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321" r:id="rId3"/>
    <p:sldId id="359" r:id="rId4"/>
    <p:sldId id="342" r:id="rId5"/>
    <p:sldId id="330" r:id="rId6"/>
    <p:sldId id="352" r:id="rId7"/>
    <p:sldId id="329" r:id="rId8"/>
    <p:sldId id="358" r:id="rId9"/>
    <p:sldId id="353" r:id="rId10"/>
    <p:sldId id="316" r:id="rId11"/>
    <p:sldId id="339" r:id="rId12"/>
  </p:sldIdLst>
  <p:sldSz cx="12192000" cy="6858000"/>
  <p:notesSz cx="6669088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5C43-D3E7-4200-9A1D-816131235407}" type="datetimeFigureOut">
              <a:rPr lang="zh-TW" altLang="en-US" smtClean="0"/>
              <a:t>2022/12/14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7A0CB-51D3-4C57-BA13-30BB88F6F5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76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p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b19371b85b_0_32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b19371b85b_0_32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067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a7dfdbdca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a7dfdbdca9_0_131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427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b19371b85b_0_32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b19371b85b_0_3200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822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96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18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7dfdbdca9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7dfdbdca9_0_115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729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a7dfdbdca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a7dfdbdca9_0_184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196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184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gb19371b85b_0_32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" name="Google Shape;2077;gb19371b85b_0_32007:notes"/>
          <p:cNvSpPr txBox="1">
            <a:spLocks noGrp="1"/>
          </p:cNvSpPr>
          <p:nvPr>
            <p:ph type="body" idx="1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93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99333" y="1734467"/>
            <a:ext cx="69932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87133" y="4517433"/>
            <a:ext cx="6417600" cy="5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2502564" y="440382"/>
            <a:ext cx="855968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 rot="10800000">
            <a:off x="185359" y="856566"/>
            <a:ext cx="473413" cy="43588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2044269" y="492619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1682018" y="1528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 rot="10800000">
            <a:off x="1020851" y="832924"/>
            <a:ext cx="661195" cy="53405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 rot="10800000">
            <a:off x="520714" y="2047750"/>
            <a:ext cx="48989" cy="107455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10800000">
            <a:off x="5231739" y="62055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 rot="10800000">
            <a:off x="3793762" y="6016251"/>
            <a:ext cx="1064415" cy="711219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 rot="10800000">
            <a:off x="6981777" y="5885533"/>
            <a:ext cx="789256" cy="72700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10800000">
            <a:off x="-177340" y="6365640"/>
            <a:ext cx="806971" cy="600427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 rot="10800000">
            <a:off x="5060506" y="61507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2"/>
          <p:cNvSpPr/>
          <p:nvPr/>
        </p:nvSpPr>
        <p:spPr>
          <a:xfrm rot="10800000">
            <a:off x="11450285" y="5814303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2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2"/>
          <p:cNvSpPr/>
          <p:nvPr/>
        </p:nvSpPr>
        <p:spPr>
          <a:xfrm rot="10800000">
            <a:off x="10873459" y="1210575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2"/>
          <p:cNvSpPr/>
          <p:nvPr/>
        </p:nvSpPr>
        <p:spPr>
          <a:xfrm rot="10800000">
            <a:off x="10660201" y="358033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2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2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2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2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CFEA22-D381-05EC-0FB2-55A31CBA882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90000"/>
                    <a:lumOff val="10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788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4003733" y="1714100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3084839" y="1492577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4003733" y="2496133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8286632" y="1714100"/>
            <a:ext cx="2065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7316739" y="1492577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8286632" y="2496133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4003733" y="4201567"/>
            <a:ext cx="32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3084839" y="3991312"/>
            <a:ext cx="8040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4003733" y="4983600"/>
            <a:ext cx="27064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8286632" y="4201567"/>
            <a:ext cx="2351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7316739" y="3991312"/>
            <a:ext cx="874800" cy="7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8286632" y="4983600"/>
            <a:ext cx="2657200" cy="10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509" y="2326481"/>
            <a:ext cx="3200345" cy="454076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10532781" y="191460"/>
            <a:ext cx="1098855" cy="51437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10988505" y="6042710"/>
            <a:ext cx="406337" cy="295389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6832943" y="6255625"/>
            <a:ext cx="975884" cy="391527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10907618" y="4039455"/>
            <a:ext cx="1030449" cy="650568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5831538" y="101606"/>
            <a:ext cx="1175228" cy="694111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1184667" y="6185867"/>
            <a:ext cx="423733" cy="390167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229;p12">
            <a:extLst>
              <a:ext uri="{FF2B5EF4-FFF2-40B4-BE49-F238E27FC236}">
                <a16:creationId xmlns:a16="http://schemas.microsoft.com/office/drawing/2014/main" id="{D205B9AB-956C-64D0-FE37-F72778A2B9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2615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960000" y="2159400"/>
            <a:ext cx="51548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960000" y="3353400"/>
            <a:ext cx="5898000" cy="17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1003717" y="953126"/>
            <a:ext cx="856113" cy="703729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7"/>
          <p:cNvSpPr/>
          <p:nvPr/>
        </p:nvSpPr>
        <p:spPr>
          <a:xfrm rot="10800000">
            <a:off x="11161667" y="413551"/>
            <a:ext cx="630036" cy="61288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7"/>
          <p:cNvSpPr/>
          <p:nvPr/>
        </p:nvSpPr>
        <p:spPr>
          <a:xfrm rot="-1918652">
            <a:off x="11600273" y="2709591"/>
            <a:ext cx="473619" cy="43593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7"/>
          <p:cNvSpPr/>
          <p:nvPr/>
        </p:nvSpPr>
        <p:spPr>
          <a:xfrm rot="5400000">
            <a:off x="6392188" y="63075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7"/>
          <p:cNvSpPr/>
          <p:nvPr/>
        </p:nvSpPr>
        <p:spPr>
          <a:xfrm rot="10800000">
            <a:off x="2339236" y="5163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7"/>
          <p:cNvSpPr/>
          <p:nvPr/>
        </p:nvSpPr>
        <p:spPr>
          <a:xfrm rot="10800000">
            <a:off x="11634418" y="13878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7"/>
          <p:cNvSpPr/>
          <p:nvPr/>
        </p:nvSpPr>
        <p:spPr>
          <a:xfrm rot="10800000">
            <a:off x="491941" y="3116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7"/>
          <p:cNvSpPr/>
          <p:nvPr/>
        </p:nvSpPr>
        <p:spPr>
          <a:xfrm rot="10800000">
            <a:off x="607037" y="2352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723282" y="304813"/>
            <a:ext cx="79897" cy="1412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762001" y="560467"/>
            <a:ext cx="42928" cy="12573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649008" y="749861"/>
            <a:ext cx="101592" cy="113231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7"/>
          <p:cNvSpPr/>
          <p:nvPr/>
        </p:nvSpPr>
        <p:spPr>
          <a:xfrm rot="10800000">
            <a:off x="928738" y="1387908"/>
            <a:ext cx="111969" cy="109112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7"/>
          <p:cNvSpPr/>
          <p:nvPr/>
        </p:nvSpPr>
        <p:spPr>
          <a:xfrm rot="10800000">
            <a:off x="676439" y="1622303"/>
            <a:ext cx="133312" cy="136253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7"/>
          <p:cNvSpPr/>
          <p:nvPr/>
        </p:nvSpPr>
        <p:spPr>
          <a:xfrm rot="10800000">
            <a:off x="532354" y="1851738"/>
            <a:ext cx="97276" cy="139463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7"/>
          <p:cNvSpPr/>
          <p:nvPr/>
        </p:nvSpPr>
        <p:spPr>
          <a:xfrm rot="10800000">
            <a:off x="5419468" y="63656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76417" y="5968715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7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7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7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7"/>
          <p:cNvSpPr/>
          <p:nvPr/>
        </p:nvSpPr>
        <p:spPr>
          <a:xfrm rot="10800000">
            <a:off x="9818529" y="564491"/>
            <a:ext cx="144800" cy="108944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7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7"/>
          <p:cNvSpPr/>
          <p:nvPr/>
        </p:nvSpPr>
        <p:spPr>
          <a:xfrm rot="10800000">
            <a:off x="4442463" y="5983929"/>
            <a:ext cx="374435" cy="3081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7"/>
          <p:cNvSpPr/>
          <p:nvPr/>
        </p:nvSpPr>
        <p:spPr>
          <a:xfrm rot="-9286308">
            <a:off x="8057615" y="922611"/>
            <a:ext cx="798371" cy="55607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BADEAE7-1F00-08B2-ED5C-624EB87A65C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sz="3733">
                <a:solidFill>
                  <a:schemeClr val="accent2">
                    <a:lumMod val="90000"/>
                    <a:lumOff val="10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13" name="Google Shape;113;p7"/>
          <p:cNvSpPr/>
          <p:nvPr/>
        </p:nvSpPr>
        <p:spPr>
          <a:xfrm rot="10800000">
            <a:off x="10749339" y="6338965"/>
            <a:ext cx="1718960" cy="760503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3210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959996" y="1977267"/>
            <a:ext cx="49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960000" y="3325033"/>
            <a:ext cx="5258400" cy="17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478372" y="544179"/>
            <a:ext cx="527760" cy="722155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9"/>
          <p:cNvSpPr/>
          <p:nvPr/>
        </p:nvSpPr>
        <p:spPr>
          <a:xfrm rot="10800000">
            <a:off x="600" y="3865550"/>
            <a:ext cx="2114633" cy="3001697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9"/>
          <p:cNvSpPr/>
          <p:nvPr/>
        </p:nvSpPr>
        <p:spPr>
          <a:xfrm rot="8455697">
            <a:off x="8662818" y="2087408"/>
            <a:ext cx="1074157" cy="503219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5" name="Google Shape;175;p9"/>
          <p:cNvSpPr/>
          <p:nvPr/>
        </p:nvSpPr>
        <p:spPr>
          <a:xfrm rot="10800000">
            <a:off x="8934766" y="-104781"/>
            <a:ext cx="1886033" cy="1008949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6" name="Google Shape;176;p9"/>
          <p:cNvSpPr/>
          <p:nvPr/>
        </p:nvSpPr>
        <p:spPr>
          <a:xfrm rot="10800000">
            <a:off x="8725165" y="1194045"/>
            <a:ext cx="1255968" cy="58829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9"/>
          <p:cNvSpPr/>
          <p:nvPr/>
        </p:nvSpPr>
        <p:spPr>
          <a:xfrm rot="10800000">
            <a:off x="11309801" y="2228669"/>
            <a:ext cx="270809" cy="189928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9"/>
          <p:cNvSpPr/>
          <p:nvPr/>
        </p:nvSpPr>
        <p:spPr>
          <a:xfrm rot="10800000">
            <a:off x="8440114" y="753085"/>
            <a:ext cx="184189" cy="230951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9"/>
          <p:cNvSpPr/>
          <p:nvPr/>
        </p:nvSpPr>
        <p:spPr>
          <a:xfrm rot="10800000">
            <a:off x="7548550" y="3535546"/>
            <a:ext cx="293321" cy="213308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9"/>
          <p:cNvSpPr/>
          <p:nvPr/>
        </p:nvSpPr>
        <p:spPr>
          <a:xfrm rot="8100000">
            <a:off x="10207076" y="1895604"/>
            <a:ext cx="651336" cy="311944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9"/>
          <p:cNvSpPr/>
          <p:nvPr/>
        </p:nvSpPr>
        <p:spPr>
          <a:xfrm rot="8100000">
            <a:off x="10495393" y="1952660"/>
            <a:ext cx="572372" cy="277825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9"/>
          <p:cNvSpPr/>
          <p:nvPr/>
        </p:nvSpPr>
        <p:spPr>
          <a:xfrm rot="10800000">
            <a:off x="11304063" y="746214"/>
            <a:ext cx="521215" cy="25071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9"/>
          <p:cNvSpPr/>
          <p:nvPr/>
        </p:nvSpPr>
        <p:spPr>
          <a:xfrm rot="10800000">
            <a:off x="11414711" y="600647"/>
            <a:ext cx="428491" cy="250259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4" name="Google Shape;184;p9"/>
          <p:cNvSpPr/>
          <p:nvPr/>
        </p:nvSpPr>
        <p:spPr>
          <a:xfrm rot="10800000">
            <a:off x="11016085" y="1031881"/>
            <a:ext cx="165619" cy="7512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9"/>
          <p:cNvSpPr/>
          <p:nvPr/>
        </p:nvSpPr>
        <p:spPr>
          <a:xfrm rot="10800000">
            <a:off x="10660527" y="988295"/>
            <a:ext cx="120405" cy="48356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9"/>
          <p:cNvSpPr/>
          <p:nvPr/>
        </p:nvSpPr>
        <p:spPr>
          <a:xfrm rot="10800000">
            <a:off x="9514737" y="1155399"/>
            <a:ext cx="187260" cy="91564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9"/>
          <p:cNvSpPr/>
          <p:nvPr/>
        </p:nvSpPr>
        <p:spPr>
          <a:xfrm rot="10800000">
            <a:off x="9396678" y="1324304"/>
            <a:ext cx="91087" cy="98053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9"/>
          <p:cNvSpPr/>
          <p:nvPr/>
        </p:nvSpPr>
        <p:spPr>
          <a:xfrm rot="10800000">
            <a:off x="9264623" y="1746981"/>
            <a:ext cx="72565" cy="154979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9"/>
          <p:cNvSpPr/>
          <p:nvPr/>
        </p:nvSpPr>
        <p:spPr>
          <a:xfrm rot="10800000">
            <a:off x="9332152" y="1976709"/>
            <a:ext cx="68617" cy="110308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9"/>
          <p:cNvSpPr/>
          <p:nvPr/>
        </p:nvSpPr>
        <p:spPr>
          <a:xfrm rot="10800000">
            <a:off x="9629902" y="2392155"/>
            <a:ext cx="102713" cy="109756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9"/>
          <p:cNvSpPr/>
          <p:nvPr/>
        </p:nvSpPr>
        <p:spPr>
          <a:xfrm rot="10800000">
            <a:off x="9795991" y="2680925"/>
            <a:ext cx="127208" cy="132995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9"/>
          <p:cNvSpPr/>
          <p:nvPr/>
        </p:nvSpPr>
        <p:spPr>
          <a:xfrm rot="8395659">
            <a:off x="11297397" y="2922305"/>
            <a:ext cx="450847" cy="1126347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229;p12">
            <a:extLst>
              <a:ext uri="{FF2B5EF4-FFF2-40B4-BE49-F238E27FC236}">
                <a16:creationId xmlns:a16="http://schemas.microsoft.com/office/drawing/2014/main" id="{589E8F2C-E84A-298E-1C8D-4F4A614C42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90979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975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340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9;p12">
            <a:extLst>
              <a:ext uri="{FF2B5EF4-FFF2-40B4-BE49-F238E27FC236}">
                <a16:creationId xmlns:a16="http://schemas.microsoft.com/office/drawing/2014/main" id="{BB2FDB14-AA42-0EB7-9D28-D0BD02338E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24217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5136000" cy="19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3"/>
          <p:cNvSpPr/>
          <p:nvPr/>
        </p:nvSpPr>
        <p:spPr>
          <a:xfrm rot="2522481">
            <a:off x="10532965" y="247469"/>
            <a:ext cx="272513" cy="1094251"/>
          </a:xfrm>
          <a:custGeom>
            <a:avLst/>
            <a:gdLst/>
            <a:ahLst/>
            <a:cxnLst/>
            <a:rect l="l" t="t" r="r" b="b"/>
            <a:pathLst>
              <a:path w="16763" h="90289" extrusionOk="0">
                <a:moveTo>
                  <a:pt x="11416" y="0"/>
                </a:moveTo>
                <a:lnTo>
                  <a:pt x="11312" y="17"/>
                </a:lnTo>
                <a:lnTo>
                  <a:pt x="11203" y="42"/>
                </a:lnTo>
                <a:lnTo>
                  <a:pt x="11094" y="92"/>
                </a:lnTo>
                <a:lnTo>
                  <a:pt x="10985" y="158"/>
                </a:lnTo>
                <a:lnTo>
                  <a:pt x="10653" y="391"/>
                </a:lnTo>
                <a:lnTo>
                  <a:pt x="10320" y="633"/>
                </a:lnTo>
                <a:lnTo>
                  <a:pt x="9993" y="874"/>
                </a:lnTo>
                <a:lnTo>
                  <a:pt x="9661" y="1124"/>
                </a:lnTo>
                <a:lnTo>
                  <a:pt x="9012" y="1632"/>
                </a:lnTo>
                <a:lnTo>
                  <a:pt x="8363" y="2156"/>
                </a:lnTo>
                <a:lnTo>
                  <a:pt x="7720" y="2698"/>
                </a:lnTo>
                <a:lnTo>
                  <a:pt x="7081" y="3255"/>
                </a:lnTo>
                <a:lnTo>
                  <a:pt x="6443" y="3822"/>
                </a:lnTo>
                <a:lnTo>
                  <a:pt x="5814" y="4404"/>
                </a:lnTo>
                <a:lnTo>
                  <a:pt x="5186" y="4995"/>
                </a:lnTo>
                <a:lnTo>
                  <a:pt x="4563" y="5595"/>
                </a:lnTo>
                <a:lnTo>
                  <a:pt x="3946" y="6211"/>
                </a:lnTo>
                <a:lnTo>
                  <a:pt x="3328" y="6827"/>
                </a:lnTo>
                <a:lnTo>
                  <a:pt x="2710" y="7451"/>
                </a:lnTo>
                <a:lnTo>
                  <a:pt x="2103" y="8084"/>
                </a:lnTo>
                <a:lnTo>
                  <a:pt x="883" y="9350"/>
                </a:lnTo>
                <a:lnTo>
                  <a:pt x="826" y="9416"/>
                </a:lnTo>
                <a:lnTo>
                  <a:pt x="769" y="9491"/>
                </a:lnTo>
                <a:lnTo>
                  <a:pt x="717" y="9566"/>
                </a:lnTo>
                <a:lnTo>
                  <a:pt x="665" y="9649"/>
                </a:lnTo>
                <a:lnTo>
                  <a:pt x="618" y="9741"/>
                </a:lnTo>
                <a:lnTo>
                  <a:pt x="577" y="9841"/>
                </a:lnTo>
                <a:lnTo>
                  <a:pt x="535" y="9932"/>
                </a:lnTo>
                <a:lnTo>
                  <a:pt x="499" y="10041"/>
                </a:lnTo>
                <a:lnTo>
                  <a:pt x="468" y="10141"/>
                </a:lnTo>
                <a:lnTo>
                  <a:pt x="436" y="10257"/>
                </a:lnTo>
                <a:lnTo>
                  <a:pt x="410" y="10365"/>
                </a:lnTo>
                <a:lnTo>
                  <a:pt x="384" y="10482"/>
                </a:lnTo>
                <a:lnTo>
                  <a:pt x="369" y="10590"/>
                </a:lnTo>
                <a:lnTo>
                  <a:pt x="353" y="10707"/>
                </a:lnTo>
                <a:lnTo>
                  <a:pt x="343" y="10823"/>
                </a:lnTo>
                <a:lnTo>
                  <a:pt x="333" y="10940"/>
                </a:lnTo>
                <a:lnTo>
                  <a:pt x="333" y="11056"/>
                </a:lnTo>
                <a:lnTo>
                  <a:pt x="333" y="11173"/>
                </a:lnTo>
                <a:lnTo>
                  <a:pt x="343" y="11289"/>
                </a:lnTo>
                <a:lnTo>
                  <a:pt x="353" y="11406"/>
                </a:lnTo>
                <a:lnTo>
                  <a:pt x="369" y="11514"/>
                </a:lnTo>
                <a:lnTo>
                  <a:pt x="390" y="11622"/>
                </a:lnTo>
                <a:lnTo>
                  <a:pt x="416" y="11731"/>
                </a:lnTo>
                <a:lnTo>
                  <a:pt x="447" y="11831"/>
                </a:lnTo>
                <a:lnTo>
                  <a:pt x="483" y="11930"/>
                </a:lnTo>
                <a:lnTo>
                  <a:pt x="525" y="12022"/>
                </a:lnTo>
                <a:lnTo>
                  <a:pt x="566" y="12114"/>
                </a:lnTo>
                <a:lnTo>
                  <a:pt x="618" y="12197"/>
                </a:lnTo>
                <a:lnTo>
                  <a:pt x="675" y="12280"/>
                </a:lnTo>
                <a:lnTo>
                  <a:pt x="743" y="12347"/>
                </a:lnTo>
                <a:lnTo>
                  <a:pt x="810" y="12413"/>
                </a:lnTo>
                <a:lnTo>
                  <a:pt x="883" y="12472"/>
                </a:lnTo>
                <a:lnTo>
                  <a:pt x="1516" y="12921"/>
                </a:lnTo>
                <a:lnTo>
                  <a:pt x="2144" y="13354"/>
                </a:lnTo>
                <a:lnTo>
                  <a:pt x="2778" y="13779"/>
                </a:lnTo>
                <a:lnTo>
                  <a:pt x="3416" y="14203"/>
                </a:lnTo>
                <a:lnTo>
                  <a:pt x="4049" y="14611"/>
                </a:lnTo>
                <a:lnTo>
                  <a:pt x="4688" y="15011"/>
                </a:lnTo>
                <a:lnTo>
                  <a:pt x="5332" y="15402"/>
                </a:lnTo>
                <a:lnTo>
                  <a:pt x="5970" y="15793"/>
                </a:lnTo>
                <a:lnTo>
                  <a:pt x="6614" y="16168"/>
                </a:lnTo>
                <a:lnTo>
                  <a:pt x="7258" y="16534"/>
                </a:lnTo>
                <a:lnTo>
                  <a:pt x="7907" y="16892"/>
                </a:lnTo>
                <a:lnTo>
                  <a:pt x="8555" y="17242"/>
                </a:lnTo>
                <a:lnTo>
                  <a:pt x="9204" y="17583"/>
                </a:lnTo>
                <a:lnTo>
                  <a:pt x="9858" y="17925"/>
                </a:lnTo>
                <a:lnTo>
                  <a:pt x="10513" y="18249"/>
                </a:lnTo>
                <a:lnTo>
                  <a:pt x="11172" y="18566"/>
                </a:lnTo>
                <a:lnTo>
                  <a:pt x="540" y="28923"/>
                </a:lnTo>
                <a:lnTo>
                  <a:pt x="462" y="29006"/>
                </a:lnTo>
                <a:lnTo>
                  <a:pt x="390" y="29089"/>
                </a:lnTo>
                <a:lnTo>
                  <a:pt x="322" y="29189"/>
                </a:lnTo>
                <a:lnTo>
                  <a:pt x="260" y="29289"/>
                </a:lnTo>
                <a:lnTo>
                  <a:pt x="208" y="29389"/>
                </a:lnTo>
                <a:lnTo>
                  <a:pt x="161" y="29497"/>
                </a:lnTo>
                <a:lnTo>
                  <a:pt x="120" y="29605"/>
                </a:lnTo>
                <a:lnTo>
                  <a:pt x="83" y="29722"/>
                </a:lnTo>
                <a:lnTo>
                  <a:pt x="57" y="29838"/>
                </a:lnTo>
                <a:lnTo>
                  <a:pt x="31" y="29955"/>
                </a:lnTo>
                <a:lnTo>
                  <a:pt x="16" y="30080"/>
                </a:lnTo>
                <a:lnTo>
                  <a:pt x="5" y="30196"/>
                </a:lnTo>
                <a:lnTo>
                  <a:pt x="0" y="30321"/>
                </a:lnTo>
                <a:lnTo>
                  <a:pt x="0" y="30446"/>
                </a:lnTo>
                <a:lnTo>
                  <a:pt x="5" y="30563"/>
                </a:lnTo>
                <a:lnTo>
                  <a:pt x="16" y="30688"/>
                </a:lnTo>
                <a:lnTo>
                  <a:pt x="31" y="30812"/>
                </a:lnTo>
                <a:lnTo>
                  <a:pt x="52" y="30929"/>
                </a:lnTo>
                <a:lnTo>
                  <a:pt x="73" y="31046"/>
                </a:lnTo>
                <a:lnTo>
                  <a:pt x="104" y="31162"/>
                </a:lnTo>
                <a:lnTo>
                  <a:pt x="140" y="31279"/>
                </a:lnTo>
                <a:lnTo>
                  <a:pt x="182" y="31387"/>
                </a:lnTo>
                <a:lnTo>
                  <a:pt x="224" y="31495"/>
                </a:lnTo>
                <a:lnTo>
                  <a:pt x="275" y="31595"/>
                </a:lnTo>
                <a:lnTo>
                  <a:pt x="327" y="31695"/>
                </a:lnTo>
                <a:lnTo>
                  <a:pt x="384" y="31787"/>
                </a:lnTo>
                <a:lnTo>
                  <a:pt x="447" y="31878"/>
                </a:lnTo>
                <a:lnTo>
                  <a:pt x="509" y="31961"/>
                </a:lnTo>
                <a:lnTo>
                  <a:pt x="582" y="32036"/>
                </a:lnTo>
                <a:lnTo>
                  <a:pt x="654" y="32103"/>
                </a:lnTo>
                <a:lnTo>
                  <a:pt x="727" y="32169"/>
                </a:lnTo>
                <a:lnTo>
                  <a:pt x="810" y="32228"/>
                </a:lnTo>
                <a:lnTo>
                  <a:pt x="9796" y="37939"/>
                </a:lnTo>
                <a:lnTo>
                  <a:pt x="1179" y="46647"/>
                </a:lnTo>
                <a:lnTo>
                  <a:pt x="1116" y="46714"/>
                </a:lnTo>
                <a:lnTo>
                  <a:pt x="1059" y="46789"/>
                </a:lnTo>
                <a:lnTo>
                  <a:pt x="1002" y="46864"/>
                </a:lnTo>
                <a:lnTo>
                  <a:pt x="950" y="46947"/>
                </a:lnTo>
                <a:lnTo>
                  <a:pt x="904" y="47039"/>
                </a:lnTo>
                <a:lnTo>
                  <a:pt x="862" y="47130"/>
                </a:lnTo>
                <a:lnTo>
                  <a:pt x="821" y="47230"/>
                </a:lnTo>
                <a:lnTo>
                  <a:pt x="784" y="47330"/>
                </a:lnTo>
                <a:lnTo>
                  <a:pt x="748" y="47438"/>
                </a:lnTo>
                <a:lnTo>
                  <a:pt x="722" y="47546"/>
                </a:lnTo>
                <a:lnTo>
                  <a:pt x="696" y="47655"/>
                </a:lnTo>
                <a:lnTo>
                  <a:pt x="675" y="47763"/>
                </a:lnTo>
                <a:lnTo>
                  <a:pt x="660" y="47879"/>
                </a:lnTo>
                <a:lnTo>
                  <a:pt x="644" y="47988"/>
                </a:lnTo>
                <a:lnTo>
                  <a:pt x="634" y="48104"/>
                </a:lnTo>
                <a:lnTo>
                  <a:pt x="634" y="48221"/>
                </a:lnTo>
                <a:lnTo>
                  <a:pt x="634" y="48337"/>
                </a:lnTo>
                <a:lnTo>
                  <a:pt x="634" y="48454"/>
                </a:lnTo>
                <a:lnTo>
                  <a:pt x="644" y="48562"/>
                </a:lnTo>
                <a:lnTo>
                  <a:pt x="654" y="48679"/>
                </a:lnTo>
                <a:lnTo>
                  <a:pt x="675" y="48787"/>
                </a:lnTo>
                <a:lnTo>
                  <a:pt x="696" y="48895"/>
                </a:lnTo>
                <a:lnTo>
                  <a:pt x="722" y="49003"/>
                </a:lnTo>
                <a:lnTo>
                  <a:pt x="753" y="49103"/>
                </a:lnTo>
                <a:lnTo>
                  <a:pt x="789" y="49203"/>
                </a:lnTo>
                <a:lnTo>
                  <a:pt x="831" y="49295"/>
                </a:lnTo>
                <a:lnTo>
                  <a:pt x="878" y="49386"/>
                </a:lnTo>
                <a:lnTo>
                  <a:pt x="930" y="49478"/>
                </a:lnTo>
                <a:lnTo>
                  <a:pt x="981" y="49561"/>
                </a:lnTo>
                <a:lnTo>
                  <a:pt x="1044" y="49636"/>
                </a:lnTo>
                <a:lnTo>
                  <a:pt x="1111" y="49703"/>
                </a:lnTo>
                <a:lnTo>
                  <a:pt x="1179" y="49769"/>
                </a:lnTo>
                <a:lnTo>
                  <a:pt x="1843" y="50310"/>
                </a:lnTo>
                <a:lnTo>
                  <a:pt x="2508" y="50852"/>
                </a:lnTo>
                <a:lnTo>
                  <a:pt x="3172" y="51376"/>
                </a:lnTo>
                <a:lnTo>
                  <a:pt x="3842" y="51901"/>
                </a:lnTo>
                <a:lnTo>
                  <a:pt x="4511" y="52408"/>
                </a:lnTo>
                <a:lnTo>
                  <a:pt x="5181" y="52916"/>
                </a:lnTo>
                <a:lnTo>
                  <a:pt x="5851" y="53416"/>
                </a:lnTo>
                <a:lnTo>
                  <a:pt x="6531" y="53907"/>
                </a:lnTo>
                <a:lnTo>
                  <a:pt x="7206" y="54390"/>
                </a:lnTo>
                <a:lnTo>
                  <a:pt x="7886" y="54864"/>
                </a:lnTo>
                <a:lnTo>
                  <a:pt x="8566" y="55331"/>
                </a:lnTo>
                <a:lnTo>
                  <a:pt x="9246" y="55797"/>
                </a:lnTo>
                <a:lnTo>
                  <a:pt x="9931" y="56246"/>
                </a:lnTo>
                <a:lnTo>
                  <a:pt x="10616" y="56696"/>
                </a:lnTo>
                <a:lnTo>
                  <a:pt x="11307" y="57137"/>
                </a:lnTo>
                <a:lnTo>
                  <a:pt x="11997" y="57579"/>
                </a:lnTo>
                <a:lnTo>
                  <a:pt x="11353" y="58211"/>
                </a:lnTo>
                <a:lnTo>
                  <a:pt x="10710" y="58844"/>
                </a:lnTo>
                <a:lnTo>
                  <a:pt x="10071" y="59493"/>
                </a:lnTo>
                <a:lnTo>
                  <a:pt x="9438" y="60151"/>
                </a:lnTo>
                <a:lnTo>
                  <a:pt x="8805" y="60809"/>
                </a:lnTo>
                <a:lnTo>
                  <a:pt x="8176" y="61475"/>
                </a:lnTo>
                <a:lnTo>
                  <a:pt x="7548" y="62158"/>
                </a:lnTo>
                <a:lnTo>
                  <a:pt x="6925" y="62840"/>
                </a:lnTo>
                <a:lnTo>
                  <a:pt x="6302" y="63531"/>
                </a:lnTo>
                <a:lnTo>
                  <a:pt x="5685" y="64222"/>
                </a:lnTo>
                <a:lnTo>
                  <a:pt x="5072" y="64930"/>
                </a:lnTo>
                <a:lnTo>
                  <a:pt x="4460" y="65646"/>
                </a:lnTo>
                <a:lnTo>
                  <a:pt x="3852" y="66362"/>
                </a:lnTo>
                <a:lnTo>
                  <a:pt x="3245" y="67094"/>
                </a:lnTo>
                <a:lnTo>
                  <a:pt x="2643" y="67827"/>
                </a:lnTo>
                <a:lnTo>
                  <a:pt x="2040" y="68576"/>
                </a:lnTo>
                <a:lnTo>
                  <a:pt x="1978" y="68660"/>
                </a:lnTo>
                <a:lnTo>
                  <a:pt x="1916" y="68751"/>
                </a:lnTo>
                <a:lnTo>
                  <a:pt x="1864" y="68851"/>
                </a:lnTo>
                <a:lnTo>
                  <a:pt x="1822" y="68951"/>
                </a:lnTo>
                <a:lnTo>
                  <a:pt x="1786" y="69051"/>
                </a:lnTo>
                <a:lnTo>
                  <a:pt x="1755" y="69159"/>
                </a:lnTo>
                <a:lnTo>
                  <a:pt x="1729" y="69267"/>
                </a:lnTo>
                <a:lnTo>
                  <a:pt x="1708" y="69376"/>
                </a:lnTo>
                <a:lnTo>
                  <a:pt x="1698" y="69484"/>
                </a:lnTo>
                <a:lnTo>
                  <a:pt x="1693" y="69592"/>
                </a:lnTo>
                <a:lnTo>
                  <a:pt x="1687" y="69700"/>
                </a:lnTo>
                <a:lnTo>
                  <a:pt x="1693" y="69817"/>
                </a:lnTo>
                <a:lnTo>
                  <a:pt x="1703" y="69925"/>
                </a:lnTo>
                <a:lnTo>
                  <a:pt x="1713" y="70042"/>
                </a:lnTo>
                <a:lnTo>
                  <a:pt x="1734" y="70150"/>
                </a:lnTo>
                <a:lnTo>
                  <a:pt x="1755" y="70258"/>
                </a:lnTo>
                <a:lnTo>
                  <a:pt x="1786" y="70366"/>
                </a:lnTo>
                <a:lnTo>
                  <a:pt x="1812" y="70475"/>
                </a:lnTo>
                <a:lnTo>
                  <a:pt x="1848" y="70574"/>
                </a:lnTo>
                <a:lnTo>
                  <a:pt x="1885" y="70674"/>
                </a:lnTo>
                <a:lnTo>
                  <a:pt x="1926" y="70774"/>
                </a:lnTo>
                <a:lnTo>
                  <a:pt x="1973" y="70874"/>
                </a:lnTo>
                <a:lnTo>
                  <a:pt x="2020" y="70966"/>
                </a:lnTo>
                <a:lnTo>
                  <a:pt x="2072" y="71049"/>
                </a:lnTo>
                <a:lnTo>
                  <a:pt x="2123" y="71132"/>
                </a:lnTo>
                <a:lnTo>
                  <a:pt x="2175" y="71216"/>
                </a:lnTo>
                <a:lnTo>
                  <a:pt x="2233" y="71290"/>
                </a:lnTo>
                <a:lnTo>
                  <a:pt x="2290" y="71357"/>
                </a:lnTo>
                <a:lnTo>
                  <a:pt x="2352" y="71424"/>
                </a:lnTo>
                <a:lnTo>
                  <a:pt x="2409" y="71482"/>
                </a:lnTo>
                <a:lnTo>
                  <a:pt x="2471" y="71532"/>
                </a:lnTo>
                <a:lnTo>
                  <a:pt x="2539" y="71574"/>
                </a:lnTo>
                <a:lnTo>
                  <a:pt x="13337" y="78584"/>
                </a:lnTo>
                <a:lnTo>
                  <a:pt x="12252" y="79732"/>
                </a:lnTo>
                <a:lnTo>
                  <a:pt x="11172" y="80890"/>
                </a:lnTo>
                <a:lnTo>
                  <a:pt x="10092" y="82047"/>
                </a:lnTo>
                <a:lnTo>
                  <a:pt x="9012" y="83212"/>
                </a:lnTo>
                <a:lnTo>
                  <a:pt x="7938" y="84386"/>
                </a:lnTo>
                <a:lnTo>
                  <a:pt x="6873" y="85577"/>
                </a:lnTo>
                <a:lnTo>
                  <a:pt x="5809" y="86776"/>
                </a:lnTo>
                <a:lnTo>
                  <a:pt x="4750" y="87983"/>
                </a:lnTo>
                <a:lnTo>
                  <a:pt x="4683" y="88074"/>
                </a:lnTo>
                <a:lnTo>
                  <a:pt x="4620" y="88166"/>
                </a:lnTo>
                <a:lnTo>
                  <a:pt x="4569" y="88266"/>
                </a:lnTo>
                <a:lnTo>
                  <a:pt x="4522" y="88366"/>
                </a:lnTo>
                <a:lnTo>
                  <a:pt x="4486" y="88474"/>
                </a:lnTo>
                <a:lnTo>
                  <a:pt x="4454" y="88582"/>
                </a:lnTo>
                <a:lnTo>
                  <a:pt x="4434" y="88699"/>
                </a:lnTo>
                <a:lnTo>
                  <a:pt x="4418" y="88807"/>
                </a:lnTo>
                <a:lnTo>
                  <a:pt x="4408" y="88924"/>
                </a:lnTo>
                <a:lnTo>
                  <a:pt x="4408" y="89040"/>
                </a:lnTo>
                <a:lnTo>
                  <a:pt x="4408" y="89148"/>
                </a:lnTo>
                <a:lnTo>
                  <a:pt x="4418" y="89265"/>
                </a:lnTo>
                <a:lnTo>
                  <a:pt x="4434" y="89373"/>
                </a:lnTo>
                <a:lnTo>
                  <a:pt x="4454" y="89481"/>
                </a:lnTo>
                <a:lnTo>
                  <a:pt x="4486" y="89581"/>
                </a:lnTo>
                <a:lnTo>
                  <a:pt x="4517" y="89681"/>
                </a:lnTo>
                <a:lnTo>
                  <a:pt x="4553" y="89773"/>
                </a:lnTo>
                <a:lnTo>
                  <a:pt x="4595" y="89864"/>
                </a:lnTo>
                <a:lnTo>
                  <a:pt x="4636" y="89948"/>
                </a:lnTo>
                <a:lnTo>
                  <a:pt x="4688" y="90023"/>
                </a:lnTo>
                <a:lnTo>
                  <a:pt x="4740" y="90089"/>
                </a:lnTo>
                <a:lnTo>
                  <a:pt x="4797" y="90147"/>
                </a:lnTo>
                <a:lnTo>
                  <a:pt x="4859" y="90197"/>
                </a:lnTo>
                <a:lnTo>
                  <a:pt x="4922" y="90239"/>
                </a:lnTo>
                <a:lnTo>
                  <a:pt x="4989" y="90264"/>
                </a:lnTo>
                <a:lnTo>
                  <a:pt x="5062" y="90281"/>
                </a:lnTo>
                <a:lnTo>
                  <a:pt x="5134" y="90289"/>
                </a:lnTo>
                <a:lnTo>
                  <a:pt x="5207" y="90281"/>
                </a:lnTo>
                <a:lnTo>
                  <a:pt x="5285" y="90256"/>
                </a:lnTo>
                <a:lnTo>
                  <a:pt x="5363" y="90222"/>
                </a:lnTo>
                <a:lnTo>
                  <a:pt x="5441" y="90172"/>
                </a:lnTo>
                <a:lnTo>
                  <a:pt x="5524" y="90106"/>
                </a:lnTo>
                <a:lnTo>
                  <a:pt x="6204" y="89481"/>
                </a:lnTo>
                <a:lnTo>
                  <a:pt x="6884" y="88857"/>
                </a:lnTo>
                <a:lnTo>
                  <a:pt x="7559" y="88233"/>
                </a:lnTo>
                <a:lnTo>
                  <a:pt x="8234" y="87592"/>
                </a:lnTo>
                <a:lnTo>
                  <a:pt x="9578" y="86318"/>
                </a:lnTo>
                <a:lnTo>
                  <a:pt x="10917" y="85019"/>
                </a:lnTo>
                <a:lnTo>
                  <a:pt x="12252" y="83712"/>
                </a:lnTo>
                <a:lnTo>
                  <a:pt x="13581" y="82388"/>
                </a:lnTo>
                <a:lnTo>
                  <a:pt x="14909" y="81064"/>
                </a:lnTo>
                <a:lnTo>
                  <a:pt x="16238" y="79741"/>
                </a:lnTo>
                <a:lnTo>
                  <a:pt x="16316" y="79657"/>
                </a:lnTo>
                <a:lnTo>
                  <a:pt x="16384" y="79566"/>
                </a:lnTo>
                <a:lnTo>
                  <a:pt x="16451" y="79474"/>
                </a:lnTo>
                <a:lnTo>
                  <a:pt x="16508" y="79374"/>
                </a:lnTo>
                <a:lnTo>
                  <a:pt x="16560" y="79275"/>
                </a:lnTo>
                <a:lnTo>
                  <a:pt x="16607" y="79166"/>
                </a:lnTo>
                <a:lnTo>
                  <a:pt x="16649" y="79058"/>
                </a:lnTo>
                <a:lnTo>
                  <a:pt x="16680" y="78950"/>
                </a:lnTo>
                <a:lnTo>
                  <a:pt x="16711" y="78833"/>
                </a:lnTo>
                <a:lnTo>
                  <a:pt x="16732" y="78717"/>
                </a:lnTo>
                <a:lnTo>
                  <a:pt x="16747" y="78600"/>
                </a:lnTo>
                <a:lnTo>
                  <a:pt x="16758" y="78484"/>
                </a:lnTo>
                <a:lnTo>
                  <a:pt x="16763" y="78367"/>
                </a:lnTo>
                <a:lnTo>
                  <a:pt x="16763" y="78242"/>
                </a:lnTo>
                <a:lnTo>
                  <a:pt x="16758" y="78126"/>
                </a:lnTo>
                <a:lnTo>
                  <a:pt x="16752" y="78009"/>
                </a:lnTo>
                <a:lnTo>
                  <a:pt x="16737" y="77892"/>
                </a:lnTo>
                <a:lnTo>
                  <a:pt x="16716" y="77776"/>
                </a:lnTo>
                <a:lnTo>
                  <a:pt x="16690" y="77659"/>
                </a:lnTo>
                <a:lnTo>
                  <a:pt x="16659" y="77551"/>
                </a:lnTo>
                <a:lnTo>
                  <a:pt x="16628" y="77435"/>
                </a:lnTo>
                <a:lnTo>
                  <a:pt x="16586" y="77326"/>
                </a:lnTo>
                <a:lnTo>
                  <a:pt x="16545" y="77226"/>
                </a:lnTo>
                <a:lnTo>
                  <a:pt x="16498" y="77127"/>
                </a:lnTo>
                <a:lnTo>
                  <a:pt x="16446" y="77027"/>
                </a:lnTo>
                <a:lnTo>
                  <a:pt x="16389" y="76935"/>
                </a:lnTo>
                <a:lnTo>
                  <a:pt x="16332" y="76852"/>
                </a:lnTo>
                <a:lnTo>
                  <a:pt x="16264" y="76769"/>
                </a:lnTo>
                <a:lnTo>
                  <a:pt x="16197" y="76694"/>
                </a:lnTo>
                <a:lnTo>
                  <a:pt x="16129" y="76627"/>
                </a:lnTo>
                <a:lnTo>
                  <a:pt x="16052" y="76560"/>
                </a:lnTo>
                <a:lnTo>
                  <a:pt x="15974" y="76510"/>
                </a:lnTo>
                <a:lnTo>
                  <a:pt x="5072" y="69384"/>
                </a:lnTo>
                <a:lnTo>
                  <a:pt x="5679" y="68660"/>
                </a:lnTo>
                <a:lnTo>
                  <a:pt x="6287" y="67952"/>
                </a:lnTo>
                <a:lnTo>
                  <a:pt x="6899" y="67244"/>
                </a:lnTo>
                <a:lnTo>
                  <a:pt x="7512" y="66553"/>
                </a:lnTo>
                <a:lnTo>
                  <a:pt x="8130" y="65862"/>
                </a:lnTo>
                <a:lnTo>
                  <a:pt x="8753" y="65180"/>
                </a:lnTo>
                <a:lnTo>
                  <a:pt x="9376" y="64514"/>
                </a:lnTo>
                <a:lnTo>
                  <a:pt x="9999" y="63848"/>
                </a:lnTo>
                <a:lnTo>
                  <a:pt x="10632" y="63190"/>
                </a:lnTo>
                <a:lnTo>
                  <a:pt x="11260" y="62532"/>
                </a:lnTo>
                <a:lnTo>
                  <a:pt x="11899" y="61891"/>
                </a:lnTo>
                <a:lnTo>
                  <a:pt x="12537" y="61258"/>
                </a:lnTo>
                <a:lnTo>
                  <a:pt x="13181" y="60626"/>
                </a:lnTo>
                <a:lnTo>
                  <a:pt x="13825" y="60001"/>
                </a:lnTo>
                <a:lnTo>
                  <a:pt x="14479" y="59393"/>
                </a:lnTo>
                <a:lnTo>
                  <a:pt x="15128" y="58777"/>
                </a:lnTo>
                <a:lnTo>
                  <a:pt x="15211" y="58702"/>
                </a:lnTo>
                <a:lnTo>
                  <a:pt x="15283" y="58611"/>
                </a:lnTo>
                <a:lnTo>
                  <a:pt x="15351" y="58519"/>
                </a:lnTo>
                <a:lnTo>
                  <a:pt x="15408" y="58428"/>
                </a:lnTo>
                <a:lnTo>
                  <a:pt x="15465" y="58320"/>
                </a:lnTo>
                <a:lnTo>
                  <a:pt x="15512" y="58211"/>
                </a:lnTo>
                <a:lnTo>
                  <a:pt x="15553" y="58103"/>
                </a:lnTo>
                <a:lnTo>
                  <a:pt x="15590" y="57986"/>
                </a:lnTo>
                <a:lnTo>
                  <a:pt x="15615" y="57870"/>
                </a:lnTo>
                <a:lnTo>
                  <a:pt x="15641" y="57753"/>
                </a:lnTo>
                <a:lnTo>
                  <a:pt x="15657" y="57629"/>
                </a:lnTo>
                <a:lnTo>
                  <a:pt x="15667" y="57512"/>
                </a:lnTo>
                <a:lnTo>
                  <a:pt x="15673" y="57387"/>
                </a:lnTo>
                <a:lnTo>
                  <a:pt x="15673" y="57262"/>
                </a:lnTo>
                <a:lnTo>
                  <a:pt x="15667" y="57137"/>
                </a:lnTo>
                <a:lnTo>
                  <a:pt x="15657" y="57012"/>
                </a:lnTo>
                <a:lnTo>
                  <a:pt x="15641" y="56888"/>
                </a:lnTo>
                <a:lnTo>
                  <a:pt x="15621" y="56771"/>
                </a:lnTo>
                <a:lnTo>
                  <a:pt x="15595" y="56646"/>
                </a:lnTo>
                <a:lnTo>
                  <a:pt x="15569" y="56530"/>
                </a:lnTo>
                <a:lnTo>
                  <a:pt x="15532" y="56413"/>
                </a:lnTo>
                <a:lnTo>
                  <a:pt x="15491" y="56305"/>
                </a:lnTo>
                <a:lnTo>
                  <a:pt x="15444" y="56197"/>
                </a:lnTo>
                <a:lnTo>
                  <a:pt x="15397" y="56097"/>
                </a:lnTo>
                <a:lnTo>
                  <a:pt x="15346" y="55997"/>
                </a:lnTo>
                <a:lnTo>
                  <a:pt x="15288" y="55897"/>
                </a:lnTo>
                <a:lnTo>
                  <a:pt x="15226" y="55814"/>
                </a:lnTo>
                <a:lnTo>
                  <a:pt x="15159" y="55730"/>
                </a:lnTo>
                <a:lnTo>
                  <a:pt x="15091" y="55655"/>
                </a:lnTo>
                <a:lnTo>
                  <a:pt x="15018" y="55589"/>
                </a:lnTo>
                <a:lnTo>
                  <a:pt x="14941" y="55531"/>
                </a:lnTo>
                <a:lnTo>
                  <a:pt x="14863" y="55472"/>
                </a:lnTo>
                <a:lnTo>
                  <a:pt x="14167" y="55064"/>
                </a:lnTo>
                <a:lnTo>
                  <a:pt x="13477" y="54648"/>
                </a:lnTo>
                <a:lnTo>
                  <a:pt x="12786" y="54223"/>
                </a:lnTo>
                <a:lnTo>
                  <a:pt x="12101" y="53791"/>
                </a:lnTo>
                <a:lnTo>
                  <a:pt x="11421" y="53349"/>
                </a:lnTo>
                <a:lnTo>
                  <a:pt x="10741" y="52900"/>
                </a:lnTo>
                <a:lnTo>
                  <a:pt x="10061" y="52450"/>
                </a:lnTo>
                <a:lnTo>
                  <a:pt x="9386" y="51984"/>
                </a:lnTo>
                <a:lnTo>
                  <a:pt x="8711" y="51518"/>
                </a:lnTo>
                <a:lnTo>
                  <a:pt x="8041" y="51035"/>
                </a:lnTo>
                <a:lnTo>
                  <a:pt x="7372" y="50552"/>
                </a:lnTo>
                <a:lnTo>
                  <a:pt x="6702" y="50061"/>
                </a:lnTo>
                <a:lnTo>
                  <a:pt x="6038" y="49561"/>
                </a:lnTo>
                <a:lnTo>
                  <a:pt x="5373" y="49053"/>
                </a:lnTo>
                <a:lnTo>
                  <a:pt x="4709" y="48546"/>
                </a:lnTo>
                <a:lnTo>
                  <a:pt x="4044" y="48021"/>
                </a:lnTo>
                <a:lnTo>
                  <a:pt x="12838" y="39138"/>
                </a:lnTo>
                <a:lnTo>
                  <a:pt x="12916" y="39055"/>
                </a:lnTo>
                <a:lnTo>
                  <a:pt x="12989" y="38963"/>
                </a:lnTo>
                <a:lnTo>
                  <a:pt x="13056" y="38871"/>
                </a:lnTo>
                <a:lnTo>
                  <a:pt x="13113" y="38772"/>
                </a:lnTo>
                <a:lnTo>
                  <a:pt x="13165" y="38663"/>
                </a:lnTo>
                <a:lnTo>
                  <a:pt x="13217" y="38555"/>
                </a:lnTo>
                <a:lnTo>
                  <a:pt x="13253" y="38447"/>
                </a:lnTo>
                <a:lnTo>
                  <a:pt x="13290" y="38330"/>
                </a:lnTo>
                <a:lnTo>
                  <a:pt x="13321" y="38214"/>
                </a:lnTo>
                <a:lnTo>
                  <a:pt x="13342" y="38097"/>
                </a:lnTo>
                <a:lnTo>
                  <a:pt x="13362" y="37972"/>
                </a:lnTo>
                <a:lnTo>
                  <a:pt x="13373" y="37856"/>
                </a:lnTo>
                <a:lnTo>
                  <a:pt x="13378" y="37731"/>
                </a:lnTo>
                <a:lnTo>
                  <a:pt x="13378" y="37614"/>
                </a:lnTo>
                <a:lnTo>
                  <a:pt x="13373" y="37489"/>
                </a:lnTo>
                <a:lnTo>
                  <a:pt x="13362" y="37365"/>
                </a:lnTo>
                <a:lnTo>
                  <a:pt x="13352" y="37248"/>
                </a:lnTo>
                <a:lnTo>
                  <a:pt x="13331" y="37131"/>
                </a:lnTo>
                <a:lnTo>
                  <a:pt x="13305" y="37007"/>
                </a:lnTo>
                <a:lnTo>
                  <a:pt x="13274" y="36898"/>
                </a:lnTo>
                <a:lnTo>
                  <a:pt x="13238" y="36782"/>
                </a:lnTo>
                <a:lnTo>
                  <a:pt x="13202" y="36674"/>
                </a:lnTo>
                <a:lnTo>
                  <a:pt x="13155" y="36565"/>
                </a:lnTo>
                <a:lnTo>
                  <a:pt x="13108" y="36465"/>
                </a:lnTo>
                <a:lnTo>
                  <a:pt x="13056" y="36365"/>
                </a:lnTo>
                <a:lnTo>
                  <a:pt x="12999" y="36274"/>
                </a:lnTo>
                <a:lnTo>
                  <a:pt x="12937" y="36182"/>
                </a:lnTo>
                <a:lnTo>
                  <a:pt x="12869" y="36099"/>
                </a:lnTo>
                <a:lnTo>
                  <a:pt x="12802" y="36024"/>
                </a:lnTo>
                <a:lnTo>
                  <a:pt x="12729" y="35958"/>
                </a:lnTo>
                <a:lnTo>
                  <a:pt x="12651" y="35891"/>
                </a:lnTo>
                <a:lnTo>
                  <a:pt x="12568" y="35833"/>
                </a:lnTo>
                <a:lnTo>
                  <a:pt x="3624" y="30146"/>
                </a:lnTo>
                <a:lnTo>
                  <a:pt x="14531" y="19523"/>
                </a:lnTo>
                <a:lnTo>
                  <a:pt x="14608" y="19448"/>
                </a:lnTo>
                <a:lnTo>
                  <a:pt x="14676" y="19365"/>
                </a:lnTo>
                <a:lnTo>
                  <a:pt x="14738" y="19273"/>
                </a:lnTo>
                <a:lnTo>
                  <a:pt x="14795" y="19174"/>
                </a:lnTo>
                <a:lnTo>
                  <a:pt x="14847" y="19065"/>
                </a:lnTo>
                <a:lnTo>
                  <a:pt x="14894" y="18957"/>
                </a:lnTo>
                <a:lnTo>
                  <a:pt x="14935" y="18849"/>
                </a:lnTo>
                <a:lnTo>
                  <a:pt x="14967" y="18732"/>
                </a:lnTo>
                <a:lnTo>
                  <a:pt x="14998" y="18607"/>
                </a:lnTo>
                <a:lnTo>
                  <a:pt x="15024" y="18491"/>
                </a:lnTo>
                <a:lnTo>
                  <a:pt x="15044" y="18366"/>
                </a:lnTo>
                <a:lnTo>
                  <a:pt x="15055" y="18233"/>
                </a:lnTo>
                <a:lnTo>
                  <a:pt x="15065" y="18108"/>
                </a:lnTo>
                <a:lnTo>
                  <a:pt x="15070" y="17983"/>
                </a:lnTo>
                <a:lnTo>
                  <a:pt x="15070" y="17850"/>
                </a:lnTo>
                <a:lnTo>
                  <a:pt x="15060" y="17725"/>
                </a:lnTo>
                <a:lnTo>
                  <a:pt x="15050" y="17600"/>
                </a:lnTo>
                <a:lnTo>
                  <a:pt x="15034" y="17475"/>
                </a:lnTo>
                <a:lnTo>
                  <a:pt x="15008" y="17350"/>
                </a:lnTo>
                <a:lnTo>
                  <a:pt x="14982" y="17234"/>
                </a:lnTo>
                <a:lnTo>
                  <a:pt x="14951" y="17117"/>
                </a:lnTo>
                <a:lnTo>
                  <a:pt x="14915" y="17001"/>
                </a:lnTo>
                <a:lnTo>
                  <a:pt x="14868" y="16901"/>
                </a:lnTo>
                <a:lnTo>
                  <a:pt x="14821" y="16792"/>
                </a:lnTo>
                <a:lnTo>
                  <a:pt x="14769" y="16701"/>
                </a:lnTo>
                <a:lnTo>
                  <a:pt x="14712" y="16609"/>
                </a:lnTo>
                <a:lnTo>
                  <a:pt x="14650" y="16518"/>
                </a:lnTo>
                <a:lnTo>
                  <a:pt x="14582" y="16443"/>
                </a:lnTo>
                <a:lnTo>
                  <a:pt x="14510" y="16376"/>
                </a:lnTo>
                <a:lnTo>
                  <a:pt x="14432" y="16318"/>
                </a:lnTo>
                <a:lnTo>
                  <a:pt x="14349" y="16260"/>
                </a:lnTo>
                <a:lnTo>
                  <a:pt x="14261" y="16218"/>
                </a:lnTo>
                <a:lnTo>
                  <a:pt x="13596" y="15935"/>
                </a:lnTo>
                <a:lnTo>
                  <a:pt x="12932" y="15635"/>
                </a:lnTo>
                <a:lnTo>
                  <a:pt x="12272" y="15336"/>
                </a:lnTo>
                <a:lnTo>
                  <a:pt x="11613" y="15028"/>
                </a:lnTo>
                <a:lnTo>
                  <a:pt x="10959" y="14703"/>
                </a:lnTo>
                <a:lnTo>
                  <a:pt x="10305" y="14378"/>
                </a:lnTo>
                <a:lnTo>
                  <a:pt x="9656" y="14037"/>
                </a:lnTo>
                <a:lnTo>
                  <a:pt x="9007" y="13687"/>
                </a:lnTo>
                <a:lnTo>
                  <a:pt x="8358" y="13337"/>
                </a:lnTo>
                <a:lnTo>
                  <a:pt x="7714" y="12971"/>
                </a:lnTo>
                <a:lnTo>
                  <a:pt x="7071" y="12596"/>
                </a:lnTo>
                <a:lnTo>
                  <a:pt x="6432" y="12222"/>
                </a:lnTo>
                <a:lnTo>
                  <a:pt x="5794" y="11831"/>
                </a:lnTo>
                <a:lnTo>
                  <a:pt x="5155" y="11431"/>
                </a:lnTo>
                <a:lnTo>
                  <a:pt x="4517" y="11023"/>
                </a:lnTo>
                <a:lnTo>
                  <a:pt x="3883" y="10607"/>
                </a:lnTo>
                <a:lnTo>
                  <a:pt x="4387" y="10116"/>
                </a:lnTo>
                <a:lnTo>
                  <a:pt x="4890" y="9624"/>
                </a:lnTo>
                <a:lnTo>
                  <a:pt x="5903" y="8667"/>
                </a:lnTo>
                <a:lnTo>
                  <a:pt x="6920" y="7718"/>
                </a:lnTo>
                <a:lnTo>
                  <a:pt x="7938" y="6777"/>
                </a:lnTo>
                <a:lnTo>
                  <a:pt x="9978" y="4896"/>
                </a:lnTo>
                <a:lnTo>
                  <a:pt x="11000" y="3946"/>
                </a:lnTo>
                <a:lnTo>
                  <a:pt x="12018" y="2989"/>
                </a:lnTo>
                <a:lnTo>
                  <a:pt x="12122" y="2881"/>
                </a:lnTo>
                <a:lnTo>
                  <a:pt x="12210" y="2764"/>
                </a:lnTo>
                <a:lnTo>
                  <a:pt x="12288" y="2639"/>
                </a:lnTo>
                <a:lnTo>
                  <a:pt x="12355" y="2514"/>
                </a:lnTo>
                <a:lnTo>
                  <a:pt x="12412" y="2381"/>
                </a:lnTo>
                <a:lnTo>
                  <a:pt x="12454" y="2248"/>
                </a:lnTo>
                <a:lnTo>
                  <a:pt x="12490" y="2107"/>
                </a:lnTo>
                <a:lnTo>
                  <a:pt x="12511" y="1965"/>
                </a:lnTo>
                <a:lnTo>
                  <a:pt x="12527" y="1823"/>
                </a:lnTo>
                <a:lnTo>
                  <a:pt x="12532" y="1674"/>
                </a:lnTo>
                <a:lnTo>
                  <a:pt x="12527" y="1532"/>
                </a:lnTo>
                <a:lnTo>
                  <a:pt x="12511" y="1391"/>
                </a:lnTo>
                <a:lnTo>
                  <a:pt x="12490" y="1249"/>
                </a:lnTo>
                <a:lnTo>
                  <a:pt x="12459" y="1116"/>
                </a:lnTo>
                <a:lnTo>
                  <a:pt x="12423" y="983"/>
                </a:lnTo>
                <a:lnTo>
                  <a:pt x="12376" y="849"/>
                </a:lnTo>
                <a:lnTo>
                  <a:pt x="12324" y="733"/>
                </a:lnTo>
                <a:lnTo>
                  <a:pt x="12267" y="616"/>
                </a:lnTo>
                <a:lnTo>
                  <a:pt x="12205" y="508"/>
                </a:lnTo>
                <a:lnTo>
                  <a:pt x="12137" y="408"/>
                </a:lnTo>
                <a:lnTo>
                  <a:pt x="12059" y="317"/>
                </a:lnTo>
                <a:lnTo>
                  <a:pt x="11982" y="233"/>
                </a:lnTo>
                <a:lnTo>
                  <a:pt x="11893" y="158"/>
                </a:lnTo>
                <a:lnTo>
                  <a:pt x="11805" y="100"/>
                </a:lnTo>
                <a:lnTo>
                  <a:pt x="11712" y="58"/>
                </a:lnTo>
                <a:lnTo>
                  <a:pt x="11618" y="25"/>
                </a:lnTo>
                <a:lnTo>
                  <a:pt x="115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13"/>
          <p:cNvSpPr/>
          <p:nvPr/>
        </p:nvSpPr>
        <p:spPr>
          <a:xfrm>
            <a:off x="8335844" y="340476"/>
            <a:ext cx="443585" cy="482096"/>
          </a:xfrm>
          <a:custGeom>
            <a:avLst/>
            <a:gdLst/>
            <a:ahLst/>
            <a:cxnLst/>
            <a:rect l="l" t="t" r="r" b="b"/>
            <a:pathLst>
              <a:path w="22713" h="33111" extrusionOk="0">
                <a:moveTo>
                  <a:pt x="10289" y="3622"/>
                </a:moveTo>
                <a:lnTo>
                  <a:pt x="10471" y="3631"/>
                </a:lnTo>
                <a:lnTo>
                  <a:pt x="10653" y="3639"/>
                </a:lnTo>
                <a:lnTo>
                  <a:pt x="10840" y="3664"/>
                </a:lnTo>
                <a:lnTo>
                  <a:pt x="11021" y="3689"/>
                </a:lnTo>
                <a:lnTo>
                  <a:pt x="11203" y="3714"/>
                </a:lnTo>
                <a:lnTo>
                  <a:pt x="11385" y="3756"/>
                </a:lnTo>
                <a:lnTo>
                  <a:pt x="11567" y="3797"/>
                </a:lnTo>
                <a:lnTo>
                  <a:pt x="11748" y="3847"/>
                </a:lnTo>
                <a:lnTo>
                  <a:pt x="11930" y="3897"/>
                </a:lnTo>
                <a:lnTo>
                  <a:pt x="12112" y="3955"/>
                </a:lnTo>
                <a:lnTo>
                  <a:pt x="12293" y="4022"/>
                </a:lnTo>
                <a:lnTo>
                  <a:pt x="12470" y="4089"/>
                </a:lnTo>
                <a:lnTo>
                  <a:pt x="12651" y="4172"/>
                </a:lnTo>
                <a:lnTo>
                  <a:pt x="12828" y="4247"/>
                </a:lnTo>
                <a:lnTo>
                  <a:pt x="13004" y="4338"/>
                </a:lnTo>
                <a:lnTo>
                  <a:pt x="13181" y="4430"/>
                </a:lnTo>
                <a:lnTo>
                  <a:pt x="13357" y="4530"/>
                </a:lnTo>
                <a:lnTo>
                  <a:pt x="13534" y="4630"/>
                </a:lnTo>
                <a:lnTo>
                  <a:pt x="13705" y="4738"/>
                </a:lnTo>
                <a:lnTo>
                  <a:pt x="13882" y="4855"/>
                </a:lnTo>
                <a:lnTo>
                  <a:pt x="14053" y="4971"/>
                </a:lnTo>
                <a:lnTo>
                  <a:pt x="14224" y="5096"/>
                </a:lnTo>
                <a:lnTo>
                  <a:pt x="14391" y="5229"/>
                </a:lnTo>
                <a:lnTo>
                  <a:pt x="14562" y="5362"/>
                </a:lnTo>
                <a:lnTo>
                  <a:pt x="14728" y="5504"/>
                </a:lnTo>
                <a:lnTo>
                  <a:pt x="14889" y="5645"/>
                </a:lnTo>
                <a:lnTo>
                  <a:pt x="15055" y="5795"/>
                </a:lnTo>
                <a:lnTo>
                  <a:pt x="15216" y="5953"/>
                </a:lnTo>
                <a:lnTo>
                  <a:pt x="15377" y="6112"/>
                </a:lnTo>
                <a:lnTo>
                  <a:pt x="15450" y="6187"/>
                </a:lnTo>
                <a:lnTo>
                  <a:pt x="15522" y="6245"/>
                </a:lnTo>
                <a:lnTo>
                  <a:pt x="15595" y="6295"/>
                </a:lnTo>
                <a:lnTo>
                  <a:pt x="15668" y="6336"/>
                </a:lnTo>
                <a:lnTo>
                  <a:pt x="15735" y="6370"/>
                </a:lnTo>
                <a:lnTo>
                  <a:pt x="15808" y="6386"/>
                </a:lnTo>
                <a:lnTo>
                  <a:pt x="15875" y="6403"/>
                </a:lnTo>
                <a:lnTo>
                  <a:pt x="16005" y="6403"/>
                </a:lnTo>
                <a:lnTo>
                  <a:pt x="16072" y="6386"/>
                </a:lnTo>
                <a:lnTo>
                  <a:pt x="16130" y="6370"/>
                </a:lnTo>
                <a:lnTo>
                  <a:pt x="16192" y="6345"/>
                </a:lnTo>
                <a:lnTo>
                  <a:pt x="16249" y="6311"/>
                </a:lnTo>
                <a:lnTo>
                  <a:pt x="16306" y="6270"/>
                </a:lnTo>
                <a:lnTo>
                  <a:pt x="16363" y="6228"/>
                </a:lnTo>
                <a:lnTo>
                  <a:pt x="16415" y="6170"/>
                </a:lnTo>
                <a:lnTo>
                  <a:pt x="16597" y="6395"/>
                </a:lnTo>
                <a:lnTo>
                  <a:pt x="16773" y="6620"/>
                </a:lnTo>
                <a:lnTo>
                  <a:pt x="16950" y="6844"/>
                </a:lnTo>
                <a:lnTo>
                  <a:pt x="17121" y="7077"/>
                </a:lnTo>
                <a:lnTo>
                  <a:pt x="17292" y="7319"/>
                </a:lnTo>
                <a:lnTo>
                  <a:pt x="17459" y="7560"/>
                </a:lnTo>
                <a:lnTo>
                  <a:pt x="17625" y="7810"/>
                </a:lnTo>
                <a:lnTo>
                  <a:pt x="17786" y="8068"/>
                </a:lnTo>
                <a:lnTo>
                  <a:pt x="17941" y="8326"/>
                </a:lnTo>
                <a:lnTo>
                  <a:pt x="18097" y="8584"/>
                </a:lnTo>
                <a:lnTo>
                  <a:pt x="18253" y="8859"/>
                </a:lnTo>
                <a:lnTo>
                  <a:pt x="18398" y="9125"/>
                </a:lnTo>
                <a:lnTo>
                  <a:pt x="18544" y="9400"/>
                </a:lnTo>
                <a:lnTo>
                  <a:pt x="18689" y="9683"/>
                </a:lnTo>
                <a:lnTo>
                  <a:pt x="18824" y="9966"/>
                </a:lnTo>
                <a:lnTo>
                  <a:pt x="18959" y="10249"/>
                </a:lnTo>
                <a:lnTo>
                  <a:pt x="19089" y="10541"/>
                </a:lnTo>
                <a:lnTo>
                  <a:pt x="19213" y="10832"/>
                </a:lnTo>
                <a:lnTo>
                  <a:pt x="19338" y="11124"/>
                </a:lnTo>
                <a:lnTo>
                  <a:pt x="19452" y="11423"/>
                </a:lnTo>
                <a:lnTo>
                  <a:pt x="19566" y="11731"/>
                </a:lnTo>
                <a:lnTo>
                  <a:pt x="19675" y="12031"/>
                </a:lnTo>
                <a:lnTo>
                  <a:pt x="19779" y="12339"/>
                </a:lnTo>
                <a:lnTo>
                  <a:pt x="19878" y="12647"/>
                </a:lnTo>
                <a:lnTo>
                  <a:pt x="19971" y="12963"/>
                </a:lnTo>
                <a:lnTo>
                  <a:pt x="20059" y="13280"/>
                </a:lnTo>
                <a:lnTo>
                  <a:pt x="20142" y="13596"/>
                </a:lnTo>
                <a:lnTo>
                  <a:pt x="20220" y="13913"/>
                </a:lnTo>
                <a:lnTo>
                  <a:pt x="20293" y="14229"/>
                </a:lnTo>
                <a:lnTo>
                  <a:pt x="20360" y="14554"/>
                </a:lnTo>
                <a:lnTo>
                  <a:pt x="20423" y="14878"/>
                </a:lnTo>
                <a:lnTo>
                  <a:pt x="20480" y="15203"/>
                </a:lnTo>
                <a:lnTo>
                  <a:pt x="20532" y="15528"/>
                </a:lnTo>
                <a:lnTo>
                  <a:pt x="20573" y="15852"/>
                </a:lnTo>
                <a:lnTo>
                  <a:pt x="20610" y="16185"/>
                </a:lnTo>
                <a:lnTo>
                  <a:pt x="20646" y="16510"/>
                </a:lnTo>
                <a:lnTo>
                  <a:pt x="20667" y="16843"/>
                </a:lnTo>
                <a:lnTo>
                  <a:pt x="20687" y="17176"/>
                </a:lnTo>
                <a:lnTo>
                  <a:pt x="20698" y="17501"/>
                </a:lnTo>
                <a:lnTo>
                  <a:pt x="20708" y="17834"/>
                </a:lnTo>
                <a:lnTo>
                  <a:pt x="20703" y="18167"/>
                </a:lnTo>
                <a:lnTo>
                  <a:pt x="20698" y="18500"/>
                </a:lnTo>
                <a:lnTo>
                  <a:pt x="20682" y="18833"/>
                </a:lnTo>
                <a:lnTo>
                  <a:pt x="20662" y="19166"/>
                </a:lnTo>
                <a:lnTo>
                  <a:pt x="20630" y="19491"/>
                </a:lnTo>
                <a:lnTo>
                  <a:pt x="20594" y="19824"/>
                </a:lnTo>
                <a:lnTo>
                  <a:pt x="20547" y="20157"/>
                </a:lnTo>
                <a:lnTo>
                  <a:pt x="20495" y="20481"/>
                </a:lnTo>
                <a:lnTo>
                  <a:pt x="20438" y="20814"/>
                </a:lnTo>
                <a:lnTo>
                  <a:pt x="20366" y="21139"/>
                </a:lnTo>
                <a:lnTo>
                  <a:pt x="20293" y="21464"/>
                </a:lnTo>
                <a:lnTo>
                  <a:pt x="20210" y="21788"/>
                </a:lnTo>
                <a:lnTo>
                  <a:pt x="20116" y="22113"/>
                </a:lnTo>
                <a:lnTo>
                  <a:pt x="20018" y="22438"/>
                </a:lnTo>
                <a:lnTo>
                  <a:pt x="19909" y="22754"/>
                </a:lnTo>
                <a:lnTo>
                  <a:pt x="19789" y="23079"/>
                </a:lnTo>
                <a:lnTo>
                  <a:pt x="19665" y="23395"/>
                </a:lnTo>
                <a:lnTo>
                  <a:pt x="19530" y="23703"/>
                </a:lnTo>
                <a:lnTo>
                  <a:pt x="19384" y="24020"/>
                </a:lnTo>
                <a:lnTo>
                  <a:pt x="19229" y="24328"/>
                </a:lnTo>
                <a:lnTo>
                  <a:pt x="19068" y="24636"/>
                </a:lnTo>
                <a:lnTo>
                  <a:pt x="18897" y="24944"/>
                </a:lnTo>
                <a:lnTo>
                  <a:pt x="18715" y="25243"/>
                </a:lnTo>
                <a:lnTo>
                  <a:pt x="18528" y="25543"/>
                </a:lnTo>
                <a:lnTo>
                  <a:pt x="18367" y="25785"/>
                </a:lnTo>
                <a:lnTo>
                  <a:pt x="18201" y="26009"/>
                </a:lnTo>
                <a:lnTo>
                  <a:pt x="18030" y="26234"/>
                </a:lnTo>
                <a:lnTo>
                  <a:pt x="17853" y="26451"/>
                </a:lnTo>
                <a:lnTo>
                  <a:pt x="17671" y="26659"/>
                </a:lnTo>
                <a:lnTo>
                  <a:pt x="17485" y="26859"/>
                </a:lnTo>
                <a:lnTo>
                  <a:pt x="17292" y="27050"/>
                </a:lnTo>
                <a:lnTo>
                  <a:pt x="17100" y="27241"/>
                </a:lnTo>
                <a:lnTo>
                  <a:pt x="16898" y="27416"/>
                </a:lnTo>
                <a:lnTo>
                  <a:pt x="16695" y="27591"/>
                </a:lnTo>
                <a:lnTo>
                  <a:pt x="16488" y="27758"/>
                </a:lnTo>
                <a:lnTo>
                  <a:pt x="16280" y="27916"/>
                </a:lnTo>
                <a:lnTo>
                  <a:pt x="16062" y="28066"/>
                </a:lnTo>
                <a:lnTo>
                  <a:pt x="15844" y="28207"/>
                </a:lnTo>
                <a:lnTo>
                  <a:pt x="15626" y="28340"/>
                </a:lnTo>
                <a:lnTo>
                  <a:pt x="15403" y="28465"/>
                </a:lnTo>
                <a:lnTo>
                  <a:pt x="15174" y="28590"/>
                </a:lnTo>
                <a:lnTo>
                  <a:pt x="14946" y="28698"/>
                </a:lnTo>
                <a:lnTo>
                  <a:pt x="14712" y="28807"/>
                </a:lnTo>
                <a:lnTo>
                  <a:pt x="14479" y="28907"/>
                </a:lnTo>
                <a:lnTo>
                  <a:pt x="14245" y="28998"/>
                </a:lnTo>
                <a:lnTo>
                  <a:pt x="14006" y="29081"/>
                </a:lnTo>
                <a:lnTo>
                  <a:pt x="13768" y="29156"/>
                </a:lnTo>
                <a:lnTo>
                  <a:pt x="13524" y="29223"/>
                </a:lnTo>
                <a:lnTo>
                  <a:pt x="13285" y="29281"/>
                </a:lnTo>
                <a:lnTo>
                  <a:pt x="13041" y="29339"/>
                </a:lnTo>
                <a:lnTo>
                  <a:pt x="12797" y="29381"/>
                </a:lnTo>
                <a:lnTo>
                  <a:pt x="12548" y="29423"/>
                </a:lnTo>
                <a:lnTo>
                  <a:pt x="12304" y="29448"/>
                </a:lnTo>
                <a:lnTo>
                  <a:pt x="12054" y="29473"/>
                </a:lnTo>
                <a:lnTo>
                  <a:pt x="11811" y="29489"/>
                </a:lnTo>
                <a:lnTo>
                  <a:pt x="11561" y="29498"/>
                </a:lnTo>
                <a:lnTo>
                  <a:pt x="11317" y="29498"/>
                </a:lnTo>
                <a:lnTo>
                  <a:pt x="11068" y="29489"/>
                </a:lnTo>
                <a:lnTo>
                  <a:pt x="10824" y="29473"/>
                </a:lnTo>
                <a:lnTo>
                  <a:pt x="10580" y="29448"/>
                </a:lnTo>
                <a:lnTo>
                  <a:pt x="10331" y="29414"/>
                </a:lnTo>
                <a:lnTo>
                  <a:pt x="10092" y="29373"/>
                </a:lnTo>
                <a:lnTo>
                  <a:pt x="9848" y="29331"/>
                </a:lnTo>
                <a:lnTo>
                  <a:pt x="9604" y="29273"/>
                </a:lnTo>
                <a:lnTo>
                  <a:pt x="9365" y="29206"/>
                </a:lnTo>
                <a:lnTo>
                  <a:pt x="9127" y="29140"/>
                </a:lnTo>
                <a:lnTo>
                  <a:pt x="8893" y="29056"/>
                </a:lnTo>
                <a:lnTo>
                  <a:pt x="8659" y="28973"/>
                </a:lnTo>
                <a:lnTo>
                  <a:pt x="8426" y="28873"/>
                </a:lnTo>
                <a:lnTo>
                  <a:pt x="8197" y="28773"/>
                </a:lnTo>
                <a:lnTo>
                  <a:pt x="7969" y="28665"/>
                </a:lnTo>
                <a:lnTo>
                  <a:pt x="7746" y="28549"/>
                </a:lnTo>
                <a:lnTo>
                  <a:pt x="7523" y="28415"/>
                </a:lnTo>
                <a:lnTo>
                  <a:pt x="7305" y="28282"/>
                </a:lnTo>
                <a:lnTo>
                  <a:pt x="7092" y="28141"/>
                </a:lnTo>
                <a:lnTo>
                  <a:pt x="6879" y="27991"/>
                </a:lnTo>
                <a:lnTo>
                  <a:pt x="6671" y="27833"/>
                </a:lnTo>
                <a:lnTo>
                  <a:pt x="6469" y="27666"/>
                </a:lnTo>
                <a:lnTo>
                  <a:pt x="6271" y="27483"/>
                </a:lnTo>
                <a:lnTo>
                  <a:pt x="6074" y="27300"/>
                </a:lnTo>
                <a:lnTo>
                  <a:pt x="5882" y="27108"/>
                </a:lnTo>
                <a:lnTo>
                  <a:pt x="5695" y="26908"/>
                </a:lnTo>
                <a:lnTo>
                  <a:pt x="5514" y="26700"/>
                </a:lnTo>
                <a:lnTo>
                  <a:pt x="5337" y="26484"/>
                </a:lnTo>
                <a:lnTo>
                  <a:pt x="5166" y="26259"/>
                </a:lnTo>
                <a:lnTo>
                  <a:pt x="5000" y="26026"/>
                </a:lnTo>
                <a:lnTo>
                  <a:pt x="4839" y="25785"/>
                </a:lnTo>
                <a:lnTo>
                  <a:pt x="4683" y="25535"/>
                </a:lnTo>
                <a:lnTo>
                  <a:pt x="4548" y="25310"/>
                </a:lnTo>
                <a:lnTo>
                  <a:pt x="4418" y="25069"/>
                </a:lnTo>
                <a:lnTo>
                  <a:pt x="4294" y="24827"/>
                </a:lnTo>
                <a:lnTo>
                  <a:pt x="4169" y="24586"/>
                </a:lnTo>
                <a:lnTo>
                  <a:pt x="4044" y="24336"/>
                </a:lnTo>
                <a:lnTo>
                  <a:pt x="3930" y="24078"/>
                </a:lnTo>
                <a:lnTo>
                  <a:pt x="3816" y="23820"/>
                </a:lnTo>
                <a:lnTo>
                  <a:pt x="3707" y="23562"/>
                </a:lnTo>
                <a:lnTo>
                  <a:pt x="3603" y="23295"/>
                </a:lnTo>
                <a:lnTo>
                  <a:pt x="3499" y="23021"/>
                </a:lnTo>
                <a:lnTo>
                  <a:pt x="3401" y="22754"/>
                </a:lnTo>
                <a:lnTo>
                  <a:pt x="3307" y="22471"/>
                </a:lnTo>
                <a:lnTo>
                  <a:pt x="3219" y="22188"/>
                </a:lnTo>
                <a:lnTo>
                  <a:pt x="3131" y="21905"/>
                </a:lnTo>
                <a:lnTo>
                  <a:pt x="3048" y="21622"/>
                </a:lnTo>
                <a:lnTo>
                  <a:pt x="2970" y="21330"/>
                </a:lnTo>
                <a:lnTo>
                  <a:pt x="2897" y="21039"/>
                </a:lnTo>
                <a:lnTo>
                  <a:pt x="2825" y="20748"/>
                </a:lnTo>
                <a:lnTo>
                  <a:pt x="2757" y="20448"/>
                </a:lnTo>
                <a:lnTo>
                  <a:pt x="2695" y="20148"/>
                </a:lnTo>
                <a:lnTo>
                  <a:pt x="2638" y="19849"/>
                </a:lnTo>
                <a:lnTo>
                  <a:pt x="2586" y="19541"/>
                </a:lnTo>
                <a:lnTo>
                  <a:pt x="2534" y="19241"/>
                </a:lnTo>
                <a:lnTo>
                  <a:pt x="2487" y="18933"/>
                </a:lnTo>
                <a:lnTo>
                  <a:pt x="2446" y="18625"/>
                </a:lnTo>
                <a:lnTo>
                  <a:pt x="2409" y="18317"/>
                </a:lnTo>
                <a:lnTo>
                  <a:pt x="2378" y="18009"/>
                </a:lnTo>
                <a:lnTo>
                  <a:pt x="2347" y="17701"/>
                </a:lnTo>
                <a:lnTo>
                  <a:pt x="2321" y="17384"/>
                </a:lnTo>
                <a:lnTo>
                  <a:pt x="2300" y="17076"/>
                </a:lnTo>
                <a:lnTo>
                  <a:pt x="2285" y="16760"/>
                </a:lnTo>
                <a:lnTo>
                  <a:pt x="2274" y="16452"/>
                </a:lnTo>
                <a:lnTo>
                  <a:pt x="2269" y="16135"/>
                </a:lnTo>
                <a:lnTo>
                  <a:pt x="2264" y="15827"/>
                </a:lnTo>
                <a:lnTo>
                  <a:pt x="2269" y="15511"/>
                </a:lnTo>
                <a:lnTo>
                  <a:pt x="2274" y="15203"/>
                </a:lnTo>
                <a:lnTo>
                  <a:pt x="2285" y="14887"/>
                </a:lnTo>
                <a:lnTo>
                  <a:pt x="2300" y="14579"/>
                </a:lnTo>
                <a:lnTo>
                  <a:pt x="2321" y="14271"/>
                </a:lnTo>
                <a:lnTo>
                  <a:pt x="2342" y="13963"/>
                </a:lnTo>
                <a:lnTo>
                  <a:pt x="2373" y="13654"/>
                </a:lnTo>
                <a:lnTo>
                  <a:pt x="2409" y="13355"/>
                </a:lnTo>
                <a:lnTo>
                  <a:pt x="2446" y="13047"/>
                </a:lnTo>
                <a:lnTo>
                  <a:pt x="2487" y="12747"/>
                </a:lnTo>
                <a:lnTo>
                  <a:pt x="2539" y="12447"/>
                </a:lnTo>
                <a:lnTo>
                  <a:pt x="2591" y="12148"/>
                </a:lnTo>
                <a:lnTo>
                  <a:pt x="2648" y="11848"/>
                </a:lnTo>
                <a:lnTo>
                  <a:pt x="2710" y="11556"/>
                </a:lnTo>
                <a:lnTo>
                  <a:pt x="2778" y="11265"/>
                </a:lnTo>
                <a:lnTo>
                  <a:pt x="2850" y="10982"/>
                </a:lnTo>
                <a:lnTo>
                  <a:pt x="2928" y="10691"/>
                </a:lnTo>
                <a:lnTo>
                  <a:pt x="3011" y="10416"/>
                </a:lnTo>
                <a:lnTo>
                  <a:pt x="3100" y="10133"/>
                </a:lnTo>
                <a:lnTo>
                  <a:pt x="3188" y="9858"/>
                </a:lnTo>
                <a:lnTo>
                  <a:pt x="3287" y="9583"/>
                </a:lnTo>
                <a:lnTo>
                  <a:pt x="3390" y="9317"/>
                </a:lnTo>
                <a:lnTo>
                  <a:pt x="3499" y="9051"/>
                </a:lnTo>
                <a:lnTo>
                  <a:pt x="3608" y="8792"/>
                </a:lnTo>
                <a:lnTo>
                  <a:pt x="3728" y="8534"/>
                </a:lnTo>
                <a:lnTo>
                  <a:pt x="3852" y="8285"/>
                </a:lnTo>
                <a:lnTo>
                  <a:pt x="3977" y="8043"/>
                </a:lnTo>
                <a:lnTo>
                  <a:pt x="4112" y="7793"/>
                </a:lnTo>
                <a:lnTo>
                  <a:pt x="4252" y="7560"/>
                </a:lnTo>
                <a:lnTo>
                  <a:pt x="4392" y="7327"/>
                </a:lnTo>
                <a:lnTo>
                  <a:pt x="4538" y="7111"/>
                </a:lnTo>
                <a:lnTo>
                  <a:pt x="4683" y="6894"/>
                </a:lnTo>
                <a:lnTo>
                  <a:pt x="4828" y="6694"/>
                </a:lnTo>
                <a:lnTo>
                  <a:pt x="4979" y="6495"/>
                </a:lnTo>
                <a:lnTo>
                  <a:pt x="5129" y="6303"/>
                </a:lnTo>
                <a:lnTo>
                  <a:pt x="5280" y="6120"/>
                </a:lnTo>
                <a:lnTo>
                  <a:pt x="5436" y="5945"/>
                </a:lnTo>
                <a:lnTo>
                  <a:pt x="5591" y="5770"/>
                </a:lnTo>
                <a:lnTo>
                  <a:pt x="5752" y="5604"/>
                </a:lnTo>
                <a:lnTo>
                  <a:pt x="5913" y="5446"/>
                </a:lnTo>
                <a:lnTo>
                  <a:pt x="6074" y="5296"/>
                </a:lnTo>
                <a:lnTo>
                  <a:pt x="6235" y="5154"/>
                </a:lnTo>
                <a:lnTo>
                  <a:pt x="6401" y="5021"/>
                </a:lnTo>
                <a:lnTo>
                  <a:pt x="6567" y="4888"/>
                </a:lnTo>
                <a:lnTo>
                  <a:pt x="6739" y="4763"/>
                </a:lnTo>
                <a:lnTo>
                  <a:pt x="6905" y="4646"/>
                </a:lnTo>
                <a:lnTo>
                  <a:pt x="7076" y="4538"/>
                </a:lnTo>
                <a:lnTo>
                  <a:pt x="7247" y="4430"/>
                </a:lnTo>
                <a:lnTo>
                  <a:pt x="7419" y="4338"/>
                </a:lnTo>
                <a:lnTo>
                  <a:pt x="7595" y="4247"/>
                </a:lnTo>
                <a:lnTo>
                  <a:pt x="7772" y="4155"/>
                </a:lnTo>
                <a:lnTo>
                  <a:pt x="7943" y="4080"/>
                </a:lnTo>
                <a:lnTo>
                  <a:pt x="8120" y="4005"/>
                </a:lnTo>
                <a:lnTo>
                  <a:pt x="8301" y="3939"/>
                </a:lnTo>
                <a:lnTo>
                  <a:pt x="8478" y="3880"/>
                </a:lnTo>
                <a:lnTo>
                  <a:pt x="8654" y="3831"/>
                </a:lnTo>
                <a:lnTo>
                  <a:pt x="8836" y="3781"/>
                </a:lnTo>
                <a:lnTo>
                  <a:pt x="9018" y="3739"/>
                </a:lnTo>
                <a:lnTo>
                  <a:pt x="9199" y="3706"/>
                </a:lnTo>
                <a:lnTo>
                  <a:pt x="9381" y="3672"/>
                </a:lnTo>
                <a:lnTo>
                  <a:pt x="9563" y="3656"/>
                </a:lnTo>
                <a:lnTo>
                  <a:pt x="9744" y="3639"/>
                </a:lnTo>
                <a:lnTo>
                  <a:pt x="9926" y="3622"/>
                </a:lnTo>
                <a:close/>
                <a:moveTo>
                  <a:pt x="10227" y="1"/>
                </a:moveTo>
                <a:lnTo>
                  <a:pt x="9983" y="9"/>
                </a:lnTo>
                <a:lnTo>
                  <a:pt x="9739" y="26"/>
                </a:lnTo>
                <a:lnTo>
                  <a:pt x="9490" y="51"/>
                </a:lnTo>
                <a:lnTo>
                  <a:pt x="9246" y="84"/>
                </a:lnTo>
                <a:lnTo>
                  <a:pt x="9002" y="126"/>
                </a:lnTo>
                <a:lnTo>
                  <a:pt x="8758" y="176"/>
                </a:lnTo>
                <a:lnTo>
                  <a:pt x="8514" y="234"/>
                </a:lnTo>
                <a:lnTo>
                  <a:pt x="8270" y="309"/>
                </a:lnTo>
                <a:lnTo>
                  <a:pt x="8031" y="384"/>
                </a:lnTo>
                <a:lnTo>
                  <a:pt x="7787" y="467"/>
                </a:lnTo>
                <a:lnTo>
                  <a:pt x="7549" y="559"/>
                </a:lnTo>
                <a:lnTo>
                  <a:pt x="7315" y="667"/>
                </a:lnTo>
                <a:lnTo>
                  <a:pt x="7076" y="775"/>
                </a:lnTo>
                <a:lnTo>
                  <a:pt x="6843" y="892"/>
                </a:lnTo>
                <a:lnTo>
                  <a:pt x="6609" y="1017"/>
                </a:lnTo>
                <a:lnTo>
                  <a:pt x="6375" y="1158"/>
                </a:lnTo>
                <a:lnTo>
                  <a:pt x="6147" y="1300"/>
                </a:lnTo>
                <a:lnTo>
                  <a:pt x="5918" y="1449"/>
                </a:lnTo>
                <a:lnTo>
                  <a:pt x="5695" y="1608"/>
                </a:lnTo>
                <a:lnTo>
                  <a:pt x="5472" y="1774"/>
                </a:lnTo>
                <a:lnTo>
                  <a:pt x="5254" y="1957"/>
                </a:lnTo>
                <a:lnTo>
                  <a:pt x="5036" y="2140"/>
                </a:lnTo>
                <a:lnTo>
                  <a:pt x="4823" y="2332"/>
                </a:lnTo>
                <a:lnTo>
                  <a:pt x="4610" y="2532"/>
                </a:lnTo>
                <a:lnTo>
                  <a:pt x="4403" y="2740"/>
                </a:lnTo>
                <a:lnTo>
                  <a:pt x="4195" y="2956"/>
                </a:lnTo>
                <a:lnTo>
                  <a:pt x="3993" y="3181"/>
                </a:lnTo>
                <a:lnTo>
                  <a:pt x="3795" y="3414"/>
                </a:lnTo>
                <a:lnTo>
                  <a:pt x="3598" y="3647"/>
                </a:lnTo>
                <a:lnTo>
                  <a:pt x="3406" y="3897"/>
                </a:lnTo>
                <a:lnTo>
                  <a:pt x="3219" y="4155"/>
                </a:lnTo>
                <a:lnTo>
                  <a:pt x="3032" y="4413"/>
                </a:lnTo>
                <a:lnTo>
                  <a:pt x="2856" y="4688"/>
                </a:lnTo>
                <a:lnTo>
                  <a:pt x="2679" y="4963"/>
                </a:lnTo>
                <a:lnTo>
                  <a:pt x="2508" y="5254"/>
                </a:lnTo>
                <a:lnTo>
                  <a:pt x="2337" y="5546"/>
                </a:lnTo>
                <a:lnTo>
                  <a:pt x="2176" y="5845"/>
                </a:lnTo>
                <a:lnTo>
                  <a:pt x="2015" y="6153"/>
                </a:lnTo>
                <a:lnTo>
                  <a:pt x="1864" y="6470"/>
                </a:lnTo>
                <a:lnTo>
                  <a:pt x="1714" y="6794"/>
                </a:lnTo>
                <a:lnTo>
                  <a:pt x="1563" y="7144"/>
                </a:lnTo>
                <a:lnTo>
                  <a:pt x="1423" y="7502"/>
                </a:lnTo>
                <a:lnTo>
                  <a:pt x="1283" y="7860"/>
                </a:lnTo>
                <a:lnTo>
                  <a:pt x="1158" y="8218"/>
                </a:lnTo>
                <a:lnTo>
                  <a:pt x="1034" y="8593"/>
                </a:lnTo>
                <a:lnTo>
                  <a:pt x="919" y="8959"/>
                </a:lnTo>
                <a:lnTo>
                  <a:pt x="810" y="9342"/>
                </a:lnTo>
                <a:lnTo>
                  <a:pt x="712" y="9717"/>
                </a:lnTo>
                <a:lnTo>
                  <a:pt x="618" y="10108"/>
                </a:lnTo>
                <a:lnTo>
                  <a:pt x="530" y="10491"/>
                </a:lnTo>
                <a:lnTo>
                  <a:pt x="447" y="10882"/>
                </a:lnTo>
                <a:lnTo>
                  <a:pt x="374" y="11282"/>
                </a:lnTo>
                <a:lnTo>
                  <a:pt x="307" y="11673"/>
                </a:lnTo>
                <a:lnTo>
                  <a:pt x="250" y="12081"/>
                </a:lnTo>
                <a:lnTo>
                  <a:pt x="198" y="12481"/>
                </a:lnTo>
                <a:lnTo>
                  <a:pt x="151" y="12880"/>
                </a:lnTo>
                <a:lnTo>
                  <a:pt x="109" y="13288"/>
                </a:lnTo>
                <a:lnTo>
                  <a:pt x="73" y="13696"/>
                </a:lnTo>
                <a:lnTo>
                  <a:pt x="47" y="14104"/>
                </a:lnTo>
                <a:lnTo>
                  <a:pt x="26" y="14520"/>
                </a:lnTo>
                <a:lnTo>
                  <a:pt x="11" y="14928"/>
                </a:lnTo>
                <a:lnTo>
                  <a:pt x="0" y="15345"/>
                </a:lnTo>
                <a:lnTo>
                  <a:pt x="0" y="15752"/>
                </a:lnTo>
                <a:lnTo>
                  <a:pt x="6" y="16169"/>
                </a:lnTo>
                <a:lnTo>
                  <a:pt x="16" y="16585"/>
                </a:lnTo>
                <a:lnTo>
                  <a:pt x="32" y="16993"/>
                </a:lnTo>
                <a:lnTo>
                  <a:pt x="52" y="17409"/>
                </a:lnTo>
                <a:lnTo>
                  <a:pt x="84" y="17817"/>
                </a:lnTo>
                <a:lnTo>
                  <a:pt x="115" y="18233"/>
                </a:lnTo>
                <a:lnTo>
                  <a:pt x="156" y="18641"/>
                </a:lnTo>
                <a:lnTo>
                  <a:pt x="203" y="19049"/>
                </a:lnTo>
                <a:lnTo>
                  <a:pt x="255" y="19457"/>
                </a:lnTo>
                <a:lnTo>
                  <a:pt x="312" y="19865"/>
                </a:lnTo>
                <a:lnTo>
                  <a:pt x="379" y="20265"/>
                </a:lnTo>
                <a:lnTo>
                  <a:pt x="447" y="20664"/>
                </a:lnTo>
                <a:lnTo>
                  <a:pt x="520" y="21064"/>
                </a:lnTo>
                <a:lnTo>
                  <a:pt x="603" y="21464"/>
                </a:lnTo>
                <a:lnTo>
                  <a:pt x="691" y="21855"/>
                </a:lnTo>
                <a:lnTo>
                  <a:pt x="779" y="22238"/>
                </a:lnTo>
                <a:lnTo>
                  <a:pt x="878" y="22629"/>
                </a:lnTo>
                <a:lnTo>
                  <a:pt x="982" y="23012"/>
                </a:lnTo>
                <a:lnTo>
                  <a:pt x="1091" y="23387"/>
                </a:lnTo>
                <a:lnTo>
                  <a:pt x="1200" y="23761"/>
                </a:lnTo>
                <a:lnTo>
                  <a:pt x="1319" y="24136"/>
                </a:lnTo>
                <a:lnTo>
                  <a:pt x="1444" y="24494"/>
                </a:lnTo>
                <a:lnTo>
                  <a:pt x="1573" y="24860"/>
                </a:lnTo>
                <a:lnTo>
                  <a:pt x="1708" y="25210"/>
                </a:lnTo>
                <a:lnTo>
                  <a:pt x="1849" y="25568"/>
                </a:lnTo>
                <a:lnTo>
                  <a:pt x="1989" y="25909"/>
                </a:lnTo>
                <a:lnTo>
                  <a:pt x="2139" y="26251"/>
                </a:lnTo>
                <a:lnTo>
                  <a:pt x="2295" y="26584"/>
                </a:lnTo>
                <a:lnTo>
                  <a:pt x="2456" y="26908"/>
                </a:lnTo>
                <a:lnTo>
                  <a:pt x="2617" y="27225"/>
                </a:lnTo>
                <a:lnTo>
                  <a:pt x="2788" y="27541"/>
                </a:lnTo>
                <a:lnTo>
                  <a:pt x="2959" y="27849"/>
                </a:lnTo>
                <a:lnTo>
                  <a:pt x="3141" y="28149"/>
                </a:lnTo>
                <a:lnTo>
                  <a:pt x="3323" y="28440"/>
                </a:lnTo>
                <a:lnTo>
                  <a:pt x="3510" y="28723"/>
                </a:lnTo>
                <a:lnTo>
                  <a:pt x="3702" y="28998"/>
                </a:lnTo>
                <a:lnTo>
                  <a:pt x="3899" y="29265"/>
                </a:lnTo>
                <a:lnTo>
                  <a:pt x="4102" y="29523"/>
                </a:lnTo>
                <a:lnTo>
                  <a:pt x="4304" y="29781"/>
                </a:lnTo>
                <a:lnTo>
                  <a:pt x="4517" y="30022"/>
                </a:lnTo>
                <a:lnTo>
                  <a:pt x="4730" y="30255"/>
                </a:lnTo>
                <a:lnTo>
                  <a:pt x="4979" y="30505"/>
                </a:lnTo>
                <a:lnTo>
                  <a:pt x="5233" y="30746"/>
                </a:lnTo>
                <a:lnTo>
                  <a:pt x="5498" y="30980"/>
                </a:lnTo>
                <a:lnTo>
                  <a:pt x="5763" y="31196"/>
                </a:lnTo>
                <a:lnTo>
                  <a:pt x="6033" y="31404"/>
                </a:lnTo>
                <a:lnTo>
                  <a:pt x="6313" y="31596"/>
                </a:lnTo>
                <a:lnTo>
                  <a:pt x="6593" y="31779"/>
                </a:lnTo>
                <a:lnTo>
                  <a:pt x="6879" y="31954"/>
                </a:lnTo>
                <a:lnTo>
                  <a:pt x="7170" y="32112"/>
                </a:lnTo>
                <a:lnTo>
                  <a:pt x="7460" y="32262"/>
                </a:lnTo>
                <a:lnTo>
                  <a:pt x="7761" y="32395"/>
                </a:lnTo>
                <a:lnTo>
                  <a:pt x="8057" y="32520"/>
                </a:lnTo>
                <a:lnTo>
                  <a:pt x="8364" y="32628"/>
                </a:lnTo>
                <a:lnTo>
                  <a:pt x="8670" y="32728"/>
                </a:lnTo>
                <a:lnTo>
                  <a:pt x="8981" y="32820"/>
                </a:lnTo>
                <a:lnTo>
                  <a:pt x="9293" y="32894"/>
                </a:lnTo>
                <a:lnTo>
                  <a:pt x="9604" y="32961"/>
                </a:lnTo>
                <a:lnTo>
                  <a:pt x="9921" y="33019"/>
                </a:lnTo>
                <a:lnTo>
                  <a:pt x="10238" y="33061"/>
                </a:lnTo>
                <a:lnTo>
                  <a:pt x="10559" y="33086"/>
                </a:lnTo>
                <a:lnTo>
                  <a:pt x="10876" y="33111"/>
                </a:lnTo>
                <a:lnTo>
                  <a:pt x="11520" y="33111"/>
                </a:lnTo>
                <a:lnTo>
                  <a:pt x="11842" y="33094"/>
                </a:lnTo>
                <a:lnTo>
                  <a:pt x="12164" y="33069"/>
                </a:lnTo>
                <a:lnTo>
                  <a:pt x="12485" y="33028"/>
                </a:lnTo>
                <a:lnTo>
                  <a:pt x="12802" y="32978"/>
                </a:lnTo>
                <a:lnTo>
                  <a:pt x="13124" y="32919"/>
                </a:lnTo>
                <a:lnTo>
                  <a:pt x="13446" y="32844"/>
                </a:lnTo>
                <a:lnTo>
                  <a:pt x="13762" y="32761"/>
                </a:lnTo>
                <a:lnTo>
                  <a:pt x="14079" y="32670"/>
                </a:lnTo>
                <a:lnTo>
                  <a:pt x="14391" y="32561"/>
                </a:lnTo>
                <a:lnTo>
                  <a:pt x="14707" y="32445"/>
                </a:lnTo>
                <a:lnTo>
                  <a:pt x="15013" y="32312"/>
                </a:lnTo>
                <a:lnTo>
                  <a:pt x="15325" y="32170"/>
                </a:lnTo>
                <a:lnTo>
                  <a:pt x="15626" y="32020"/>
                </a:lnTo>
                <a:lnTo>
                  <a:pt x="15932" y="31862"/>
                </a:lnTo>
                <a:lnTo>
                  <a:pt x="16228" y="31687"/>
                </a:lnTo>
                <a:lnTo>
                  <a:pt x="16524" y="31504"/>
                </a:lnTo>
                <a:lnTo>
                  <a:pt x="16815" y="31304"/>
                </a:lnTo>
                <a:lnTo>
                  <a:pt x="17106" y="31096"/>
                </a:lnTo>
                <a:lnTo>
                  <a:pt x="17386" y="30880"/>
                </a:lnTo>
                <a:lnTo>
                  <a:pt x="17666" y="30647"/>
                </a:lnTo>
                <a:lnTo>
                  <a:pt x="17936" y="30405"/>
                </a:lnTo>
                <a:lnTo>
                  <a:pt x="18206" y="30155"/>
                </a:lnTo>
                <a:lnTo>
                  <a:pt x="18471" y="29897"/>
                </a:lnTo>
                <a:lnTo>
                  <a:pt x="18725" y="29623"/>
                </a:lnTo>
                <a:lnTo>
                  <a:pt x="18980" y="29339"/>
                </a:lnTo>
                <a:lnTo>
                  <a:pt x="19224" y="29040"/>
                </a:lnTo>
                <a:lnTo>
                  <a:pt x="19462" y="28732"/>
                </a:lnTo>
                <a:lnTo>
                  <a:pt x="19696" y="28415"/>
                </a:lnTo>
                <a:lnTo>
                  <a:pt x="19924" y="28091"/>
                </a:lnTo>
                <a:lnTo>
                  <a:pt x="20142" y="27749"/>
                </a:lnTo>
                <a:lnTo>
                  <a:pt x="20350" y="27400"/>
                </a:lnTo>
                <a:lnTo>
                  <a:pt x="20553" y="27042"/>
                </a:lnTo>
                <a:lnTo>
                  <a:pt x="20750" y="26667"/>
                </a:lnTo>
                <a:lnTo>
                  <a:pt x="20937" y="26284"/>
                </a:lnTo>
                <a:lnTo>
                  <a:pt x="21118" y="25893"/>
                </a:lnTo>
                <a:lnTo>
                  <a:pt x="21284" y="25485"/>
                </a:lnTo>
                <a:lnTo>
                  <a:pt x="21445" y="25077"/>
                </a:lnTo>
                <a:lnTo>
                  <a:pt x="21601" y="24644"/>
                </a:lnTo>
                <a:lnTo>
                  <a:pt x="21741" y="24211"/>
                </a:lnTo>
                <a:lnTo>
                  <a:pt x="21876" y="23761"/>
                </a:lnTo>
                <a:lnTo>
                  <a:pt x="21996" y="23312"/>
                </a:lnTo>
                <a:lnTo>
                  <a:pt x="22099" y="22887"/>
                </a:lnTo>
                <a:lnTo>
                  <a:pt x="22193" y="22471"/>
                </a:lnTo>
                <a:lnTo>
                  <a:pt x="22281" y="22063"/>
                </a:lnTo>
                <a:lnTo>
                  <a:pt x="22354" y="21647"/>
                </a:lnTo>
                <a:lnTo>
                  <a:pt x="22427" y="21231"/>
                </a:lnTo>
                <a:lnTo>
                  <a:pt x="22489" y="20823"/>
                </a:lnTo>
                <a:lnTo>
                  <a:pt x="22541" y="20406"/>
                </a:lnTo>
                <a:lnTo>
                  <a:pt x="22587" y="19998"/>
                </a:lnTo>
                <a:lnTo>
                  <a:pt x="22629" y="19590"/>
                </a:lnTo>
                <a:lnTo>
                  <a:pt x="22660" y="19183"/>
                </a:lnTo>
                <a:lnTo>
                  <a:pt x="22681" y="18775"/>
                </a:lnTo>
                <a:lnTo>
                  <a:pt x="22696" y="18375"/>
                </a:lnTo>
                <a:lnTo>
                  <a:pt x="22707" y="17975"/>
                </a:lnTo>
                <a:lnTo>
                  <a:pt x="22712" y="17576"/>
                </a:lnTo>
                <a:lnTo>
                  <a:pt x="22707" y="17176"/>
                </a:lnTo>
                <a:lnTo>
                  <a:pt x="22691" y="16776"/>
                </a:lnTo>
                <a:lnTo>
                  <a:pt x="22676" y="16385"/>
                </a:lnTo>
                <a:lnTo>
                  <a:pt x="22650" y="15994"/>
                </a:lnTo>
                <a:lnTo>
                  <a:pt x="22619" y="15611"/>
                </a:lnTo>
                <a:lnTo>
                  <a:pt x="22577" y="15220"/>
                </a:lnTo>
                <a:lnTo>
                  <a:pt x="22536" y="14837"/>
                </a:lnTo>
                <a:lnTo>
                  <a:pt x="22484" y="14462"/>
                </a:lnTo>
                <a:lnTo>
                  <a:pt x="22427" y="14087"/>
                </a:lnTo>
                <a:lnTo>
                  <a:pt x="22364" y="13713"/>
                </a:lnTo>
                <a:lnTo>
                  <a:pt x="22292" y="13338"/>
                </a:lnTo>
                <a:lnTo>
                  <a:pt x="22219" y="12972"/>
                </a:lnTo>
                <a:lnTo>
                  <a:pt x="22136" y="12605"/>
                </a:lnTo>
                <a:lnTo>
                  <a:pt x="22048" y="12247"/>
                </a:lnTo>
                <a:lnTo>
                  <a:pt x="21954" y="11889"/>
                </a:lnTo>
                <a:lnTo>
                  <a:pt x="21856" y="11540"/>
                </a:lnTo>
                <a:lnTo>
                  <a:pt x="21752" y="11190"/>
                </a:lnTo>
                <a:lnTo>
                  <a:pt x="21643" y="10840"/>
                </a:lnTo>
                <a:lnTo>
                  <a:pt x="21528" y="10499"/>
                </a:lnTo>
                <a:lnTo>
                  <a:pt x="21404" y="10166"/>
                </a:lnTo>
                <a:lnTo>
                  <a:pt x="21279" y="9833"/>
                </a:lnTo>
                <a:lnTo>
                  <a:pt x="21150" y="9500"/>
                </a:lnTo>
                <a:lnTo>
                  <a:pt x="21015" y="9175"/>
                </a:lnTo>
                <a:lnTo>
                  <a:pt x="20874" y="8859"/>
                </a:lnTo>
                <a:lnTo>
                  <a:pt x="20729" y="8543"/>
                </a:lnTo>
                <a:lnTo>
                  <a:pt x="20578" y="8235"/>
                </a:lnTo>
                <a:lnTo>
                  <a:pt x="20428" y="7927"/>
                </a:lnTo>
                <a:lnTo>
                  <a:pt x="20267" y="7627"/>
                </a:lnTo>
                <a:lnTo>
                  <a:pt x="20106" y="7335"/>
                </a:lnTo>
                <a:lnTo>
                  <a:pt x="19935" y="7044"/>
                </a:lnTo>
                <a:lnTo>
                  <a:pt x="19763" y="6761"/>
                </a:lnTo>
                <a:lnTo>
                  <a:pt x="19592" y="6478"/>
                </a:lnTo>
                <a:lnTo>
                  <a:pt x="19410" y="6203"/>
                </a:lnTo>
                <a:lnTo>
                  <a:pt x="19229" y="5937"/>
                </a:lnTo>
                <a:lnTo>
                  <a:pt x="19037" y="5670"/>
                </a:lnTo>
                <a:lnTo>
                  <a:pt x="18850" y="5412"/>
                </a:lnTo>
                <a:lnTo>
                  <a:pt x="18653" y="5163"/>
                </a:lnTo>
                <a:lnTo>
                  <a:pt x="18455" y="4921"/>
                </a:lnTo>
                <a:lnTo>
                  <a:pt x="18253" y="4680"/>
                </a:lnTo>
                <a:lnTo>
                  <a:pt x="18050" y="4447"/>
                </a:lnTo>
                <a:lnTo>
                  <a:pt x="17838" y="4222"/>
                </a:lnTo>
                <a:lnTo>
                  <a:pt x="17630" y="4005"/>
                </a:lnTo>
                <a:lnTo>
                  <a:pt x="17412" y="3789"/>
                </a:lnTo>
                <a:lnTo>
                  <a:pt x="17194" y="3581"/>
                </a:lnTo>
                <a:lnTo>
                  <a:pt x="16976" y="3381"/>
                </a:lnTo>
                <a:lnTo>
                  <a:pt x="16753" y="3189"/>
                </a:lnTo>
                <a:lnTo>
                  <a:pt x="16524" y="3006"/>
                </a:lnTo>
                <a:lnTo>
                  <a:pt x="16296" y="2831"/>
                </a:lnTo>
                <a:lnTo>
                  <a:pt x="16067" y="2657"/>
                </a:lnTo>
                <a:lnTo>
                  <a:pt x="15834" y="2490"/>
                </a:lnTo>
                <a:lnTo>
                  <a:pt x="15621" y="2282"/>
                </a:lnTo>
                <a:lnTo>
                  <a:pt x="15408" y="2082"/>
                </a:lnTo>
                <a:lnTo>
                  <a:pt x="15195" y="1891"/>
                </a:lnTo>
                <a:lnTo>
                  <a:pt x="14972" y="1708"/>
                </a:lnTo>
                <a:lnTo>
                  <a:pt x="14754" y="1541"/>
                </a:lnTo>
                <a:lnTo>
                  <a:pt x="14531" y="1375"/>
                </a:lnTo>
                <a:lnTo>
                  <a:pt x="14302" y="1225"/>
                </a:lnTo>
                <a:lnTo>
                  <a:pt x="14074" y="1075"/>
                </a:lnTo>
                <a:lnTo>
                  <a:pt x="13845" y="942"/>
                </a:lnTo>
                <a:lnTo>
                  <a:pt x="13612" y="817"/>
                </a:lnTo>
                <a:lnTo>
                  <a:pt x="13378" y="700"/>
                </a:lnTo>
                <a:lnTo>
                  <a:pt x="13139" y="592"/>
                </a:lnTo>
                <a:lnTo>
                  <a:pt x="12906" y="492"/>
                </a:lnTo>
                <a:lnTo>
                  <a:pt x="12667" y="400"/>
                </a:lnTo>
                <a:lnTo>
                  <a:pt x="12428" y="326"/>
                </a:lnTo>
                <a:lnTo>
                  <a:pt x="12184" y="251"/>
                </a:lnTo>
                <a:lnTo>
                  <a:pt x="11940" y="192"/>
                </a:lnTo>
                <a:lnTo>
                  <a:pt x="11701" y="134"/>
                </a:lnTo>
                <a:lnTo>
                  <a:pt x="11457" y="92"/>
                </a:lnTo>
                <a:lnTo>
                  <a:pt x="11214" y="51"/>
                </a:lnTo>
                <a:lnTo>
                  <a:pt x="10964" y="26"/>
                </a:lnTo>
                <a:lnTo>
                  <a:pt x="10720" y="9"/>
                </a:lnTo>
                <a:lnTo>
                  <a:pt x="104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13"/>
          <p:cNvSpPr/>
          <p:nvPr/>
        </p:nvSpPr>
        <p:spPr>
          <a:xfrm rot="-6586196">
            <a:off x="12123792" y="3857474"/>
            <a:ext cx="203757" cy="231047"/>
          </a:xfrm>
          <a:custGeom>
            <a:avLst/>
            <a:gdLst/>
            <a:ahLst/>
            <a:cxnLst/>
            <a:rect l="l" t="t" r="r" b="b"/>
            <a:pathLst>
              <a:path w="8042" h="12231" extrusionOk="0">
                <a:moveTo>
                  <a:pt x="7113" y="1"/>
                </a:moveTo>
                <a:lnTo>
                  <a:pt x="7024" y="26"/>
                </a:lnTo>
                <a:lnTo>
                  <a:pt x="6936" y="51"/>
                </a:lnTo>
                <a:lnTo>
                  <a:pt x="6656" y="192"/>
                </a:lnTo>
                <a:lnTo>
                  <a:pt x="6376" y="351"/>
                </a:lnTo>
                <a:lnTo>
                  <a:pt x="6095" y="525"/>
                </a:lnTo>
                <a:lnTo>
                  <a:pt x="5815" y="717"/>
                </a:lnTo>
                <a:lnTo>
                  <a:pt x="5540" y="933"/>
                </a:lnTo>
                <a:lnTo>
                  <a:pt x="5265" y="1158"/>
                </a:lnTo>
                <a:lnTo>
                  <a:pt x="4989" y="1400"/>
                </a:lnTo>
                <a:lnTo>
                  <a:pt x="4720" y="1666"/>
                </a:lnTo>
                <a:lnTo>
                  <a:pt x="4455" y="1941"/>
                </a:lnTo>
                <a:lnTo>
                  <a:pt x="4190" y="2224"/>
                </a:lnTo>
                <a:lnTo>
                  <a:pt x="3930" y="2532"/>
                </a:lnTo>
                <a:lnTo>
                  <a:pt x="3676" y="2848"/>
                </a:lnTo>
                <a:lnTo>
                  <a:pt x="3427" y="3173"/>
                </a:lnTo>
                <a:lnTo>
                  <a:pt x="3183" y="3514"/>
                </a:lnTo>
                <a:lnTo>
                  <a:pt x="2939" y="3864"/>
                </a:lnTo>
                <a:lnTo>
                  <a:pt x="2705" y="4230"/>
                </a:lnTo>
                <a:lnTo>
                  <a:pt x="2477" y="4597"/>
                </a:lnTo>
                <a:lnTo>
                  <a:pt x="2259" y="4980"/>
                </a:lnTo>
                <a:lnTo>
                  <a:pt x="2041" y="5371"/>
                </a:lnTo>
                <a:lnTo>
                  <a:pt x="1833" y="5770"/>
                </a:lnTo>
                <a:lnTo>
                  <a:pt x="1636" y="6170"/>
                </a:lnTo>
                <a:lnTo>
                  <a:pt x="1444" y="6586"/>
                </a:lnTo>
                <a:lnTo>
                  <a:pt x="1257" y="7003"/>
                </a:lnTo>
                <a:lnTo>
                  <a:pt x="1080" y="7427"/>
                </a:lnTo>
                <a:lnTo>
                  <a:pt x="914" y="7860"/>
                </a:lnTo>
                <a:lnTo>
                  <a:pt x="759" y="8293"/>
                </a:lnTo>
                <a:lnTo>
                  <a:pt x="613" y="8734"/>
                </a:lnTo>
                <a:lnTo>
                  <a:pt x="473" y="9176"/>
                </a:lnTo>
                <a:lnTo>
                  <a:pt x="348" y="9617"/>
                </a:lnTo>
                <a:lnTo>
                  <a:pt x="229" y="10058"/>
                </a:lnTo>
                <a:lnTo>
                  <a:pt x="125" y="10508"/>
                </a:lnTo>
                <a:lnTo>
                  <a:pt x="32" y="10957"/>
                </a:lnTo>
                <a:lnTo>
                  <a:pt x="16" y="11065"/>
                </a:lnTo>
                <a:lnTo>
                  <a:pt x="1" y="11165"/>
                </a:lnTo>
                <a:lnTo>
                  <a:pt x="1" y="11274"/>
                </a:lnTo>
                <a:lnTo>
                  <a:pt x="1" y="11365"/>
                </a:lnTo>
                <a:lnTo>
                  <a:pt x="11" y="11457"/>
                </a:lnTo>
                <a:lnTo>
                  <a:pt x="21" y="11548"/>
                </a:lnTo>
                <a:lnTo>
                  <a:pt x="42" y="11632"/>
                </a:lnTo>
                <a:lnTo>
                  <a:pt x="63" y="11715"/>
                </a:lnTo>
                <a:lnTo>
                  <a:pt x="94" y="11790"/>
                </a:lnTo>
                <a:lnTo>
                  <a:pt x="125" y="11856"/>
                </a:lnTo>
                <a:lnTo>
                  <a:pt x="162" y="11923"/>
                </a:lnTo>
                <a:lnTo>
                  <a:pt x="203" y="11981"/>
                </a:lnTo>
                <a:lnTo>
                  <a:pt x="250" y="12031"/>
                </a:lnTo>
                <a:lnTo>
                  <a:pt x="291" y="12081"/>
                </a:lnTo>
                <a:lnTo>
                  <a:pt x="343" y="12123"/>
                </a:lnTo>
                <a:lnTo>
                  <a:pt x="395" y="12156"/>
                </a:lnTo>
                <a:lnTo>
                  <a:pt x="447" y="12181"/>
                </a:lnTo>
                <a:lnTo>
                  <a:pt x="499" y="12206"/>
                </a:lnTo>
                <a:lnTo>
                  <a:pt x="556" y="12223"/>
                </a:lnTo>
                <a:lnTo>
                  <a:pt x="613" y="12231"/>
                </a:lnTo>
                <a:lnTo>
                  <a:pt x="727" y="12231"/>
                </a:lnTo>
                <a:lnTo>
                  <a:pt x="785" y="12214"/>
                </a:lnTo>
                <a:lnTo>
                  <a:pt x="836" y="12198"/>
                </a:lnTo>
                <a:lnTo>
                  <a:pt x="894" y="12173"/>
                </a:lnTo>
                <a:lnTo>
                  <a:pt x="945" y="12139"/>
                </a:lnTo>
                <a:lnTo>
                  <a:pt x="997" y="12098"/>
                </a:lnTo>
                <a:lnTo>
                  <a:pt x="1049" y="12048"/>
                </a:lnTo>
                <a:lnTo>
                  <a:pt x="1096" y="11990"/>
                </a:lnTo>
                <a:lnTo>
                  <a:pt x="1143" y="11915"/>
                </a:lnTo>
                <a:lnTo>
                  <a:pt x="1184" y="11840"/>
                </a:lnTo>
                <a:lnTo>
                  <a:pt x="1221" y="11756"/>
                </a:lnTo>
                <a:lnTo>
                  <a:pt x="1527" y="11015"/>
                </a:lnTo>
                <a:lnTo>
                  <a:pt x="1828" y="10283"/>
                </a:lnTo>
                <a:lnTo>
                  <a:pt x="2134" y="9567"/>
                </a:lnTo>
                <a:lnTo>
                  <a:pt x="2295" y="9217"/>
                </a:lnTo>
                <a:lnTo>
                  <a:pt x="2456" y="8868"/>
                </a:lnTo>
                <a:lnTo>
                  <a:pt x="2617" y="8526"/>
                </a:lnTo>
                <a:lnTo>
                  <a:pt x="2783" y="8185"/>
                </a:lnTo>
                <a:lnTo>
                  <a:pt x="2960" y="7852"/>
                </a:lnTo>
                <a:lnTo>
                  <a:pt x="3136" y="7519"/>
                </a:lnTo>
                <a:lnTo>
                  <a:pt x="3323" y="7194"/>
                </a:lnTo>
                <a:lnTo>
                  <a:pt x="3510" y="6878"/>
                </a:lnTo>
                <a:lnTo>
                  <a:pt x="3712" y="6570"/>
                </a:lnTo>
                <a:lnTo>
                  <a:pt x="3915" y="6262"/>
                </a:lnTo>
                <a:lnTo>
                  <a:pt x="4128" y="5970"/>
                </a:lnTo>
                <a:lnTo>
                  <a:pt x="4341" y="5696"/>
                </a:lnTo>
                <a:lnTo>
                  <a:pt x="4559" y="5437"/>
                </a:lnTo>
                <a:lnTo>
                  <a:pt x="4782" y="5179"/>
                </a:lnTo>
                <a:lnTo>
                  <a:pt x="5005" y="4938"/>
                </a:lnTo>
                <a:lnTo>
                  <a:pt x="5233" y="4705"/>
                </a:lnTo>
                <a:lnTo>
                  <a:pt x="5462" y="4480"/>
                </a:lnTo>
                <a:lnTo>
                  <a:pt x="5695" y="4264"/>
                </a:lnTo>
                <a:lnTo>
                  <a:pt x="5929" y="4047"/>
                </a:lnTo>
                <a:lnTo>
                  <a:pt x="6168" y="3839"/>
                </a:lnTo>
                <a:lnTo>
                  <a:pt x="6645" y="3431"/>
                </a:lnTo>
                <a:lnTo>
                  <a:pt x="7128" y="3031"/>
                </a:lnTo>
                <a:lnTo>
                  <a:pt x="7611" y="2623"/>
                </a:lnTo>
                <a:lnTo>
                  <a:pt x="7694" y="2549"/>
                </a:lnTo>
                <a:lnTo>
                  <a:pt x="7762" y="2465"/>
                </a:lnTo>
                <a:lnTo>
                  <a:pt x="7824" y="2374"/>
                </a:lnTo>
                <a:lnTo>
                  <a:pt x="7876" y="2274"/>
                </a:lnTo>
                <a:lnTo>
                  <a:pt x="7922" y="2174"/>
                </a:lnTo>
                <a:lnTo>
                  <a:pt x="7964" y="2066"/>
                </a:lnTo>
                <a:lnTo>
                  <a:pt x="7990" y="1957"/>
                </a:lnTo>
                <a:lnTo>
                  <a:pt x="8016" y="1841"/>
                </a:lnTo>
                <a:lnTo>
                  <a:pt x="8032" y="1724"/>
                </a:lnTo>
                <a:lnTo>
                  <a:pt x="8042" y="1608"/>
                </a:lnTo>
                <a:lnTo>
                  <a:pt x="8042" y="1483"/>
                </a:lnTo>
                <a:lnTo>
                  <a:pt x="8037" y="1366"/>
                </a:lnTo>
                <a:lnTo>
                  <a:pt x="8026" y="1241"/>
                </a:lnTo>
                <a:lnTo>
                  <a:pt x="8011" y="1125"/>
                </a:lnTo>
                <a:lnTo>
                  <a:pt x="7990" y="1008"/>
                </a:lnTo>
                <a:lnTo>
                  <a:pt x="7964" y="892"/>
                </a:lnTo>
                <a:lnTo>
                  <a:pt x="7928" y="784"/>
                </a:lnTo>
                <a:lnTo>
                  <a:pt x="7891" y="675"/>
                </a:lnTo>
                <a:lnTo>
                  <a:pt x="7850" y="575"/>
                </a:lnTo>
                <a:lnTo>
                  <a:pt x="7798" y="476"/>
                </a:lnTo>
                <a:lnTo>
                  <a:pt x="7746" y="392"/>
                </a:lnTo>
                <a:lnTo>
                  <a:pt x="7689" y="309"/>
                </a:lnTo>
                <a:lnTo>
                  <a:pt x="7632" y="234"/>
                </a:lnTo>
                <a:lnTo>
                  <a:pt x="7564" y="167"/>
                </a:lnTo>
                <a:lnTo>
                  <a:pt x="7497" y="109"/>
                </a:lnTo>
                <a:lnTo>
                  <a:pt x="7424" y="68"/>
                </a:lnTo>
                <a:lnTo>
                  <a:pt x="7351" y="34"/>
                </a:lnTo>
                <a:lnTo>
                  <a:pt x="7274" y="9"/>
                </a:lnTo>
                <a:lnTo>
                  <a:pt x="719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13"/>
          <p:cNvSpPr/>
          <p:nvPr/>
        </p:nvSpPr>
        <p:spPr>
          <a:xfrm rot="-6586196">
            <a:off x="11873499" y="3728888"/>
            <a:ext cx="172188" cy="77865"/>
          </a:xfrm>
          <a:custGeom>
            <a:avLst/>
            <a:gdLst/>
            <a:ahLst/>
            <a:cxnLst/>
            <a:rect l="l" t="t" r="r" b="b"/>
            <a:pathLst>
              <a:path w="6796" h="4122" extrusionOk="0">
                <a:moveTo>
                  <a:pt x="6074" y="1"/>
                </a:moveTo>
                <a:lnTo>
                  <a:pt x="5986" y="9"/>
                </a:lnTo>
                <a:lnTo>
                  <a:pt x="5643" y="76"/>
                </a:lnTo>
                <a:lnTo>
                  <a:pt x="5300" y="159"/>
                </a:lnTo>
                <a:lnTo>
                  <a:pt x="4953" y="242"/>
                </a:lnTo>
                <a:lnTo>
                  <a:pt x="4610" y="334"/>
                </a:lnTo>
                <a:lnTo>
                  <a:pt x="4262" y="442"/>
                </a:lnTo>
                <a:lnTo>
                  <a:pt x="3914" y="550"/>
                </a:lnTo>
                <a:lnTo>
                  <a:pt x="3567" y="667"/>
                </a:lnTo>
                <a:lnTo>
                  <a:pt x="3219" y="792"/>
                </a:lnTo>
                <a:lnTo>
                  <a:pt x="2871" y="917"/>
                </a:lnTo>
                <a:lnTo>
                  <a:pt x="2528" y="1050"/>
                </a:lnTo>
                <a:lnTo>
                  <a:pt x="1838" y="1325"/>
                </a:lnTo>
                <a:lnTo>
                  <a:pt x="1158" y="1616"/>
                </a:lnTo>
                <a:lnTo>
                  <a:pt x="493" y="1916"/>
                </a:lnTo>
                <a:lnTo>
                  <a:pt x="426" y="1949"/>
                </a:lnTo>
                <a:lnTo>
                  <a:pt x="364" y="1991"/>
                </a:lnTo>
                <a:lnTo>
                  <a:pt x="306" y="2049"/>
                </a:lnTo>
                <a:lnTo>
                  <a:pt x="255" y="2107"/>
                </a:lnTo>
                <a:lnTo>
                  <a:pt x="208" y="2174"/>
                </a:lnTo>
                <a:lnTo>
                  <a:pt x="166" y="2249"/>
                </a:lnTo>
                <a:lnTo>
                  <a:pt x="130" y="2332"/>
                </a:lnTo>
                <a:lnTo>
                  <a:pt x="94" y="2415"/>
                </a:lnTo>
                <a:lnTo>
                  <a:pt x="68" y="2507"/>
                </a:lnTo>
                <a:lnTo>
                  <a:pt x="47" y="2598"/>
                </a:lnTo>
                <a:lnTo>
                  <a:pt x="26" y="2690"/>
                </a:lnTo>
                <a:lnTo>
                  <a:pt x="16" y="2790"/>
                </a:lnTo>
                <a:lnTo>
                  <a:pt x="5" y="2890"/>
                </a:lnTo>
                <a:lnTo>
                  <a:pt x="0" y="2990"/>
                </a:lnTo>
                <a:lnTo>
                  <a:pt x="0" y="3090"/>
                </a:lnTo>
                <a:lnTo>
                  <a:pt x="5" y="3190"/>
                </a:lnTo>
                <a:lnTo>
                  <a:pt x="16" y="3289"/>
                </a:lnTo>
                <a:lnTo>
                  <a:pt x="31" y="3381"/>
                </a:lnTo>
                <a:lnTo>
                  <a:pt x="47" y="3481"/>
                </a:lnTo>
                <a:lnTo>
                  <a:pt x="73" y="3564"/>
                </a:lnTo>
                <a:lnTo>
                  <a:pt x="99" y="3656"/>
                </a:lnTo>
                <a:lnTo>
                  <a:pt x="130" y="3731"/>
                </a:lnTo>
                <a:lnTo>
                  <a:pt x="166" y="3806"/>
                </a:lnTo>
                <a:lnTo>
                  <a:pt x="208" y="3872"/>
                </a:lnTo>
                <a:lnTo>
                  <a:pt x="249" y="3939"/>
                </a:lnTo>
                <a:lnTo>
                  <a:pt x="301" y="3989"/>
                </a:lnTo>
                <a:lnTo>
                  <a:pt x="353" y="4039"/>
                </a:lnTo>
                <a:lnTo>
                  <a:pt x="410" y="4072"/>
                </a:lnTo>
                <a:lnTo>
                  <a:pt x="467" y="4097"/>
                </a:lnTo>
                <a:lnTo>
                  <a:pt x="535" y="4114"/>
                </a:lnTo>
                <a:lnTo>
                  <a:pt x="602" y="4122"/>
                </a:lnTo>
                <a:lnTo>
                  <a:pt x="675" y="4114"/>
                </a:lnTo>
                <a:lnTo>
                  <a:pt x="1365" y="3989"/>
                </a:lnTo>
                <a:lnTo>
                  <a:pt x="2061" y="3856"/>
                </a:lnTo>
                <a:lnTo>
                  <a:pt x="2762" y="3714"/>
                </a:lnTo>
                <a:lnTo>
                  <a:pt x="3115" y="3639"/>
                </a:lnTo>
                <a:lnTo>
                  <a:pt x="3463" y="3548"/>
                </a:lnTo>
                <a:lnTo>
                  <a:pt x="3816" y="3464"/>
                </a:lnTo>
                <a:lnTo>
                  <a:pt x="4163" y="3364"/>
                </a:lnTo>
                <a:lnTo>
                  <a:pt x="4511" y="3264"/>
                </a:lnTo>
                <a:lnTo>
                  <a:pt x="4859" y="3156"/>
                </a:lnTo>
                <a:lnTo>
                  <a:pt x="5202" y="3040"/>
                </a:lnTo>
                <a:lnTo>
                  <a:pt x="5539" y="2915"/>
                </a:lnTo>
                <a:lnTo>
                  <a:pt x="5877" y="2790"/>
                </a:lnTo>
                <a:lnTo>
                  <a:pt x="6209" y="2648"/>
                </a:lnTo>
                <a:lnTo>
                  <a:pt x="6292" y="2598"/>
                </a:lnTo>
                <a:lnTo>
                  <a:pt x="6365" y="2548"/>
                </a:lnTo>
                <a:lnTo>
                  <a:pt x="6432" y="2482"/>
                </a:lnTo>
                <a:lnTo>
                  <a:pt x="6494" y="2415"/>
                </a:lnTo>
                <a:lnTo>
                  <a:pt x="6551" y="2332"/>
                </a:lnTo>
                <a:lnTo>
                  <a:pt x="6598" y="2240"/>
                </a:lnTo>
                <a:lnTo>
                  <a:pt x="6645" y="2149"/>
                </a:lnTo>
                <a:lnTo>
                  <a:pt x="6681" y="2041"/>
                </a:lnTo>
                <a:lnTo>
                  <a:pt x="6718" y="1941"/>
                </a:lnTo>
                <a:lnTo>
                  <a:pt x="6744" y="1824"/>
                </a:lnTo>
                <a:lnTo>
                  <a:pt x="6764" y="1708"/>
                </a:lnTo>
                <a:lnTo>
                  <a:pt x="6780" y="1591"/>
                </a:lnTo>
                <a:lnTo>
                  <a:pt x="6790" y="1475"/>
                </a:lnTo>
                <a:lnTo>
                  <a:pt x="6795" y="1358"/>
                </a:lnTo>
                <a:lnTo>
                  <a:pt x="6795" y="1233"/>
                </a:lnTo>
                <a:lnTo>
                  <a:pt x="6790" y="1117"/>
                </a:lnTo>
                <a:lnTo>
                  <a:pt x="6775" y="1000"/>
                </a:lnTo>
                <a:lnTo>
                  <a:pt x="6759" y="883"/>
                </a:lnTo>
                <a:lnTo>
                  <a:pt x="6738" y="775"/>
                </a:lnTo>
                <a:lnTo>
                  <a:pt x="6712" y="667"/>
                </a:lnTo>
                <a:lnTo>
                  <a:pt x="6676" y="567"/>
                </a:lnTo>
                <a:lnTo>
                  <a:pt x="6640" y="467"/>
                </a:lnTo>
                <a:lnTo>
                  <a:pt x="6598" y="376"/>
                </a:lnTo>
                <a:lnTo>
                  <a:pt x="6551" y="292"/>
                </a:lnTo>
                <a:lnTo>
                  <a:pt x="6494" y="226"/>
                </a:lnTo>
                <a:lnTo>
                  <a:pt x="6437" y="159"/>
                </a:lnTo>
                <a:lnTo>
                  <a:pt x="6375" y="101"/>
                </a:lnTo>
                <a:lnTo>
                  <a:pt x="6307" y="59"/>
                </a:lnTo>
                <a:lnTo>
                  <a:pt x="6235" y="26"/>
                </a:lnTo>
                <a:lnTo>
                  <a:pt x="6157" y="9"/>
                </a:lnTo>
                <a:lnTo>
                  <a:pt x="607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13"/>
          <p:cNvSpPr/>
          <p:nvPr/>
        </p:nvSpPr>
        <p:spPr>
          <a:xfrm rot="-6586196">
            <a:off x="11666832" y="3470787"/>
            <a:ext cx="160888" cy="104293"/>
          </a:xfrm>
          <a:custGeom>
            <a:avLst/>
            <a:gdLst/>
            <a:ahLst/>
            <a:cxnLst/>
            <a:rect l="l" t="t" r="r" b="b"/>
            <a:pathLst>
              <a:path w="6350" h="5521" extrusionOk="0">
                <a:moveTo>
                  <a:pt x="5441" y="0"/>
                </a:moveTo>
                <a:lnTo>
                  <a:pt x="5358" y="9"/>
                </a:lnTo>
                <a:lnTo>
                  <a:pt x="5280" y="34"/>
                </a:lnTo>
                <a:lnTo>
                  <a:pt x="5192" y="67"/>
                </a:lnTo>
                <a:lnTo>
                  <a:pt x="5114" y="117"/>
                </a:lnTo>
                <a:lnTo>
                  <a:pt x="5031" y="184"/>
                </a:lnTo>
                <a:lnTo>
                  <a:pt x="4948" y="259"/>
                </a:lnTo>
                <a:lnTo>
                  <a:pt x="4870" y="358"/>
                </a:lnTo>
                <a:lnTo>
                  <a:pt x="4611" y="692"/>
                </a:lnTo>
                <a:lnTo>
                  <a:pt x="4351" y="1008"/>
                </a:lnTo>
                <a:lnTo>
                  <a:pt x="4097" y="1291"/>
                </a:lnTo>
                <a:lnTo>
                  <a:pt x="3837" y="1557"/>
                </a:lnTo>
                <a:lnTo>
                  <a:pt x="3583" y="1807"/>
                </a:lnTo>
                <a:lnTo>
                  <a:pt x="3323" y="2032"/>
                </a:lnTo>
                <a:lnTo>
                  <a:pt x="3064" y="2240"/>
                </a:lnTo>
                <a:lnTo>
                  <a:pt x="2799" y="2431"/>
                </a:lnTo>
                <a:lnTo>
                  <a:pt x="2529" y="2606"/>
                </a:lnTo>
                <a:lnTo>
                  <a:pt x="2254" y="2765"/>
                </a:lnTo>
                <a:lnTo>
                  <a:pt x="1973" y="2914"/>
                </a:lnTo>
                <a:lnTo>
                  <a:pt x="1688" y="3048"/>
                </a:lnTo>
                <a:lnTo>
                  <a:pt x="1392" y="3172"/>
                </a:lnTo>
                <a:lnTo>
                  <a:pt x="1086" y="3289"/>
                </a:lnTo>
                <a:lnTo>
                  <a:pt x="774" y="3389"/>
                </a:lnTo>
                <a:lnTo>
                  <a:pt x="447" y="3489"/>
                </a:lnTo>
                <a:lnTo>
                  <a:pt x="395" y="3514"/>
                </a:lnTo>
                <a:lnTo>
                  <a:pt x="343" y="3539"/>
                </a:lnTo>
                <a:lnTo>
                  <a:pt x="297" y="3572"/>
                </a:lnTo>
                <a:lnTo>
                  <a:pt x="255" y="3614"/>
                </a:lnTo>
                <a:lnTo>
                  <a:pt x="214" y="3664"/>
                </a:lnTo>
                <a:lnTo>
                  <a:pt x="177" y="3722"/>
                </a:lnTo>
                <a:lnTo>
                  <a:pt x="146" y="3780"/>
                </a:lnTo>
                <a:lnTo>
                  <a:pt x="115" y="3847"/>
                </a:lnTo>
                <a:lnTo>
                  <a:pt x="89" y="3913"/>
                </a:lnTo>
                <a:lnTo>
                  <a:pt x="63" y="3988"/>
                </a:lnTo>
                <a:lnTo>
                  <a:pt x="48" y="4063"/>
                </a:lnTo>
                <a:lnTo>
                  <a:pt x="32" y="4138"/>
                </a:lnTo>
                <a:lnTo>
                  <a:pt x="16" y="4221"/>
                </a:lnTo>
                <a:lnTo>
                  <a:pt x="11" y="4296"/>
                </a:lnTo>
                <a:lnTo>
                  <a:pt x="1" y="4380"/>
                </a:lnTo>
                <a:lnTo>
                  <a:pt x="1" y="4463"/>
                </a:lnTo>
                <a:lnTo>
                  <a:pt x="1" y="4546"/>
                </a:lnTo>
                <a:lnTo>
                  <a:pt x="6" y="4629"/>
                </a:lnTo>
                <a:lnTo>
                  <a:pt x="16" y="4713"/>
                </a:lnTo>
                <a:lnTo>
                  <a:pt x="27" y="4788"/>
                </a:lnTo>
                <a:lnTo>
                  <a:pt x="42" y="4871"/>
                </a:lnTo>
                <a:lnTo>
                  <a:pt x="63" y="4946"/>
                </a:lnTo>
                <a:lnTo>
                  <a:pt x="84" y="5012"/>
                </a:lnTo>
                <a:lnTo>
                  <a:pt x="110" y="5079"/>
                </a:lnTo>
                <a:lnTo>
                  <a:pt x="141" y="5146"/>
                </a:lnTo>
                <a:lnTo>
                  <a:pt x="172" y="5204"/>
                </a:lnTo>
                <a:lnTo>
                  <a:pt x="208" y="5254"/>
                </a:lnTo>
                <a:lnTo>
                  <a:pt x="250" y="5304"/>
                </a:lnTo>
                <a:lnTo>
                  <a:pt x="291" y="5345"/>
                </a:lnTo>
                <a:lnTo>
                  <a:pt x="343" y="5379"/>
                </a:lnTo>
                <a:lnTo>
                  <a:pt x="390" y="5404"/>
                </a:lnTo>
                <a:lnTo>
                  <a:pt x="447" y="5420"/>
                </a:lnTo>
                <a:lnTo>
                  <a:pt x="634" y="5462"/>
                </a:lnTo>
                <a:lnTo>
                  <a:pt x="821" y="5487"/>
                </a:lnTo>
                <a:lnTo>
                  <a:pt x="1008" y="5512"/>
                </a:lnTo>
                <a:lnTo>
                  <a:pt x="1200" y="5520"/>
                </a:lnTo>
                <a:lnTo>
                  <a:pt x="1392" y="5520"/>
                </a:lnTo>
                <a:lnTo>
                  <a:pt x="1584" y="5504"/>
                </a:lnTo>
                <a:lnTo>
                  <a:pt x="1776" y="5487"/>
                </a:lnTo>
                <a:lnTo>
                  <a:pt x="1968" y="5462"/>
                </a:lnTo>
                <a:lnTo>
                  <a:pt x="2160" y="5420"/>
                </a:lnTo>
                <a:lnTo>
                  <a:pt x="2352" y="5370"/>
                </a:lnTo>
                <a:lnTo>
                  <a:pt x="2544" y="5320"/>
                </a:lnTo>
                <a:lnTo>
                  <a:pt x="2731" y="5254"/>
                </a:lnTo>
                <a:lnTo>
                  <a:pt x="2923" y="5179"/>
                </a:lnTo>
                <a:lnTo>
                  <a:pt x="3110" y="5096"/>
                </a:lnTo>
                <a:lnTo>
                  <a:pt x="3302" y="5004"/>
                </a:lnTo>
                <a:lnTo>
                  <a:pt x="3484" y="4904"/>
                </a:lnTo>
                <a:lnTo>
                  <a:pt x="3671" y="4804"/>
                </a:lnTo>
                <a:lnTo>
                  <a:pt x="3853" y="4688"/>
                </a:lnTo>
                <a:lnTo>
                  <a:pt x="4034" y="4563"/>
                </a:lnTo>
                <a:lnTo>
                  <a:pt x="4211" y="4430"/>
                </a:lnTo>
                <a:lnTo>
                  <a:pt x="4387" y="4296"/>
                </a:lnTo>
                <a:lnTo>
                  <a:pt x="4559" y="4147"/>
                </a:lnTo>
                <a:lnTo>
                  <a:pt x="4730" y="3997"/>
                </a:lnTo>
                <a:lnTo>
                  <a:pt x="4896" y="3838"/>
                </a:lnTo>
                <a:lnTo>
                  <a:pt x="5062" y="3672"/>
                </a:lnTo>
                <a:lnTo>
                  <a:pt x="5218" y="3497"/>
                </a:lnTo>
                <a:lnTo>
                  <a:pt x="5374" y="3314"/>
                </a:lnTo>
                <a:lnTo>
                  <a:pt x="5529" y="3123"/>
                </a:lnTo>
                <a:lnTo>
                  <a:pt x="5675" y="2931"/>
                </a:lnTo>
                <a:lnTo>
                  <a:pt x="5815" y="2731"/>
                </a:lnTo>
                <a:lnTo>
                  <a:pt x="5955" y="2523"/>
                </a:lnTo>
                <a:lnTo>
                  <a:pt x="6090" y="2315"/>
                </a:lnTo>
                <a:lnTo>
                  <a:pt x="6158" y="2190"/>
                </a:lnTo>
                <a:lnTo>
                  <a:pt x="6215" y="2065"/>
                </a:lnTo>
                <a:lnTo>
                  <a:pt x="6261" y="1940"/>
                </a:lnTo>
                <a:lnTo>
                  <a:pt x="6298" y="1807"/>
                </a:lnTo>
                <a:lnTo>
                  <a:pt x="6324" y="1682"/>
                </a:lnTo>
                <a:lnTo>
                  <a:pt x="6339" y="1557"/>
                </a:lnTo>
                <a:lnTo>
                  <a:pt x="6350" y="1424"/>
                </a:lnTo>
                <a:lnTo>
                  <a:pt x="6350" y="1299"/>
                </a:lnTo>
                <a:lnTo>
                  <a:pt x="6339" y="1174"/>
                </a:lnTo>
                <a:lnTo>
                  <a:pt x="6324" y="1058"/>
                </a:lnTo>
                <a:lnTo>
                  <a:pt x="6298" y="941"/>
                </a:lnTo>
                <a:lnTo>
                  <a:pt x="6272" y="825"/>
                </a:lnTo>
                <a:lnTo>
                  <a:pt x="6235" y="716"/>
                </a:lnTo>
                <a:lnTo>
                  <a:pt x="6189" y="617"/>
                </a:lnTo>
                <a:lnTo>
                  <a:pt x="6142" y="517"/>
                </a:lnTo>
                <a:lnTo>
                  <a:pt x="6090" y="425"/>
                </a:lnTo>
                <a:lnTo>
                  <a:pt x="6033" y="342"/>
                </a:lnTo>
                <a:lnTo>
                  <a:pt x="5965" y="267"/>
                </a:lnTo>
                <a:lnTo>
                  <a:pt x="5903" y="200"/>
                </a:lnTo>
                <a:lnTo>
                  <a:pt x="5831" y="142"/>
                </a:lnTo>
                <a:lnTo>
                  <a:pt x="5758" y="92"/>
                </a:lnTo>
                <a:lnTo>
                  <a:pt x="5680" y="50"/>
                </a:lnTo>
                <a:lnTo>
                  <a:pt x="5602" y="25"/>
                </a:lnTo>
                <a:lnTo>
                  <a:pt x="5524" y="9"/>
                </a:lnTo>
                <a:lnTo>
                  <a:pt x="54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13"/>
          <p:cNvSpPr/>
          <p:nvPr/>
        </p:nvSpPr>
        <p:spPr>
          <a:xfrm rot="-6586196">
            <a:off x="11367977" y="3276904"/>
            <a:ext cx="158380" cy="161059"/>
          </a:xfrm>
          <a:custGeom>
            <a:avLst/>
            <a:gdLst/>
            <a:ahLst/>
            <a:cxnLst/>
            <a:rect l="l" t="t" r="r" b="b"/>
            <a:pathLst>
              <a:path w="6251" h="8526" extrusionOk="0">
                <a:moveTo>
                  <a:pt x="5316" y="0"/>
                </a:moveTo>
                <a:lnTo>
                  <a:pt x="5233" y="17"/>
                </a:lnTo>
                <a:lnTo>
                  <a:pt x="5150" y="42"/>
                </a:lnTo>
                <a:lnTo>
                  <a:pt x="5067" y="84"/>
                </a:lnTo>
                <a:lnTo>
                  <a:pt x="4984" y="150"/>
                </a:lnTo>
                <a:lnTo>
                  <a:pt x="4906" y="225"/>
                </a:lnTo>
                <a:lnTo>
                  <a:pt x="4823" y="317"/>
                </a:lnTo>
                <a:lnTo>
                  <a:pt x="4750" y="433"/>
                </a:lnTo>
                <a:lnTo>
                  <a:pt x="4481" y="850"/>
                </a:lnTo>
                <a:lnTo>
                  <a:pt x="4211" y="1258"/>
                </a:lnTo>
                <a:lnTo>
                  <a:pt x="3935" y="1657"/>
                </a:lnTo>
                <a:lnTo>
                  <a:pt x="3660" y="2048"/>
                </a:lnTo>
                <a:lnTo>
                  <a:pt x="3380" y="2423"/>
                </a:lnTo>
                <a:lnTo>
                  <a:pt x="3094" y="2806"/>
                </a:lnTo>
                <a:lnTo>
                  <a:pt x="2814" y="3172"/>
                </a:lnTo>
                <a:lnTo>
                  <a:pt x="2529" y="3539"/>
                </a:lnTo>
                <a:lnTo>
                  <a:pt x="1952" y="4271"/>
                </a:lnTo>
                <a:lnTo>
                  <a:pt x="1376" y="4996"/>
                </a:lnTo>
                <a:lnTo>
                  <a:pt x="795" y="5728"/>
                </a:lnTo>
                <a:lnTo>
                  <a:pt x="509" y="6103"/>
                </a:lnTo>
                <a:lnTo>
                  <a:pt x="219" y="6478"/>
                </a:lnTo>
                <a:lnTo>
                  <a:pt x="172" y="6553"/>
                </a:lnTo>
                <a:lnTo>
                  <a:pt x="130" y="6627"/>
                </a:lnTo>
                <a:lnTo>
                  <a:pt x="94" y="6711"/>
                </a:lnTo>
                <a:lnTo>
                  <a:pt x="63" y="6794"/>
                </a:lnTo>
                <a:lnTo>
                  <a:pt x="37" y="6877"/>
                </a:lnTo>
                <a:lnTo>
                  <a:pt x="21" y="6969"/>
                </a:lnTo>
                <a:lnTo>
                  <a:pt x="11" y="7060"/>
                </a:lnTo>
                <a:lnTo>
                  <a:pt x="1" y="7160"/>
                </a:lnTo>
                <a:lnTo>
                  <a:pt x="1" y="7252"/>
                </a:lnTo>
                <a:lnTo>
                  <a:pt x="6" y="7352"/>
                </a:lnTo>
                <a:lnTo>
                  <a:pt x="11" y="7443"/>
                </a:lnTo>
                <a:lnTo>
                  <a:pt x="21" y="7543"/>
                </a:lnTo>
                <a:lnTo>
                  <a:pt x="42" y="7635"/>
                </a:lnTo>
                <a:lnTo>
                  <a:pt x="63" y="7726"/>
                </a:lnTo>
                <a:lnTo>
                  <a:pt x="89" y="7818"/>
                </a:lnTo>
                <a:lnTo>
                  <a:pt x="115" y="7901"/>
                </a:lnTo>
                <a:lnTo>
                  <a:pt x="151" y="7984"/>
                </a:lnTo>
                <a:lnTo>
                  <a:pt x="182" y="8068"/>
                </a:lnTo>
                <a:lnTo>
                  <a:pt x="224" y="8143"/>
                </a:lnTo>
                <a:lnTo>
                  <a:pt x="265" y="8209"/>
                </a:lnTo>
                <a:lnTo>
                  <a:pt x="312" y="8276"/>
                </a:lnTo>
                <a:lnTo>
                  <a:pt x="359" y="8334"/>
                </a:lnTo>
                <a:lnTo>
                  <a:pt x="411" y="8384"/>
                </a:lnTo>
                <a:lnTo>
                  <a:pt x="463" y="8434"/>
                </a:lnTo>
                <a:lnTo>
                  <a:pt x="514" y="8467"/>
                </a:lnTo>
                <a:lnTo>
                  <a:pt x="572" y="8501"/>
                </a:lnTo>
                <a:lnTo>
                  <a:pt x="629" y="8517"/>
                </a:lnTo>
                <a:lnTo>
                  <a:pt x="691" y="8526"/>
                </a:lnTo>
                <a:lnTo>
                  <a:pt x="748" y="8526"/>
                </a:lnTo>
                <a:lnTo>
                  <a:pt x="810" y="8517"/>
                </a:lnTo>
                <a:lnTo>
                  <a:pt x="873" y="8492"/>
                </a:lnTo>
                <a:lnTo>
                  <a:pt x="940" y="8459"/>
                </a:lnTo>
                <a:lnTo>
                  <a:pt x="1117" y="8342"/>
                </a:lnTo>
                <a:lnTo>
                  <a:pt x="1293" y="8218"/>
                </a:lnTo>
                <a:lnTo>
                  <a:pt x="1475" y="8093"/>
                </a:lnTo>
                <a:lnTo>
                  <a:pt x="1646" y="7951"/>
                </a:lnTo>
                <a:lnTo>
                  <a:pt x="1823" y="7810"/>
                </a:lnTo>
                <a:lnTo>
                  <a:pt x="1999" y="7668"/>
                </a:lnTo>
                <a:lnTo>
                  <a:pt x="2170" y="7510"/>
                </a:lnTo>
                <a:lnTo>
                  <a:pt x="2342" y="7352"/>
                </a:lnTo>
                <a:lnTo>
                  <a:pt x="2513" y="7185"/>
                </a:lnTo>
                <a:lnTo>
                  <a:pt x="2684" y="7019"/>
                </a:lnTo>
                <a:lnTo>
                  <a:pt x="2851" y="6844"/>
                </a:lnTo>
                <a:lnTo>
                  <a:pt x="3022" y="6661"/>
                </a:lnTo>
                <a:lnTo>
                  <a:pt x="3349" y="6294"/>
                </a:lnTo>
                <a:lnTo>
                  <a:pt x="3676" y="5903"/>
                </a:lnTo>
                <a:lnTo>
                  <a:pt x="3993" y="5504"/>
                </a:lnTo>
                <a:lnTo>
                  <a:pt x="4304" y="5087"/>
                </a:lnTo>
                <a:lnTo>
                  <a:pt x="4605" y="4663"/>
                </a:lnTo>
                <a:lnTo>
                  <a:pt x="4901" y="4230"/>
                </a:lnTo>
                <a:lnTo>
                  <a:pt x="5192" y="3797"/>
                </a:lnTo>
                <a:lnTo>
                  <a:pt x="5472" y="3347"/>
                </a:lnTo>
                <a:lnTo>
                  <a:pt x="5742" y="2898"/>
                </a:lnTo>
                <a:lnTo>
                  <a:pt x="6007" y="2448"/>
                </a:lnTo>
                <a:lnTo>
                  <a:pt x="6074" y="2315"/>
                </a:lnTo>
                <a:lnTo>
                  <a:pt x="6126" y="2190"/>
                </a:lnTo>
                <a:lnTo>
                  <a:pt x="6173" y="2057"/>
                </a:lnTo>
                <a:lnTo>
                  <a:pt x="6204" y="1915"/>
                </a:lnTo>
                <a:lnTo>
                  <a:pt x="6230" y="1782"/>
                </a:lnTo>
                <a:lnTo>
                  <a:pt x="6246" y="1649"/>
                </a:lnTo>
                <a:lnTo>
                  <a:pt x="6251" y="1516"/>
                </a:lnTo>
                <a:lnTo>
                  <a:pt x="6251" y="1374"/>
                </a:lnTo>
                <a:lnTo>
                  <a:pt x="6235" y="1249"/>
                </a:lnTo>
                <a:lnTo>
                  <a:pt x="6220" y="1116"/>
                </a:lnTo>
                <a:lnTo>
                  <a:pt x="6194" y="991"/>
                </a:lnTo>
                <a:lnTo>
                  <a:pt x="6163" y="875"/>
                </a:lnTo>
                <a:lnTo>
                  <a:pt x="6121" y="758"/>
                </a:lnTo>
                <a:lnTo>
                  <a:pt x="6079" y="641"/>
                </a:lnTo>
                <a:lnTo>
                  <a:pt x="6028" y="542"/>
                </a:lnTo>
                <a:lnTo>
                  <a:pt x="5970" y="442"/>
                </a:lnTo>
                <a:lnTo>
                  <a:pt x="5913" y="350"/>
                </a:lnTo>
                <a:lnTo>
                  <a:pt x="5846" y="275"/>
                </a:lnTo>
                <a:lnTo>
                  <a:pt x="5778" y="200"/>
                </a:lnTo>
                <a:lnTo>
                  <a:pt x="5706" y="142"/>
                </a:lnTo>
                <a:lnTo>
                  <a:pt x="5633" y="92"/>
                </a:lnTo>
                <a:lnTo>
                  <a:pt x="5555" y="50"/>
                </a:lnTo>
                <a:lnTo>
                  <a:pt x="5477" y="17"/>
                </a:lnTo>
                <a:lnTo>
                  <a:pt x="5394" y="9"/>
                </a:lnTo>
                <a:lnTo>
                  <a:pt x="53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13"/>
          <p:cNvSpPr/>
          <p:nvPr/>
        </p:nvSpPr>
        <p:spPr>
          <a:xfrm rot="-6586196">
            <a:off x="11017381" y="3121721"/>
            <a:ext cx="135121" cy="181497"/>
          </a:xfrm>
          <a:custGeom>
            <a:avLst/>
            <a:gdLst/>
            <a:ahLst/>
            <a:cxnLst/>
            <a:rect l="l" t="t" r="r" b="b"/>
            <a:pathLst>
              <a:path w="5333" h="9608" extrusionOk="0">
                <a:moveTo>
                  <a:pt x="4460" y="0"/>
                </a:moveTo>
                <a:lnTo>
                  <a:pt x="4382" y="9"/>
                </a:lnTo>
                <a:lnTo>
                  <a:pt x="4304" y="25"/>
                </a:lnTo>
                <a:lnTo>
                  <a:pt x="4232" y="42"/>
                </a:lnTo>
                <a:lnTo>
                  <a:pt x="4154" y="75"/>
                </a:lnTo>
                <a:lnTo>
                  <a:pt x="4086" y="117"/>
                </a:lnTo>
                <a:lnTo>
                  <a:pt x="4014" y="167"/>
                </a:lnTo>
                <a:lnTo>
                  <a:pt x="3946" y="233"/>
                </a:lnTo>
                <a:lnTo>
                  <a:pt x="3884" y="300"/>
                </a:lnTo>
                <a:lnTo>
                  <a:pt x="3822" y="383"/>
                </a:lnTo>
                <a:lnTo>
                  <a:pt x="3770" y="475"/>
                </a:lnTo>
                <a:lnTo>
                  <a:pt x="3718" y="575"/>
                </a:lnTo>
                <a:lnTo>
                  <a:pt x="3510" y="1049"/>
                </a:lnTo>
                <a:lnTo>
                  <a:pt x="3313" y="1524"/>
                </a:lnTo>
                <a:lnTo>
                  <a:pt x="2924" y="2490"/>
                </a:lnTo>
                <a:lnTo>
                  <a:pt x="2731" y="2973"/>
                </a:lnTo>
                <a:lnTo>
                  <a:pt x="2529" y="3447"/>
                </a:lnTo>
                <a:lnTo>
                  <a:pt x="2316" y="3913"/>
                </a:lnTo>
                <a:lnTo>
                  <a:pt x="2212" y="4146"/>
                </a:lnTo>
                <a:lnTo>
                  <a:pt x="2098" y="4371"/>
                </a:lnTo>
                <a:lnTo>
                  <a:pt x="1875" y="4804"/>
                </a:lnTo>
                <a:lnTo>
                  <a:pt x="1646" y="5220"/>
                </a:lnTo>
                <a:lnTo>
                  <a:pt x="1413" y="5637"/>
                </a:lnTo>
                <a:lnTo>
                  <a:pt x="1174" y="6053"/>
                </a:lnTo>
                <a:lnTo>
                  <a:pt x="930" y="6453"/>
                </a:lnTo>
                <a:lnTo>
                  <a:pt x="686" y="6860"/>
                </a:lnTo>
                <a:lnTo>
                  <a:pt x="198" y="7660"/>
                </a:lnTo>
                <a:lnTo>
                  <a:pt x="151" y="7743"/>
                </a:lnTo>
                <a:lnTo>
                  <a:pt x="110" y="7835"/>
                </a:lnTo>
                <a:lnTo>
                  <a:pt x="74" y="7926"/>
                </a:lnTo>
                <a:lnTo>
                  <a:pt x="48" y="8018"/>
                </a:lnTo>
                <a:lnTo>
                  <a:pt x="27" y="8118"/>
                </a:lnTo>
                <a:lnTo>
                  <a:pt x="16" y="8218"/>
                </a:lnTo>
                <a:lnTo>
                  <a:pt x="6" y="8309"/>
                </a:lnTo>
                <a:lnTo>
                  <a:pt x="1" y="8409"/>
                </a:lnTo>
                <a:lnTo>
                  <a:pt x="6" y="8509"/>
                </a:lnTo>
                <a:lnTo>
                  <a:pt x="16" y="8609"/>
                </a:lnTo>
                <a:lnTo>
                  <a:pt x="27" y="8709"/>
                </a:lnTo>
                <a:lnTo>
                  <a:pt x="48" y="8800"/>
                </a:lnTo>
                <a:lnTo>
                  <a:pt x="68" y="8892"/>
                </a:lnTo>
                <a:lnTo>
                  <a:pt x="100" y="8983"/>
                </a:lnTo>
                <a:lnTo>
                  <a:pt x="131" y="9067"/>
                </a:lnTo>
                <a:lnTo>
                  <a:pt x="162" y="9150"/>
                </a:lnTo>
                <a:lnTo>
                  <a:pt x="203" y="9225"/>
                </a:lnTo>
                <a:lnTo>
                  <a:pt x="245" y="9291"/>
                </a:lnTo>
                <a:lnTo>
                  <a:pt x="292" y="9358"/>
                </a:lnTo>
                <a:lnTo>
                  <a:pt x="338" y="9416"/>
                </a:lnTo>
                <a:lnTo>
                  <a:pt x="390" y="9475"/>
                </a:lnTo>
                <a:lnTo>
                  <a:pt x="442" y="9516"/>
                </a:lnTo>
                <a:lnTo>
                  <a:pt x="499" y="9550"/>
                </a:lnTo>
                <a:lnTo>
                  <a:pt x="556" y="9583"/>
                </a:lnTo>
                <a:lnTo>
                  <a:pt x="613" y="9600"/>
                </a:lnTo>
                <a:lnTo>
                  <a:pt x="676" y="9608"/>
                </a:lnTo>
                <a:lnTo>
                  <a:pt x="733" y="9608"/>
                </a:lnTo>
                <a:lnTo>
                  <a:pt x="795" y="9591"/>
                </a:lnTo>
                <a:lnTo>
                  <a:pt x="857" y="9575"/>
                </a:lnTo>
                <a:lnTo>
                  <a:pt x="925" y="9533"/>
                </a:lnTo>
                <a:lnTo>
                  <a:pt x="987" y="9491"/>
                </a:lnTo>
                <a:lnTo>
                  <a:pt x="1049" y="9425"/>
                </a:lnTo>
                <a:lnTo>
                  <a:pt x="1216" y="9250"/>
                </a:lnTo>
                <a:lnTo>
                  <a:pt x="1377" y="9067"/>
                </a:lnTo>
                <a:lnTo>
                  <a:pt x="1537" y="8875"/>
                </a:lnTo>
                <a:lnTo>
                  <a:pt x="1698" y="8684"/>
                </a:lnTo>
                <a:lnTo>
                  <a:pt x="1859" y="8484"/>
                </a:lnTo>
                <a:lnTo>
                  <a:pt x="2015" y="8284"/>
                </a:lnTo>
                <a:lnTo>
                  <a:pt x="2176" y="8076"/>
                </a:lnTo>
                <a:lnTo>
                  <a:pt x="2327" y="7860"/>
                </a:lnTo>
                <a:lnTo>
                  <a:pt x="2482" y="7643"/>
                </a:lnTo>
                <a:lnTo>
                  <a:pt x="2633" y="7418"/>
                </a:lnTo>
                <a:lnTo>
                  <a:pt x="2783" y="7193"/>
                </a:lnTo>
                <a:lnTo>
                  <a:pt x="2934" y="6960"/>
                </a:lnTo>
                <a:lnTo>
                  <a:pt x="3079" y="6727"/>
                </a:lnTo>
                <a:lnTo>
                  <a:pt x="3225" y="6486"/>
                </a:lnTo>
                <a:lnTo>
                  <a:pt x="3365" y="6244"/>
                </a:lnTo>
                <a:lnTo>
                  <a:pt x="3505" y="5995"/>
                </a:lnTo>
                <a:lnTo>
                  <a:pt x="3640" y="5745"/>
                </a:lnTo>
                <a:lnTo>
                  <a:pt x="3770" y="5487"/>
                </a:lnTo>
                <a:lnTo>
                  <a:pt x="3899" y="5229"/>
                </a:lnTo>
                <a:lnTo>
                  <a:pt x="4029" y="4971"/>
                </a:lnTo>
                <a:lnTo>
                  <a:pt x="4154" y="4704"/>
                </a:lnTo>
                <a:lnTo>
                  <a:pt x="4273" y="4438"/>
                </a:lnTo>
                <a:lnTo>
                  <a:pt x="4387" y="4163"/>
                </a:lnTo>
                <a:lnTo>
                  <a:pt x="4502" y="3897"/>
                </a:lnTo>
                <a:lnTo>
                  <a:pt x="4611" y="3614"/>
                </a:lnTo>
                <a:lnTo>
                  <a:pt x="4720" y="3339"/>
                </a:lnTo>
                <a:lnTo>
                  <a:pt x="4818" y="3056"/>
                </a:lnTo>
                <a:lnTo>
                  <a:pt x="4917" y="2773"/>
                </a:lnTo>
                <a:lnTo>
                  <a:pt x="5010" y="2490"/>
                </a:lnTo>
                <a:lnTo>
                  <a:pt x="5099" y="2198"/>
                </a:lnTo>
                <a:lnTo>
                  <a:pt x="5182" y="1907"/>
                </a:lnTo>
                <a:lnTo>
                  <a:pt x="5260" y="1615"/>
                </a:lnTo>
                <a:lnTo>
                  <a:pt x="5296" y="1474"/>
                </a:lnTo>
                <a:lnTo>
                  <a:pt x="5317" y="1341"/>
                </a:lnTo>
                <a:lnTo>
                  <a:pt x="5327" y="1216"/>
                </a:lnTo>
                <a:lnTo>
                  <a:pt x="5332" y="1091"/>
                </a:lnTo>
                <a:lnTo>
                  <a:pt x="5327" y="974"/>
                </a:lnTo>
                <a:lnTo>
                  <a:pt x="5311" y="858"/>
                </a:lnTo>
                <a:lnTo>
                  <a:pt x="5291" y="750"/>
                </a:lnTo>
                <a:lnTo>
                  <a:pt x="5260" y="650"/>
                </a:lnTo>
                <a:lnTo>
                  <a:pt x="5228" y="558"/>
                </a:lnTo>
                <a:lnTo>
                  <a:pt x="5182" y="475"/>
                </a:lnTo>
                <a:lnTo>
                  <a:pt x="5135" y="392"/>
                </a:lnTo>
                <a:lnTo>
                  <a:pt x="5083" y="317"/>
                </a:lnTo>
                <a:lnTo>
                  <a:pt x="5026" y="250"/>
                </a:lnTo>
                <a:lnTo>
                  <a:pt x="4964" y="192"/>
                </a:lnTo>
                <a:lnTo>
                  <a:pt x="4901" y="142"/>
                </a:lnTo>
                <a:lnTo>
                  <a:pt x="4829" y="100"/>
                </a:lnTo>
                <a:lnTo>
                  <a:pt x="4761" y="67"/>
                </a:lnTo>
                <a:lnTo>
                  <a:pt x="4689" y="34"/>
                </a:lnTo>
                <a:lnTo>
                  <a:pt x="4611" y="17"/>
                </a:lnTo>
                <a:lnTo>
                  <a:pt x="45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13"/>
          <p:cNvSpPr/>
          <p:nvPr/>
        </p:nvSpPr>
        <p:spPr>
          <a:xfrm rot="-6586196">
            <a:off x="10489275" y="2969469"/>
            <a:ext cx="148524" cy="195495"/>
          </a:xfrm>
          <a:custGeom>
            <a:avLst/>
            <a:gdLst/>
            <a:ahLst/>
            <a:cxnLst/>
            <a:rect l="l" t="t" r="r" b="b"/>
            <a:pathLst>
              <a:path w="5862" h="10349" extrusionOk="0">
                <a:moveTo>
                  <a:pt x="4933" y="0"/>
                </a:moveTo>
                <a:lnTo>
                  <a:pt x="4855" y="17"/>
                </a:lnTo>
                <a:lnTo>
                  <a:pt x="4777" y="50"/>
                </a:lnTo>
                <a:lnTo>
                  <a:pt x="4704" y="92"/>
                </a:lnTo>
                <a:lnTo>
                  <a:pt x="4631" y="150"/>
                </a:lnTo>
                <a:lnTo>
                  <a:pt x="4559" y="225"/>
                </a:lnTo>
                <a:lnTo>
                  <a:pt x="4491" y="308"/>
                </a:lnTo>
                <a:lnTo>
                  <a:pt x="4424" y="408"/>
                </a:lnTo>
                <a:lnTo>
                  <a:pt x="4362" y="525"/>
                </a:lnTo>
                <a:lnTo>
                  <a:pt x="4299" y="658"/>
                </a:lnTo>
                <a:lnTo>
                  <a:pt x="3858" y="1740"/>
                </a:lnTo>
                <a:lnTo>
                  <a:pt x="3635" y="2282"/>
                </a:lnTo>
                <a:lnTo>
                  <a:pt x="3412" y="2823"/>
                </a:lnTo>
                <a:lnTo>
                  <a:pt x="3183" y="3356"/>
                </a:lnTo>
                <a:lnTo>
                  <a:pt x="2944" y="3880"/>
                </a:lnTo>
                <a:lnTo>
                  <a:pt x="2825" y="4138"/>
                </a:lnTo>
                <a:lnTo>
                  <a:pt x="2700" y="4396"/>
                </a:lnTo>
                <a:lnTo>
                  <a:pt x="2571" y="4646"/>
                </a:lnTo>
                <a:lnTo>
                  <a:pt x="2441" y="4896"/>
                </a:lnTo>
                <a:lnTo>
                  <a:pt x="2316" y="5137"/>
                </a:lnTo>
                <a:lnTo>
                  <a:pt x="2181" y="5370"/>
                </a:lnTo>
                <a:lnTo>
                  <a:pt x="1916" y="5828"/>
                </a:lnTo>
                <a:lnTo>
                  <a:pt x="1641" y="6278"/>
                </a:lnTo>
                <a:lnTo>
                  <a:pt x="1361" y="6719"/>
                </a:lnTo>
                <a:lnTo>
                  <a:pt x="1075" y="7152"/>
                </a:lnTo>
                <a:lnTo>
                  <a:pt x="790" y="7577"/>
                </a:lnTo>
                <a:lnTo>
                  <a:pt x="219" y="8434"/>
                </a:lnTo>
                <a:lnTo>
                  <a:pt x="167" y="8526"/>
                </a:lnTo>
                <a:lnTo>
                  <a:pt x="120" y="8609"/>
                </a:lnTo>
                <a:lnTo>
                  <a:pt x="84" y="8700"/>
                </a:lnTo>
                <a:lnTo>
                  <a:pt x="53" y="8792"/>
                </a:lnTo>
                <a:lnTo>
                  <a:pt x="32" y="8892"/>
                </a:lnTo>
                <a:lnTo>
                  <a:pt x="16" y="8984"/>
                </a:lnTo>
                <a:lnTo>
                  <a:pt x="6" y="9083"/>
                </a:lnTo>
                <a:lnTo>
                  <a:pt x="1" y="9175"/>
                </a:lnTo>
                <a:lnTo>
                  <a:pt x="6" y="9275"/>
                </a:lnTo>
                <a:lnTo>
                  <a:pt x="11" y="9366"/>
                </a:lnTo>
                <a:lnTo>
                  <a:pt x="27" y="9458"/>
                </a:lnTo>
                <a:lnTo>
                  <a:pt x="42" y="9550"/>
                </a:lnTo>
                <a:lnTo>
                  <a:pt x="68" y="9641"/>
                </a:lnTo>
                <a:lnTo>
                  <a:pt x="94" y="9724"/>
                </a:lnTo>
                <a:lnTo>
                  <a:pt x="125" y="9808"/>
                </a:lnTo>
                <a:lnTo>
                  <a:pt x="162" y="9883"/>
                </a:lnTo>
                <a:lnTo>
                  <a:pt x="203" y="9958"/>
                </a:lnTo>
                <a:lnTo>
                  <a:pt x="245" y="10033"/>
                </a:lnTo>
                <a:lnTo>
                  <a:pt x="292" y="10091"/>
                </a:lnTo>
                <a:lnTo>
                  <a:pt x="344" y="10149"/>
                </a:lnTo>
                <a:lnTo>
                  <a:pt x="395" y="10199"/>
                </a:lnTo>
                <a:lnTo>
                  <a:pt x="447" y="10249"/>
                </a:lnTo>
                <a:lnTo>
                  <a:pt x="504" y="10282"/>
                </a:lnTo>
                <a:lnTo>
                  <a:pt x="562" y="10316"/>
                </a:lnTo>
                <a:lnTo>
                  <a:pt x="624" y="10332"/>
                </a:lnTo>
                <a:lnTo>
                  <a:pt x="686" y="10349"/>
                </a:lnTo>
                <a:lnTo>
                  <a:pt x="748" y="10349"/>
                </a:lnTo>
                <a:lnTo>
                  <a:pt x="811" y="10341"/>
                </a:lnTo>
                <a:lnTo>
                  <a:pt x="878" y="10324"/>
                </a:lnTo>
                <a:lnTo>
                  <a:pt x="941" y="10299"/>
                </a:lnTo>
                <a:lnTo>
                  <a:pt x="1003" y="10257"/>
                </a:lnTo>
                <a:lnTo>
                  <a:pt x="1070" y="10207"/>
                </a:lnTo>
                <a:lnTo>
                  <a:pt x="1252" y="10041"/>
                </a:lnTo>
                <a:lnTo>
                  <a:pt x="1434" y="9866"/>
                </a:lnTo>
                <a:lnTo>
                  <a:pt x="1615" y="9675"/>
                </a:lnTo>
                <a:lnTo>
                  <a:pt x="1797" y="9491"/>
                </a:lnTo>
                <a:lnTo>
                  <a:pt x="1974" y="9292"/>
                </a:lnTo>
                <a:lnTo>
                  <a:pt x="2155" y="9083"/>
                </a:lnTo>
                <a:lnTo>
                  <a:pt x="2332" y="8875"/>
                </a:lnTo>
                <a:lnTo>
                  <a:pt x="2503" y="8651"/>
                </a:lnTo>
                <a:lnTo>
                  <a:pt x="2674" y="8426"/>
                </a:lnTo>
                <a:lnTo>
                  <a:pt x="2846" y="8201"/>
                </a:lnTo>
                <a:lnTo>
                  <a:pt x="3012" y="7959"/>
                </a:lnTo>
                <a:lnTo>
                  <a:pt x="3178" y="7718"/>
                </a:lnTo>
                <a:lnTo>
                  <a:pt x="3344" y="7477"/>
                </a:lnTo>
                <a:lnTo>
                  <a:pt x="3500" y="7219"/>
                </a:lnTo>
                <a:lnTo>
                  <a:pt x="3661" y="6960"/>
                </a:lnTo>
                <a:lnTo>
                  <a:pt x="3816" y="6702"/>
                </a:lnTo>
                <a:lnTo>
                  <a:pt x="3967" y="6436"/>
                </a:lnTo>
                <a:lnTo>
                  <a:pt x="4112" y="6161"/>
                </a:lnTo>
                <a:lnTo>
                  <a:pt x="4258" y="5886"/>
                </a:lnTo>
                <a:lnTo>
                  <a:pt x="4403" y="5612"/>
                </a:lnTo>
                <a:lnTo>
                  <a:pt x="4538" y="5329"/>
                </a:lnTo>
                <a:lnTo>
                  <a:pt x="4673" y="5037"/>
                </a:lnTo>
                <a:lnTo>
                  <a:pt x="4803" y="4754"/>
                </a:lnTo>
                <a:lnTo>
                  <a:pt x="4927" y="4463"/>
                </a:lnTo>
                <a:lnTo>
                  <a:pt x="5052" y="4163"/>
                </a:lnTo>
                <a:lnTo>
                  <a:pt x="5166" y="3863"/>
                </a:lnTo>
                <a:lnTo>
                  <a:pt x="5280" y="3564"/>
                </a:lnTo>
                <a:lnTo>
                  <a:pt x="5389" y="3264"/>
                </a:lnTo>
                <a:lnTo>
                  <a:pt x="5493" y="2964"/>
                </a:lnTo>
                <a:lnTo>
                  <a:pt x="5592" y="2656"/>
                </a:lnTo>
                <a:lnTo>
                  <a:pt x="5685" y="2348"/>
                </a:lnTo>
                <a:lnTo>
                  <a:pt x="5774" y="2040"/>
                </a:lnTo>
                <a:lnTo>
                  <a:pt x="5810" y="1890"/>
                </a:lnTo>
                <a:lnTo>
                  <a:pt x="5836" y="1749"/>
                </a:lnTo>
                <a:lnTo>
                  <a:pt x="5857" y="1599"/>
                </a:lnTo>
                <a:lnTo>
                  <a:pt x="5862" y="1466"/>
                </a:lnTo>
                <a:lnTo>
                  <a:pt x="5862" y="1324"/>
                </a:lnTo>
                <a:lnTo>
                  <a:pt x="5857" y="1191"/>
                </a:lnTo>
                <a:lnTo>
                  <a:pt x="5841" y="1066"/>
                </a:lnTo>
                <a:lnTo>
                  <a:pt x="5820" y="941"/>
                </a:lnTo>
                <a:lnTo>
                  <a:pt x="5789" y="825"/>
                </a:lnTo>
                <a:lnTo>
                  <a:pt x="5753" y="716"/>
                </a:lnTo>
                <a:lnTo>
                  <a:pt x="5711" y="608"/>
                </a:lnTo>
                <a:lnTo>
                  <a:pt x="5665" y="508"/>
                </a:lnTo>
                <a:lnTo>
                  <a:pt x="5613" y="417"/>
                </a:lnTo>
                <a:lnTo>
                  <a:pt x="5561" y="333"/>
                </a:lnTo>
                <a:lnTo>
                  <a:pt x="5498" y="259"/>
                </a:lnTo>
                <a:lnTo>
                  <a:pt x="5436" y="192"/>
                </a:lnTo>
                <a:lnTo>
                  <a:pt x="5369" y="134"/>
                </a:lnTo>
                <a:lnTo>
                  <a:pt x="5301" y="84"/>
                </a:lnTo>
                <a:lnTo>
                  <a:pt x="5228" y="50"/>
                </a:lnTo>
                <a:lnTo>
                  <a:pt x="5156" y="17"/>
                </a:lnTo>
                <a:lnTo>
                  <a:pt x="50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13"/>
          <p:cNvSpPr/>
          <p:nvPr/>
        </p:nvSpPr>
        <p:spPr>
          <a:xfrm>
            <a:off x="7393139" y="5646672"/>
            <a:ext cx="646540" cy="491312"/>
          </a:xfrm>
          <a:custGeom>
            <a:avLst/>
            <a:gdLst/>
            <a:ahLst/>
            <a:cxnLst/>
            <a:rect l="l" t="t" r="r" b="b"/>
            <a:pathLst>
              <a:path w="33105" h="33744" extrusionOk="0">
                <a:moveTo>
                  <a:pt x="22530" y="1"/>
                </a:moveTo>
                <a:lnTo>
                  <a:pt x="22458" y="9"/>
                </a:lnTo>
                <a:lnTo>
                  <a:pt x="22385" y="26"/>
                </a:lnTo>
                <a:lnTo>
                  <a:pt x="22312" y="42"/>
                </a:lnTo>
                <a:lnTo>
                  <a:pt x="22245" y="75"/>
                </a:lnTo>
                <a:lnTo>
                  <a:pt x="22177" y="109"/>
                </a:lnTo>
                <a:lnTo>
                  <a:pt x="22110" y="159"/>
                </a:lnTo>
                <a:lnTo>
                  <a:pt x="22042" y="209"/>
                </a:lnTo>
                <a:lnTo>
                  <a:pt x="21985" y="267"/>
                </a:lnTo>
                <a:lnTo>
                  <a:pt x="21923" y="334"/>
                </a:lnTo>
                <a:lnTo>
                  <a:pt x="21866" y="409"/>
                </a:lnTo>
                <a:lnTo>
                  <a:pt x="21814" y="483"/>
                </a:lnTo>
                <a:lnTo>
                  <a:pt x="21767" y="567"/>
                </a:lnTo>
                <a:lnTo>
                  <a:pt x="21720" y="667"/>
                </a:lnTo>
                <a:lnTo>
                  <a:pt x="21679" y="767"/>
                </a:lnTo>
                <a:lnTo>
                  <a:pt x="21643" y="866"/>
                </a:lnTo>
                <a:lnTo>
                  <a:pt x="21606" y="983"/>
                </a:lnTo>
                <a:lnTo>
                  <a:pt x="21580" y="1100"/>
                </a:lnTo>
                <a:lnTo>
                  <a:pt x="21554" y="1233"/>
                </a:lnTo>
                <a:lnTo>
                  <a:pt x="21539" y="1366"/>
                </a:lnTo>
                <a:lnTo>
                  <a:pt x="21528" y="1499"/>
                </a:lnTo>
                <a:lnTo>
                  <a:pt x="21518" y="1649"/>
                </a:lnTo>
                <a:lnTo>
                  <a:pt x="21466" y="3988"/>
                </a:lnTo>
                <a:lnTo>
                  <a:pt x="21419" y="6320"/>
                </a:lnTo>
                <a:lnTo>
                  <a:pt x="21388" y="8659"/>
                </a:lnTo>
                <a:lnTo>
                  <a:pt x="21362" y="10998"/>
                </a:lnTo>
                <a:lnTo>
                  <a:pt x="21347" y="13338"/>
                </a:lnTo>
                <a:lnTo>
                  <a:pt x="21336" y="15677"/>
                </a:lnTo>
                <a:lnTo>
                  <a:pt x="21331" y="18017"/>
                </a:lnTo>
                <a:lnTo>
                  <a:pt x="21336" y="20356"/>
                </a:lnTo>
                <a:lnTo>
                  <a:pt x="11634" y="11481"/>
                </a:lnTo>
                <a:lnTo>
                  <a:pt x="11561" y="11423"/>
                </a:lnTo>
                <a:lnTo>
                  <a:pt x="11489" y="11373"/>
                </a:lnTo>
                <a:lnTo>
                  <a:pt x="11416" y="11323"/>
                </a:lnTo>
                <a:lnTo>
                  <a:pt x="11343" y="11290"/>
                </a:lnTo>
                <a:lnTo>
                  <a:pt x="11271" y="11265"/>
                </a:lnTo>
                <a:lnTo>
                  <a:pt x="11198" y="11248"/>
                </a:lnTo>
                <a:lnTo>
                  <a:pt x="11125" y="11240"/>
                </a:lnTo>
                <a:lnTo>
                  <a:pt x="11053" y="11240"/>
                </a:lnTo>
                <a:lnTo>
                  <a:pt x="10985" y="11248"/>
                </a:lnTo>
                <a:lnTo>
                  <a:pt x="10912" y="11256"/>
                </a:lnTo>
                <a:lnTo>
                  <a:pt x="10845" y="11281"/>
                </a:lnTo>
                <a:lnTo>
                  <a:pt x="10777" y="11306"/>
                </a:lnTo>
                <a:lnTo>
                  <a:pt x="10710" y="11348"/>
                </a:lnTo>
                <a:lnTo>
                  <a:pt x="10648" y="11390"/>
                </a:lnTo>
                <a:lnTo>
                  <a:pt x="10585" y="11431"/>
                </a:lnTo>
                <a:lnTo>
                  <a:pt x="10523" y="11490"/>
                </a:lnTo>
                <a:lnTo>
                  <a:pt x="10466" y="11548"/>
                </a:lnTo>
                <a:lnTo>
                  <a:pt x="10409" y="11614"/>
                </a:lnTo>
                <a:lnTo>
                  <a:pt x="10352" y="11689"/>
                </a:lnTo>
                <a:lnTo>
                  <a:pt x="10305" y="11764"/>
                </a:lnTo>
                <a:lnTo>
                  <a:pt x="10253" y="11848"/>
                </a:lnTo>
                <a:lnTo>
                  <a:pt x="10206" y="11931"/>
                </a:lnTo>
                <a:lnTo>
                  <a:pt x="10165" y="12022"/>
                </a:lnTo>
                <a:lnTo>
                  <a:pt x="10128" y="12122"/>
                </a:lnTo>
                <a:lnTo>
                  <a:pt x="10092" y="12222"/>
                </a:lnTo>
                <a:lnTo>
                  <a:pt x="10061" y="12330"/>
                </a:lnTo>
                <a:lnTo>
                  <a:pt x="10030" y="12439"/>
                </a:lnTo>
                <a:lnTo>
                  <a:pt x="10009" y="12547"/>
                </a:lnTo>
                <a:lnTo>
                  <a:pt x="9988" y="12663"/>
                </a:lnTo>
                <a:lnTo>
                  <a:pt x="9973" y="12780"/>
                </a:lnTo>
                <a:lnTo>
                  <a:pt x="9957" y="12905"/>
                </a:lnTo>
                <a:lnTo>
                  <a:pt x="9952" y="13030"/>
                </a:lnTo>
                <a:lnTo>
                  <a:pt x="9890" y="14936"/>
                </a:lnTo>
                <a:lnTo>
                  <a:pt x="9833" y="16843"/>
                </a:lnTo>
                <a:lnTo>
                  <a:pt x="9786" y="18749"/>
                </a:lnTo>
                <a:lnTo>
                  <a:pt x="9750" y="20664"/>
                </a:lnTo>
                <a:lnTo>
                  <a:pt x="9713" y="22571"/>
                </a:lnTo>
                <a:lnTo>
                  <a:pt x="9687" y="24477"/>
                </a:lnTo>
                <a:lnTo>
                  <a:pt x="9666" y="26384"/>
                </a:lnTo>
                <a:lnTo>
                  <a:pt x="9656" y="28290"/>
                </a:lnTo>
                <a:lnTo>
                  <a:pt x="9158" y="27666"/>
                </a:lnTo>
                <a:lnTo>
                  <a:pt x="8659" y="27041"/>
                </a:lnTo>
                <a:lnTo>
                  <a:pt x="8171" y="26409"/>
                </a:lnTo>
                <a:lnTo>
                  <a:pt x="7678" y="25768"/>
                </a:lnTo>
                <a:lnTo>
                  <a:pt x="7190" y="25127"/>
                </a:lnTo>
                <a:lnTo>
                  <a:pt x="6702" y="24486"/>
                </a:lnTo>
                <a:lnTo>
                  <a:pt x="6219" y="23836"/>
                </a:lnTo>
                <a:lnTo>
                  <a:pt x="5737" y="23178"/>
                </a:lnTo>
                <a:lnTo>
                  <a:pt x="5254" y="22529"/>
                </a:lnTo>
                <a:lnTo>
                  <a:pt x="4776" y="21863"/>
                </a:lnTo>
                <a:lnTo>
                  <a:pt x="4299" y="21197"/>
                </a:lnTo>
                <a:lnTo>
                  <a:pt x="3826" y="20531"/>
                </a:lnTo>
                <a:lnTo>
                  <a:pt x="3354" y="19857"/>
                </a:lnTo>
                <a:lnTo>
                  <a:pt x="2882" y="19182"/>
                </a:lnTo>
                <a:lnTo>
                  <a:pt x="2414" y="18500"/>
                </a:lnTo>
                <a:lnTo>
                  <a:pt x="1947" y="17809"/>
                </a:lnTo>
                <a:lnTo>
                  <a:pt x="1895" y="17742"/>
                </a:lnTo>
                <a:lnTo>
                  <a:pt x="1843" y="17675"/>
                </a:lnTo>
                <a:lnTo>
                  <a:pt x="1791" y="17617"/>
                </a:lnTo>
                <a:lnTo>
                  <a:pt x="1739" y="17567"/>
                </a:lnTo>
                <a:lnTo>
                  <a:pt x="1688" y="17517"/>
                </a:lnTo>
                <a:lnTo>
                  <a:pt x="1636" y="17476"/>
                </a:lnTo>
                <a:lnTo>
                  <a:pt x="1579" y="17434"/>
                </a:lnTo>
                <a:lnTo>
                  <a:pt x="1527" y="17409"/>
                </a:lnTo>
                <a:lnTo>
                  <a:pt x="1418" y="17359"/>
                </a:lnTo>
                <a:lnTo>
                  <a:pt x="1309" y="17326"/>
                </a:lnTo>
                <a:lnTo>
                  <a:pt x="1205" y="17317"/>
                </a:lnTo>
                <a:lnTo>
                  <a:pt x="1096" y="17326"/>
                </a:lnTo>
                <a:lnTo>
                  <a:pt x="992" y="17351"/>
                </a:lnTo>
                <a:lnTo>
                  <a:pt x="888" y="17392"/>
                </a:lnTo>
                <a:lnTo>
                  <a:pt x="789" y="17442"/>
                </a:lnTo>
                <a:lnTo>
                  <a:pt x="691" y="17517"/>
                </a:lnTo>
                <a:lnTo>
                  <a:pt x="597" y="17592"/>
                </a:lnTo>
                <a:lnTo>
                  <a:pt x="509" y="17692"/>
                </a:lnTo>
                <a:lnTo>
                  <a:pt x="426" y="17792"/>
                </a:lnTo>
                <a:lnTo>
                  <a:pt x="348" y="17908"/>
                </a:lnTo>
                <a:lnTo>
                  <a:pt x="276" y="18033"/>
                </a:lnTo>
                <a:lnTo>
                  <a:pt x="208" y="18167"/>
                </a:lnTo>
                <a:lnTo>
                  <a:pt x="151" y="18308"/>
                </a:lnTo>
                <a:lnTo>
                  <a:pt x="104" y="18450"/>
                </a:lnTo>
                <a:lnTo>
                  <a:pt x="63" y="18608"/>
                </a:lnTo>
                <a:lnTo>
                  <a:pt x="32" y="18758"/>
                </a:lnTo>
                <a:lnTo>
                  <a:pt x="11" y="18924"/>
                </a:lnTo>
                <a:lnTo>
                  <a:pt x="0" y="19082"/>
                </a:lnTo>
                <a:lnTo>
                  <a:pt x="0" y="19249"/>
                </a:lnTo>
                <a:lnTo>
                  <a:pt x="11" y="19415"/>
                </a:lnTo>
                <a:lnTo>
                  <a:pt x="32" y="19582"/>
                </a:lnTo>
                <a:lnTo>
                  <a:pt x="47" y="19657"/>
                </a:lnTo>
                <a:lnTo>
                  <a:pt x="68" y="19740"/>
                </a:lnTo>
                <a:lnTo>
                  <a:pt x="94" y="19823"/>
                </a:lnTo>
                <a:lnTo>
                  <a:pt x="120" y="19907"/>
                </a:lnTo>
                <a:lnTo>
                  <a:pt x="146" y="19981"/>
                </a:lnTo>
                <a:lnTo>
                  <a:pt x="182" y="20065"/>
                </a:lnTo>
                <a:lnTo>
                  <a:pt x="218" y="20140"/>
                </a:lnTo>
                <a:lnTo>
                  <a:pt x="260" y="20223"/>
                </a:lnTo>
                <a:lnTo>
                  <a:pt x="301" y="20298"/>
                </a:lnTo>
                <a:lnTo>
                  <a:pt x="353" y="20373"/>
                </a:lnTo>
                <a:lnTo>
                  <a:pt x="940" y="21239"/>
                </a:lnTo>
                <a:lnTo>
                  <a:pt x="1537" y="22096"/>
                </a:lnTo>
                <a:lnTo>
                  <a:pt x="2134" y="22945"/>
                </a:lnTo>
                <a:lnTo>
                  <a:pt x="2731" y="23795"/>
                </a:lnTo>
                <a:lnTo>
                  <a:pt x="3338" y="24627"/>
                </a:lnTo>
                <a:lnTo>
                  <a:pt x="3941" y="25460"/>
                </a:lnTo>
                <a:lnTo>
                  <a:pt x="4553" y="26292"/>
                </a:lnTo>
                <a:lnTo>
                  <a:pt x="5166" y="27108"/>
                </a:lnTo>
                <a:lnTo>
                  <a:pt x="5778" y="27924"/>
                </a:lnTo>
                <a:lnTo>
                  <a:pt x="6401" y="28731"/>
                </a:lnTo>
                <a:lnTo>
                  <a:pt x="7019" y="29531"/>
                </a:lnTo>
                <a:lnTo>
                  <a:pt x="7647" y="30330"/>
                </a:lnTo>
                <a:lnTo>
                  <a:pt x="8275" y="31121"/>
                </a:lnTo>
                <a:lnTo>
                  <a:pt x="8909" y="31903"/>
                </a:lnTo>
                <a:lnTo>
                  <a:pt x="9542" y="32686"/>
                </a:lnTo>
                <a:lnTo>
                  <a:pt x="10180" y="33460"/>
                </a:lnTo>
                <a:lnTo>
                  <a:pt x="10248" y="33527"/>
                </a:lnTo>
                <a:lnTo>
                  <a:pt x="10315" y="33594"/>
                </a:lnTo>
                <a:lnTo>
                  <a:pt x="10383" y="33643"/>
                </a:lnTo>
                <a:lnTo>
                  <a:pt x="10456" y="33685"/>
                </a:lnTo>
                <a:lnTo>
                  <a:pt x="10523" y="33718"/>
                </a:lnTo>
                <a:lnTo>
                  <a:pt x="10596" y="33735"/>
                </a:lnTo>
                <a:lnTo>
                  <a:pt x="10668" y="33743"/>
                </a:lnTo>
                <a:lnTo>
                  <a:pt x="10741" y="33743"/>
                </a:lnTo>
                <a:lnTo>
                  <a:pt x="10814" y="33735"/>
                </a:lnTo>
                <a:lnTo>
                  <a:pt x="10881" y="33727"/>
                </a:lnTo>
                <a:lnTo>
                  <a:pt x="10954" y="33702"/>
                </a:lnTo>
                <a:lnTo>
                  <a:pt x="11021" y="33668"/>
                </a:lnTo>
                <a:lnTo>
                  <a:pt x="11094" y="33627"/>
                </a:lnTo>
                <a:lnTo>
                  <a:pt x="11156" y="33577"/>
                </a:lnTo>
                <a:lnTo>
                  <a:pt x="11224" y="33527"/>
                </a:lnTo>
                <a:lnTo>
                  <a:pt x="11286" y="33469"/>
                </a:lnTo>
                <a:lnTo>
                  <a:pt x="11348" y="33402"/>
                </a:lnTo>
                <a:lnTo>
                  <a:pt x="11411" y="33327"/>
                </a:lnTo>
                <a:lnTo>
                  <a:pt x="11468" y="33252"/>
                </a:lnTo>
                <a:lnTo>
                  <a:pt x="11520" y="33169"/>
                </a:lnTo>
                <a:lnTo>
                  <a:pt x="11572" y="33077"/>
                </a:lnTo>
                <a:lnTo>
                  <a:pt x="11618" y="32986"/>
                </a:lnTo>
                <a:lnTo>
                  <a:pt x="11665" y="32894"/>
                </a:lnTo>
                <a:lnTo>
                  <a:pt x="11701" y="32794"/>
                </a:lnTo>
                <a:lnTo>
                  <a:pt x="11743" y="32686"/>
                </a:lnTo>
                <a:lnTo>
                  <a:pt x="11774" y="32578"/>
                </a:lnTo>
                <a:lnTo>
                  <a:pt x="11800" y="32470"/>
                </a:lnTo>
                <a:lnTo>
                  <a:pt x="11826" y="32361"/>
                </a:lnTo>
                <a:lnTo>
                  <a:pt x="11842" y="32253"/>
                </a:lnTo>
                <a:lnTo>
                  <a:pt x="11857" y="32137"/>
                </a:lnTo>
                <a:lnTo>
                  <a:pt x="11868" y="32020"/>
                </a:lnTo>
                <a:lnTo>
                  <a:pt x="11868" y="31903"/>
                </a:lnTo>
                <a:lnTo>
                  <a:pt x="11873" y="29914"/>
                </a:lnTo>
                <a:lnTo>
                  <a:pt x="11883" y="27932"/>
                </a:lnTo>
                <a:lnTo>
                  <a:pt x="11899" y="25951"/>
                </a:lnTo>
                <a:lnTo>
                  <a:pt x="11930" y="23969"/>
                </a:lnTo>
                <a:lnTo>
                  <a:pt x="11961" y="21980"/>
                </a:lnTo>
                <a:lnTo>
                  <a:pt x="12003" y="19998"/>
                </a:lnTo>
                <a:lnTo>
                  <a:pt x="12054" y="18017"/>
                </a:lnTo>
                <a:lnTo>
                  <a:pt x="12106" y="16035"/>
                </a:lnTo>
                <a:lnTo>
                  <a:pt x="21887" y="24960"/>
                </a:lnTo>
                <a:lnTo>
                  <a:pt x="21954" y="25018"/>
                </a:lnTo>
                <a:lnTo>
                  <a:pt x="22022" y="25068"/>
                </a:lnTo>
                <a:lnTo>
                  <a:pt x="22094" y="25110"/>
                </a:lnTo>
                <a:lnTo>
                  <a:pt x="22167" y="25135"/>
                </a:lnTo>
                <a:lnTo>
                  <a:pt x="22234" y="25160"/>
                </a:lnTo>
                <a:lnTo>
                  <a:pt x="22307" y="25177"/>
                </a:lnTo>
                <a:lnTo>
                  <a:pt x="22380" y="25185"/>
                </a:lnTo>
                <a:lnTo>
                  <a:pt x="22452" y="25193"/>
                </a:lnTo>
                <a:lnTo>
                  <a:pt x="22525" y="25185"/>
                </a:lnTo>
                <a:lnTo>
                  <a:pt x="22598" y="25168"/>
                </a:lnTo>
                <a:lnTo>
                  <a:pt x="22665" y="25152"/>
                </a:lnTo>
                <a:lnTo>
                  <a:pt x="22733" y="25127"/>
                </a:lnTo>
                <a:lnTo>
                  <a:pt x="22800" y="25093"/>
                </a:lnTo>
                <a:lnTo>
                  <a:pt x="22868" y="25052"/>
                </a:lnTo>
                <a:lnTo>
                  <a:pt x="22935" y="25002"/>
                </a:lnTo>
                <a:lnTo>
                  <a:pt x="22998" y="24952"/>
                </a:lnTo>
                <a:lnTo>
                  <a:pt x="23055" y="24893"/>
                </a:lnTo>
                <a:lnTo>
                  <a:pt x="23117" y="24827"/>
                </a:lnTo>
                <a:lnTo>
                  <a:pt x="23169" y="24760"/>
                </a:lnTo>
                <a:lnTo>
                  <a:pt x="23221" y="24685"/>
                </a:lnTo>
                <a:lnTo>
                  <a:pt x="23273" y="24602"/>
                </a:lnTo>
                <a:lnTo>
                  <a:pt x="23319" y="24519"/>
                </a:lnTo>
                <a:lnTo>
                  <a:pt x="23361" y="24427"/>
                </a:lnTo>
                <a:lnTo>
                  <a:pt x="23402" y="24327"/>
                </a:lnTo>
                <a:lnTo>
                  <a:pt x="23439" y="24227"/>
                </a:lnTo>
                <a:lnTo>
                  <a:pt x="23470" y="24128"/>
                </a:lnTo>
                <a:lnTo>
                  <a:pt x="23496" y="24019"/>
                </a:lnTo>
                <a:lnTo>
                  <a:pt x="23517" y="23911"/>
                </a:lnTo>
                <a:lnTo>
                  <a:pt x="23537" y="23795"/>
                </a:lnTo>
                <a:lnTo>
                  <a:pt x="23548" y="23670"/>
                </a:lnTo>
                <a:lnTo>
                  <a:pt x="23553" y="23545"/>
                </a:lnTo>
                <a:lnTo>
                  <a:pt x="23558" y="23420"/>
                </a:lnTo>
                <a:lnTo>
                  <a:pt x="23543" y="21114"/>
                </a:lnTo>
                <a:lnTo>
                  <a:pt x="23537" y="18799"/>
                </a:lnTo>
                <a:lnTo>
                  <a:pt x="23537" y="16493"/>
                </a:lnTo>
                <a:lnTo>
                  <a:pt x="23543" y="14187"/>
                </a:lnTo>
                <a:lnTo>
                  <a:pt x="23553" y="11881"/>
                </a:lnTo>
                <a:lnTo>
                  <a:pt x="23569" y="9566"/>
                </a:lnTo>
                <a:lnTo>
                  <a:pt x="23589" y="7260"/>
                </a:lnTo>
                <a:lnTo>
                  <a:pt x="23615" y="4954"/>
                </a:lnTo>
                <a:lnTo>
                  <a:pt x="24669" y="6186"/>
                </a:lnTo>
                <a:lnTo>
                  <a:pt x="25723" y="7418"/>
                </a:lnTo>
                <a:lnTo>
                  <a:pt x="26772" y="8659"/>
                </a:lnTo>
                <a:lnTo>
                  <a:pt x="27820" y="9908"/>
                </a:lnTo>
                <a:lnTo>
                  <a:pt x="29917" y="12405"/>
                </a:lnTo>
                <a:lnTo>
                  <a:pt x="32009" y="14911"/>
                </a:lnTo>
                <a:lnTo>
                  <a:pt x="32072" y="14978"/>
                </a:lnTo>
                <a:lnTo>
                  <a:pt x="32139" y="15028"/>
                </a:lnTo>
                <a:lnTo>
                  <a:pt x="32202" y="15070"/>
                </a:lnTo>
                <a:lnTo>
                  <a:pt x="32264" y="15094"/>
                </a:lnTo>
                <a:lnTo>
                  <a:pt x="32326" y="15111"/>
                </a:lnTo>
                <a:lnTo>
                  <a:pt x="32394" y="15111"/>
                </a:lnTo>
                <a:lnTo>
                  <a:pt x="32456" y="15103"/>
                </a:lnTo>
                <a:lnTo>
                  <a:pt x="32513" y="15078"/>
                </a:lnTo>
                <a:lnTo>
                  <a:pt x="32575" y="15053"/>
                </a:lnTo>
                <a:lnTo>
                  <a:pt x="32632" y="15011"/>
                </a:lnTo>
                <a:lnTo>
                  <a:pt x="32690" y="14961"/>
                </a:lnTo>
                <a:lnTo>
                  <a:pt x="32741" y="14903"/>
                </a:lnTo>
                <a:lnTo>
                  <a:pt x="32793" y="14845"/>
                </a:lnTo>
                <a:lnTo>
                  <a:pt x="32840" y="14770"/>
                </a:lnTo>
                <a:lnTo>
                  <a:pt x="32887" y="14695"/>
                </a:lnTo>
                <a:lnTo>
                  <a:pt x="32928" y="14612"/>
                </a:lnTo>
                <a:lnTo>
                  <a:pt x="32965" y="14528"/>
                </a:lnTo>
                <a:lnTo>
                  <a:pt x="33001" y="14437"/>
                </a:lnTo>
                <a:lnTo>
                  <a:pt x="33032" y="14345"/>
                </a:lnTo>
                <a:lnTo>
                  <a:pt x="33053" y="14245"/>
                </a:lnTo>
                <a:lnTo>
                  <a:pt x="33074" y="14145"/>
                </a:lnTo>
                <a:lnTo>
                  <a:pt x="33089" y="14045"/>
                </a:lnTo>
                <a:lnTo>
                  <a:pt x="33100" y="13946"/>
                </a:lnTo>
                <a:lnTo>
                  <a:pt x="33105" y="13846"/>
                </a:lnTo>
                <a:lnTo>
                  <a:pt x="33100" y="13737"/>
                </a:lnTo>
                <a:lnTo>
                  <a:pt x="33094" y="13638"/>
                </a:lnTo>
                <a:lnTo>
                  <a:pt x="33079" y="13538"/>
                </a:lnTo>
                <a:lnTo>
                  <a:pt x="33053" y="13438"/>
                </a:lnTo>
                <a:lnTo>
                  <a:pt x="33027" y="13346"/>
                </a:lnTo>
                <a:lnTo>
                  <a:pt x="32985" y="13255"/>
                </a:lnTo>
                <a:lnTo>
                  <a:pt x="32944" y="13163"/>
                </a:lnTo>
                <a:lnTo>
                  <a:pt x="32892" y="13080"/>
                </a:lnTo>
                <a:lnTo>
                  <a:pt x="32305" y="12264"/>
                </a:lnTo>
                <a:lnTo>
                  <a:pt x="31719" y="11448"/>
                </a:lnTo>
                <a:lnTo>
                  <a:pt x="31132" y="10640"/>
                </a:lnTo>
                <a:lnTo>
                  <a:pt x="30540" y="9841"/>
                </a:lnTo>
                <a:lnTo>
                  <a:pt x="29949" y="9042"/>
                </a:lnTo>
                <a:lnTo>
                  <a:pt x="29357" y="8243"/>
                </a:lnTo>
                <a:lnTo>
                  <a:pt x="28163" y="6669"/>
                </a:lnTo>
                <a:lnTo>
                  <a:pt x="26964" y="5096"/>
                </a:lnTo>
                <a:lnTo>
                  <a:pt x="25754" y="3539"/>
                </a:lnTo>
                <a:lnTo>
                  <a:pt x="24544" y="1990"/>
                </a:lnTo>
                <a:lnTo>
                  <a:pt x="23335" y="442"/>
                </a:lnTo>
                <a:lnTo>
                  <a:pt x="23267" y="359"/>
                </a:lnTo>
                <a:lnTo>
                  <a:pt x="23195" y="292"/>
                </a:lnTo>
                <a:lnTo>
                  <a:pt x="23127" y="225"/>
                </a:lnTo>
                <a:lnTo>
                  <a:pt x="23055" y="167"/>
                </a:lnTo>
                <a:lnTo>
                  <a:pt x="22982" y="117"/>
                </a:lnTo>
                <a:lnTo>
                  <a:pt x="22904" y="84"/>
                </a:lnTo>
                <a:lnTo>
                  <a:pt x="22831" y="51"/>
                </a:lnTo>
                <a:lnTo>
                  <a:pt x="22754" y="26"/>
                </a:lnTo>
                <a:lnTo>
                  <a:pt x="22681" y="9"/>
                </a:lnTo>
                <a:lnTo>
                  <a:pt x="2260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229;p12">
            <a:extLst>
              <a:ext uri="{FF2B5EF4-FFF2-40B4-BE49-F238E27FC236}">
                <a16:creationId xmlns:a16="http://schemas.microsoft.com/office/drawing/2014/main" id="{7DC49F6F-7F22-506F-F9B2-29CF5405B0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2041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5759600" y="2164847"/>
            <a:ext cx="5472400" cy="11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5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5026000" y="3325967"/>
            <a:ext cx="6206000" cy="2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>
                <a:solidFill>
                  <a:schemeClr val="lt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5443867" y="6196221"/>
            <a:ext cx="1175197" cy="1032976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22"/>
          <p:cNvSpPr/>
          <p:nvPr/>
        </p:nvSpPr>
        <p:spPr>
          <a:xfrm>
            <a:off x="477001" y="6015684"/>
            <a:ext cx="381500" cy="49740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8" name="Google Shape;428;p22"/>
          <p:cNvSpPr/>
          <p:nvPr/>
        </p:nvSpPr>
        <p:spPr>
          <a:xfrm>
            <a:off x="11677768" y="1411000"/>
            <a:ext cx="618633" cy="1664667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623121" y="296071"/>
            <a:ext cx="1461865" cy="863405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933634" y="2433003"/>
            <a:ext cx="383668" cy="673469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22"/>
          <p:cNvSpPr/>
          <p:nvPr/>
        </p:nvSpPr>
        <p:spPr>
          <a:xfrm>
            <a:off x="7925961" y="-1087"/>
            <a:ext cx="1133171" cy="702987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22"/>
          <p:cNvSpPr/>
          <p:nvPr/>
        </p:nvSpPr>
        <p:spPr>
          <a:xfrm>
            <a:off x="11040199" y="5733494"/>
            <a:ext cx="383631" cy="673404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8" name="Google Shape;438;p22"/>
          <p:cNvSpPr/>
          <p:nvPr/>
        </p:nvSpPr>
        <p:spPr>
          <a:xfrm>
            <a:off x="4201592" y="393470"/>
            <a:ext cx="236568" cy="308437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" name="Google Shape;229;p12">
            <a:extLst>
              <a:ext uri="{FF2B5EF4-FFF2-40B4-BE49-F238E27FC236}">
                <a16:creationId xmlns:a16="http://schemas.microsoft.com/office/drawing/2014/main" id="{604CA334-3A3A-A781-9BB7-1AA49C38DF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75749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 rot="5626613">
            <a:off x="10829656" y="463489"/>
            <a:ext cx="804709" cy="66165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6"/>
          <p:cNvSpPr/>
          <p:nvPr/>
        </p:nvSpPr>
        <p:spPr>
          <a:xfrm rot="-5400000">
            <a:off x="1349343" y="-145644"/>
            <a:ext cx="546341" cy="837661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6"/>
          <p:cNvSpPr/>
          <p:nvPr/>
        </p:nvSpPr>
        <p:spPr>
          <a:xfrm rot="10800000" flipH="1">
            <a:off x="10045212" y="1003685"/>
            <a:ext cx="260096" cy="21388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6"/>
          <p:cNvSpPr/>
          <p:nvPr/>
        </p:nvSpPr>
        <p:spPr>
          <a:xfrm rot="-2700000">
            <a:off x="592864" y="756043"/>
            <a:ext cx="475533" cy="902007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6"/>
          <p:cNvSpPr/>
          <p:nvPr/>
        </p:nvSpPr>
        <p:spPr>
          <a:xfrm rot="5628844">
            <a:off x="150554" y="6250162"/>
            <a:ext cx="491897" cy="404765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6"/>
          <p:cNvSpPr/>
          <p:nvPr/>
        </p:nvSpPr>
        <p:spPr>
          <a:xfrm rot="654613">
            <a:off x="11387515" y="6068954"/>
            <a:ext cx="637711" cy="58728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6"/>
          <p:cNvSpPr/>
          <p:nvPr/>
        </p:nvSpPr>
        <p:spPr>
          <a:xfrm>
            <a:off x="10305285" y="6491153"/>
            <a:ext cx="345871" cy="308455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6"/>
          <p:cNvSpPr txBox="1">
            <a:spLocks noGrp="1"/>
          </p:cNvSpPr>
          <p:nvPr>
            <p:ph type="title"/>
          </p:nvPr>
        </p:nvSpPr>
        <p:spPr>
          <a:xfrm>
            <a:off x="960000" y="450536"/>
            <a:ext cx="10272000" cy="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" name="Google Shape;229;p12">
            <a:extLst>
              <a:ext uri="{FF2B5EF4-FFF2-40B4-BE49-F238E27FC236}">
                <a16:creationId xmlns:a16="http://schemas.microsoft.com/office/drawing/2014/main" id="{B4D6D39E-35FA-BF63-146B-E7A0FD2EA7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55974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960000" y="720000"/>
            <a:ext cx="5594800" cy="14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960000" y="2061533"/>
            <a:ext cx="5594800" cy="11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4" name="Google Shape;524;p28"/>
          <p:cNvSpPr txBox="1"/>
          <p:nvPr/>
        </p:nvSpPr>
        <p:spPr>
          <a:xfrm>
            <a:off x="960000" y="4369033"/>
            <a:ext cx="51360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6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101198" y="6036199"/>
            <a:ext cx="2112172" cy="934668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11126460" y="6410313"/>
            <a:ext cx="907755" cy="249899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28"/>
          <p:cNvSpPr/>
          <p:nvPr/>
        </p:nvSpPr>
        <p:spPr>
          <a:xfrm rot="5400000">
            <a:off x="9210755" y="6347605"/>
            <a:ext cx="508677" cy="636503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99518" y="965593"/>
            <a:ext cx="405305" cy="323073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390341" y="210010"/>
            <a:ext cx="571623" cy="399869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505437" y="133631"/>
            <a:ext cx="506772" cy="37025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11433967" y="2229692"/>
            <a:ext cx="509219" cy="482883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8238035" y="6405735"/>
            <a:ext cx="954699" cy="520215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7259325" y="1026909"/>
            <a:ext cx="1058075" cy="736831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10460867" y="365066"/>
            <a:ext cx="1202660" cy="570223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10745781" y="994773"/>
            <a:ext cx="186324" cy="156343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10501493" y="924093"/>
            <a:ext cx="157361" cy="5268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10230373" y="835984"/>
            <a:ext cx="147033" cy="70493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945006" y="6535609"/>
            <a:ext cx="239017" cy="196656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0" name="Google Shape;540;p28"/>
          <p:cNvSpPr/>
          <p:nvPr/>
        </p:nvSpPr>
        <p:spPr>
          <a:xfrm>
            <a:off x="8519400" y="1383134"/>
            <a:ext cx="3803267" cy="4729433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442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2400">
                <a:solidFill>
                  <a:schemeClr val="accent2">
                    <a:lumMod val="90000"/>
                    <a:lumOff val="10000"/>
                  </a:schemeClr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733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610586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>
            <a:spLocks noGrp="1"/>
          </p:cNvSpPr>
          <p:nvPr>
            <p:ph type="ctrTitle"/>
          </p:nvPr>
        </p:nvSpPr>
        <p:spPr>
          <a:xfrm>
            <a:off x="2132821" y="1180973"/>
            <a:ext cx="8743684" cy="141829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lvl="0"/>
            <a:br>
              <a:rPr lang="en-US" altLang="zh-TW" sz="7200" b="1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</a:br>
            <a:br>
              <a:rPr lang="en-US" altLang="zh-TW" sz="7200" b="1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</a:br>
            <a:r>
              <a:rPr lang="en-US" altLang="zh-TW" sz="7200" b="1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AI</a:t>
            </a:r>
            <a:r>
              <a:rPr lang="zh-TW" altLang="en-US" sz="7200" b="1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機器人</a:t>
            </a:r>
            <a:endParaRPr lang="zh-TW" altLang="en-US" sz="7200" dirty="0">
              <a:solidFill>
                <a:schemeClr val="bg1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554" name="Google Shape;554;p33"/>
          <p:cNvSpPr/>
          <p:nvPr/>
        </p:nvSpPr>
        <p:spPr>
          <a:xfrm rot="10800000">
            <a:off x="11554655" y="2350786"/>
            <a:ext cx="479421" cy="426972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jf-openhuninn-1.1" panose="020F0500000000000000" pitchFamily="34" charset="-120"/>
              <a:ea typeface="jf-openhuninn-1.1" panose="020F0500000000000000" pitchFamily="34" charset="-120"/>
              <a:cs typeface="Arial"/>
              <a:sym typeface="Arial"/>
            </a:endParaRPr>
          </a:p>
        </p:txBody>
      </p:sp>
      <p:sp>
        <p:nvSpPr>
          <p:cNvPr id="555" name="Google Shape;555;p33"/>
          <p:cNvSpPr/>
          <p:nvPr/>
        </p:nvSpPr>
        <p:spPr>
          <a:xfrm rot="10800000">
            <a:off x="609172" y="2241675"/>
            <a:ext cx="116875" cy="140492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jf-openhuninn-1.1" panose="020F0500000000000000" pitchFamily="34" charset="-120"/>
              <a:ea typeface="jf-openhuninn-1.1" panose="020F0500000000000000" pitchFamily="34" charset="-120"/>
              <a:cs typeface="Arial"/>
              <a:sym typeface="Arial"/>
            </a:endParaRPr>
          </a:p>
        </p:txBody>
      </p:sp>
      <p:sp>
        <p:nvSpPr>
          <p:cNvPr id="556" name="Google Shape;556;p33"/>
          <p:cNvSpPr/>
          <p:nvPr/>
        </p:nvSpPr>
        <p:spPr>
          <a:xfrm rot="10800000">
            <a:off x="9592544" y="360002"/>
            <a:ext cx="123400" cy="122884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jf-openhuninn-1.1" panose="020F0500000000000000" pitchFamily="34" charset="-120"/>
              <a:ea typeface="jf-openhuninn-1.1" panose="020F0500000000000000" pitchFamily="34" charset="-120"/>
              <a:cs typeface="Arial"/>
              <a:sym typeface="Arial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86E3EDB5-AEE7-194A-386F-4170192C19CC}"/>
              </a:ext>
            </a:extLst>
          </p:cNvPr>
          <p:cNvSpPr txBox="1"/>
          <p:nvPr/>
        </p:nvSpPr>
        <p:spPr>
          <a:xfrm>
            <a:off x="2884376" y="3990927"/>
            <a:ext cx="7105198" cy="141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kumimoji="1" lang="zh-TW" altLang="en-US" sz="2800" b="1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指導老師</a:t>
            </a:r>
            <a:r>
              <a:rPr kumimoji="1" lang="en-US" altLang="zh-TW" sz="2800" b="1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:</a:t>
            </a:r>
            <a:r>
              <a:rPr kumimoji="1" lang="zh-TW" altLang="en-US" sz="2800" b="1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  </a:t>
            </a:r>
            <a:r>
              <a:rPr kumimoji="1" lang="zh-TW" altLang="en-US" sz="28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陸子強老師</a:t>
            </a:r>
            <a:endParaRPr kumimoji="1" lang="en-US" altLang="zh-TW" sz="2800" kern="0" dirty="0">
              <a:solidFill>
                <a:srgbClr val="1C1C1B"/>
              </a:solidFill>
              <a:latin typeface="jf-openhuninn-1.1" panose="020F0500000000000000" pitchFamily="34" charset="-120"/>
              <a:ea typeface="jf-openhuninn-1.1" panose="020F0500000000000000" pitchFamily="34" charset="-12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kumimoji="1" lang="zh-TW" altLang="en-US" sz="2800" b="1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專題組員</a:t>
            </a:r>
            <a:r>
              <a:rPr kumimoji="1" lang="en-US" altLang="zh-TW" sz="2800" b="1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:</a:t>
            </a:r>
            <a:r>
              <a:rPr kumimoji="1" lang="zh-TW" altLang="en-US" sz="2800" b="1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  </a:t>
            </a:r>
            <a:r>
              <a:rPr kumimoji="1" lang="zh-TW" altLang="en-US" sz="28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資工四Ａ </a:t>
            </a:r>
            <a:r>
              <a:rPr kumimoji="1" lang="en-US" altLang="zh-TW" sz="28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410803307 </a:t>
            </a:r>
            <a:r>
              <a:rPr kumimoji="1" lang="zh-TW" altLang="en-US" sz="28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黃詩庭                </a:t>
            </a:r>
            <a:endParaRPr kumimoji="1" lang="en-US" altLang="zh-TW" sz="2800" kern="0" dirty="0">
              <a:solidFill>
                <a:srgbClr val="1C1C1B"/>
              </a:solidFill>
              <a:latin typeface="jf-openhuninn-1.1" panose="020F0500000000000000" pitchFamily="34" charset="-120"/>
              <a:ea typeface="jf-openhuninn-1.1" panose="020F0500000000000000" pitchFamily="34" charset="-120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kumimoji="1" lang="zh-TW" altLang="en-US" sz="28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               </a:t>
            </a:r>
            <a:r>
              <a:rPr kumimoji="1" lang="zh-TW" altLang="en-US" sz="16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 </a:t>
            </a:r>
            <a:r>
              <a:rPr kumimoji="1" lang="zh-TW" altLang="en-US" sz="14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  </a:t>
            </a:r>
            <a:r>
              <a:rPr kumimoji="1" lang="zh-TW" altLang="en-US" sz="28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資工四Ａ </a:t>
            </a:r>
            <a:r>
              <a:rPr kumimoji="1" lang="en-US" altLang="zh-TW" sz="28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410817770</a:t>
            </a:r>
            <a:r>
              <a:rPr kumimoji="1" lang="zh-TW" altLang="en-US" sz="2800" kern="0" dirty="0">
                <a:solidFill>
                  <a:srgbClr val="1C1C1B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Arial"/>
                <a:sym typeface="Arial"/>
              </a:rPr>
              <a:t> 顏均庭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6E320C-2671-A6A7-0ACD-BE61DA1123D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449621" y="6333200"/>
            <a:ext cx="731600" cy="524800"/>
          </a:xfrm>
        </p:spPr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sz="3200" kern="0">
                <a:solidFill>
                  <a:srgbClr val="1C1C1B">
                    <a:lumMod val="90000"/>
                    <a:lumOff val="10000"/>
                  </a:srgbClr>
                </a:solidFill>
              </a:rPr>
              <a:pPr defTabSz="1219170">
                <a:buClr>
                  <a:srgbClr val="000000"/>
                </a:buClr>
              </a:pPr>
              <a:t>1</a:t>
            </a:fld>
            <a:endParaRPr lang="en" sz="3200" kern="0" dirty="0">
              <a:solidFill>
                <a:srgbClr val="1C1C1B">
                  <a:lumMod val="90000"/>
                  <a:lumOff val="10000"/>
                </a:srgbClr>
              </a:solidFill>
            </a:endParaRPr>
          </a:p>
        </p:txBody>
      </p:sp>
      <p:sp>
        <p:nvSpPr>
          <p:cNvPr id="3" name="Google Shape;552;p33">
            <a:extLst>
              <a:ext uri="{FF2B5EF4-FFF2-40B4-BE49-F238E27FC236}">
                <a16:creationId xmlns:a16="http://schemas.microsoft.com/office/drawing/2014/main" id="{9854D850-F2EF-95C0-5538-BC727C1DAD7A}"/>
              </a:ext>
            </a:extLst>
          </p:cNvPr>
          <p:cNvSpPr txBox="1">
            <a:spLocks/>
          </p:cNvSpPr>
          <p:nvPr/>
        </p:nvSpPr>
        <p:spPr>
          <a:xfrm>
            <a:off x="2132821" y="2267830"/>
            <a:ext cx="8743684" cy="14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o Hyeon"/>
              <a:buNone/>
              <a:defRPr sz="6933" b="0" i="0" u="none" strike="noStrike" cap="none">
                <a:solidFill>
                  <a:srgbClr val="191919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6933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br>
              <a:rPr lang="en-US" altLang="zh-TW" sz="7200" b="1" kern="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</a:br>
            <a:br>
              <a:rPr lang="en-US" altLang="zh-TW" sz="7200" b="1" kern="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</a:br>
            <a:r>
              <a:rPr lang="en-US" altLang="zh-TW" sz="7200" b="1" kern="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(</a:t>
            </a:r>
            <a:r>
              <a:rPr lang="zh-TW" altLang="en-US" sz="7200" b="1" kern="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會聽台語的機器人</a:t>
            </a:r>
            <a:r>
              <a:rPr lang="en-US" altLang="zh-TW" sz="7200" b="1" kern="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)</a:t>
            </a:r>
            <a:endParaRPr lang="zh-TW" altLang="en-US" sz="7200" kern="0" dirty="0">
              <a:solidFill>
                <a:schemeClr val="bg1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BB401B67-50EA-F542-99BE-80A8A1527AF2}"/>
              </a:ext>
            </a:extLst>
          </p:cNvPr>
          <p:cNvGrpSpPr/>
          <p:nvPr/>
        </p:nvGrpSpPr>
        <p:grpSpPr>
          <a:xfrm>
            <a:off x="-203200" y="-175919"/>
            <a:ext cx="12598400" cy="7209837"/>
            <a:chOff x="-152400" y="-131939"/>
            <a:chExt cx="9448800" cy="5407378"/>
          </a:xfrm>
        </p:grpSpPr>
        <p:sp>
          <p:nvSpPr>
            <p:cNvPr id="2125" name="Google Shape;2125;p64"/>
            <p:cNvSpPr/>
            <p:nvPr/>
          </p:nvSpPr>
          <p:spPr>
            <a:xfrm rot="4335896">
              <a:off x="4017159" y="4017730"/>
              <a:ext cx="220385" cy="352267"/>
            </a:xfrm>
            <a:custGeom>
              <a:avLst/>
              <a:gdLst/>
              <a:ahLst/>
              <a:cxnLst/>
              <a:rect l="l" t="t" r="r" b="b"/>
              <a:pathLst>
                <a:path w="43103" h="92362" extrusionOk="0">
                  <a:moveTo>
                    <a:pt x="5150" y="0"/>
                  </a:moveTo>
                  <a:lnTo>
                    <a:pt x="5005" y="8"/>
                  </a:lnTo>
                  <a:lnTo>
                    <a:pt x="4854" y="33"/>
                  </a:lnTo>
                  <a:lnTo>
                    <a:pt x="4709" y="83"/>
                  </a:lnTo>
                  <a:lnTo>
                    <a:pt x="4563" y="142"/>
                  </a:lnTo>
                  <a:lnTo>
                    <a:pt x="4423" y="217"/>
                  </a:lnTo>
                  <a:lnTo>
                    <a:pt x="4283" y="316"/>
                  </a:lnTo>
                  <a:lnTo>
                    <a:pt x="4148" y="425"/>
                  </a:lnTo>
                  <a:lnTo>
                    <a:pt x="4018" y="541"/>
                  </a:lnTo>
                  <a:lnTo>
                    <a:pt x="3894" y="683"/>
                  </a:lnTo>
                  <a:lnTo>
                    <a:pt x="3774" y="833"/>
                  </a:lnTo>
                  <a:lnTo>
                    <a:pt x="3660" y="991"/>
                  </a:lnTo>
                  <a:lnTo>
                    <a:pt x="3551" y="1166"/>
                  </a:lnTo>
                  <a:lnTo>
                    <a:pt x="3447" y="1349"/>
                  </a:lnTo>
                  <a:lnTo>
                    <a:pt x="3354" y="1549"/>
                  </a:lnTo>
                  <a:lnTo>
                    <a:pt x="3266" y="1757"/>
                  </a:lnTo>
                  <a:lnTo>
                    <a:pt x="3188" y="1973"/>
                  </a:lnTo>
                  <a:lnTo>
                    <a:pt x="3115" y="2198"/>
                  </a:lnTo>
                  <a:lnTo>
                    <a:pt x="3058" y="2439"/>
                  </a:lnTo>
                  <a:lnTo>
                    <a:pt x="3006" y="2681"/>
                  </a:lnTo>
                  <a:lnTo>
                    <a:pt x="2964" y="2931"/>
                  </a:lnTo>
                  <a:lnTo>
                    <a:pt x="2933" y="3189"/>
                  </a:lnTo>
                  <a:lnTo>
                    <a:pt x="2913" y="3455"/>
                  </a:lnTo>
                  <a:lnTo>
                    <a:pt x="2663" y="8659"/>
                  </a:lnTo>
                  <a:lnTo>
                    <a:pt x="2425" y="13862"/>
                  </a:lnTo>
                  <a:lnTo>
                    <a:pt x="2201" y="19074"/>
                  </a:lnTo>
                  <a:lnTo>
                    <a:pt x="1988" y="24277"/>
                  </a:lnTo>
                  <a:lnTo>
                    <a:pt x="1786" y="29489"/>
                  </a:lnTo>
                  <a:lnTo>
                    <a:pt x="1594" y="34692"/>
                  </a:lnTo>
                  <a:lnTo>
                    <a:pt x="1417" y="39904"/>
                  </a:lnTo>
                  <a:lnTo>
                    <a:pt x="1251" y="45115"/>
                  </a:lnTo>
                  <a:lnTo>
                    <a:pt x="1101" y="50327"/>
                  </a:lnTo>
                  <a:lnTo>
                    <a:pt x="955" y="55539"/>
                  </a:lnTo>
                  <a:lnTo>
                    <a:pt x="826" y="60759"/>
                  </a:lnTo>
                  <a:lnTo>
                    <a:pt x="711" y="65971"/>
                  </a:lnTo>
                  <a:lnTo>
                    <a:pt x="602" y="71182"/>
                  </a:lnTo>
                  <a:lnTo>
                    <a:pt x="509" y="76402"/>
                  </a:lnTo>
                  <a:lnTo>
                    <a:pt x="431" y="81622"/>
                  </a:lnTo>
                  <a:lnTo>
                    <a:pt x="358" y="86834"/>
                  </a:lnTo>
                  <a:lnTo>
                    <a:pt x="364" y="86942"/>
                  </a:lnTo>
                  <a:lnTo>
                    <a:pt x="369" y="87050"/>
                  </a:lnTo>
                  <a:lnTo>
                    <a:pt x="379" y="87250"/>
                  </a:lnTo>
                  <a:lnTo>
                    <a:pt x="296" y="87458"/>
                  </a:lnTo>
                  <a:lnTo>
                    <a:pt x="218" y="87666"/>
                  </a:lnTo>
                  <a:lnTo>
                    <a:pt x="156" y="87891"/>
                  </a:lnTo>
                  <a:lnTo>
                    <a:pt x="104" y="88108"/>
                  </a:lnTo>
                  <a:lnTo>
                    <a:pt x="63" y="88341"/>
                  </a:lnTo>
                  <a:lnTo>
                    <a:pt x="31" y="88566"/>
                  </a:lnTo>
                  <a:lnTo>
                    <a:pt x="11" y="88799"/>
                  </a:lnTo>
                  <a:lnTo>
                    <a:pt x="0" y="89032"/>
                  </a:lnTo>
                  <a:lnTo>
                    <a:pt x="5" y="89265"/>
                  </a:lnTo>
                  <a:lnTo>
                    <a:pt x="16" y="89498"/>
                  </a:lnTo>
                  <a:lnTo>
                    <a:pt x="37" y="89731"/>
                  </a:lnTo>
                  <a:lnTo>
                    <a:pt x="68" y="89964"/>
                  </a:lnTo>
                  <a:lnTo>
                    <a:pt x="104" y="90181"/>
                  </a:lnTo>
                  <a:lnTo>
                    <a:pt x="156" y="90406"/>
                  </a:lnTo>
                  <a:lnTo>
                    <a:pt x="218" y="90614"/>
                  </a:lnTo>
                  <a:lnTo>
                    <a:pt x="286" y="90822"/>
                  </a:lnTo>
                  <a:lnTo>
                    <a:pt x="364" y="91013"/>
                  </a:lnTo>
                  <a:lnTo>
                    <a:pt x="447" y="91205"/>
                  </a:lnTo>
                  <a:lnTo>
                    <a:pt x="540" y="91380"/>
                  </a:lnTo>
                  <a:lnTo>
                    <a:pt x="644" y="91546"/>
                  </a:lnTo>
                  <a:lnTo>
                    <a:pt x="758" y="91704"/>
                  </a:lnTo>
                  <a:lnTo>
                    <a:pt x="878" y="91846"/>
                  </a:lnTo>
                  <a:lnTo>
                    <a:pt x="1002" y="91971"/>
                  </a:lnTo>
                  <a:lnTo>
                    <a:pt x="1137" y="92079"/>
                  </a:lnTo>
                  <a:lnTo>
                    <a:pt x="1210" y="92129"/>
                  </a:lnTo>
                  <a:lnTo>
                    <a:pt x="1282" y="92170"/>
                  </a:lnTo>
                  <a:lnTo>
                    <a:pt x="1355" y="92212"/>
                  </a:lnTo>
                  <a:lnTo>
                    <a:pt x="1433" y="92254"/>
                  </a:lnTo>
                  <a:lnTo>
                    <a:pt x="1511" y="92279"/>
                  </a:lnTo>
                  <a:lnTo>
                    <a:pt x="1589" y="92312"/>
                  </a:lnTo>
                  <a:lnTo>
                    <a:pt x="1672" y="92329"/>
                  </a:lnTo>
                  <a:lnTo>
                    <a:pt x="1755" y="92345"/>
                  </a:lnTo>
                  <a:lnTo>
                    <a:pt x="1838" y="92362"/>
                  </a:lnTo>
                  <a:lnTo>
                    <a:pt x="2108" y="92362"/>
                  </a:lnTo>
                  <a:lnTo>
                    <a:pt x="2196" y="92354"/>
                  </a:lnTo>
                  <a:lnTo>
                    <a:pt x="2290" y="92337"/>
                  </a:lnTo>
                  <a:lnTo>
                    <a:pt x="2388" y="92312"/>
                  </a:lnTo>
                  <a:lnTo>
                    <a:pt x="2482" y="92287"/>
                  </a:lnTo>
                  <a:lnTo>
                    <a:pt x="3141" y="92071"/>
                  </a:lnTo>
                  <a:lnTo>
                    <a:pt x="3800" y="91846"/>
                  </a:lnTo>
                  <a:lnTo>
                    <a:pt x="4460" y="91621"/>
                  </a:lnTo>
                  <a:lnTo>
                    <a:pt x="5119" y="91380"/>
                  </a:lnTo>
                  <a:lnTo>
                    <a:pt x="5778" y="91130"/>
                  </a:lnTo>
                  <a:lnTo>
                    <a:pt x="6432" y="90880"/>
                  </a:lnTo>
                  <a:lnTo>
                    <a:pt x="7091" y="90622"/>
                  </a:lnTo>
                  <a:lnTo>
                    <a:pt x="7746" y="90356"/>
                  </a:lnTo>
                  <a:lnTo>
                    <a:pt x="8400" y="90081"/>
                  </a:lnTo>
                  <a:lnTo>
                    <a:pt x="9059" y="89806"/>
                  </a:lnTo>
                  <a:lnTo>
                    <a:pt x="10367" y="89240"/>
                  </a:lnTo>
                  <a:lnTo>
                    <a:pt x="11675" y="88657"/>
                  </a:lnTo>
                  <a:lnTo>
                    <a:pt x="12978" y="88066"/>
                  </a:lnTo>
                  <a:lnTo>
                    <a:pt x="14286" y="87458"/>
                  </a:lnTo>
                  <a:lnTo>
                    <a:pt x="15589" y="86859"/>
                  </a:lnTo>
                  <a:lnTo>
                    <a:pt x="18195" y="85643"/>
                  </a:lnTo>
                  <a:lnTo>
                    <a:pt x="19498" y="85044"/>
                  </a:lnTo>
                  <a:lnTo>
                    <a:pt x="20801" y="84453"/>
                  </a:lnTo>
                  <a:lnTo>
                    <a:pt x="22104" y="83878"/>
                  </a:lnTo>
                  <a:lnTo>
                    <a:pt x="23407" y="83321"/>
                  </a:lnTo>
                  <a:lnTo>
                    <a:pt x="23968" y="83087"/>
                  </a:lnTo>
                  <a:lnTo>
                    <a:pt x="24544" y="82863"/>
                  </a:lnTo>
                  <a:lnTo>
                    <a:pt x="25131" y="82638"/>
                  </a:lnTo>
                  <a:lnTo>
                    <a:pt x="25723" y="82421"/>
                  </a:lnTo>
                  <a:lnTo>
                    <a:pt x="26943" y="81989"/>
                  </a:lnTo>
                  <a:lnTo>
                    <a:pt x="28189" y="81564"/>
                  </a:lnTo>
                  <a:lnTo>
                    <a:pt x="29455" y="81131"/>
                  </a:lnTo>
                  <a:lnTo>
                    <a:pt x="30732" y="80690"/>
                  </a:lnTo>
                  <a:lnTo>
                    <a:pt x="31371" y="80457"/>
                  </a:lnTo>
                  <a:lnTo>
                    <a:pt x="32015" y="80224"/>
                  </a:lnTo>
                  <a:lnTo>
                    <a:pt x="32658" y="79982"/>
                  </a:lnTo>
                  <a:lnTo>
                    <a:pt x="33297" y="79724"/>
                  </a:lnTo>
                  <a:lnTo>
                    <a:pt x="33935" y="79466"/>
                  </a:lnTo>
                  <a:lnTo>
                    <a:pt x="34569" y="79191"/>
                  </a:lnTo>
                  <a:lnTo>
                    <a:pt x="35197" y="78908"/>
                  </a:lnTo>
                  <a:lnTo>
                    <a:pt x="35820" y="78617"/>
                  </a:lnTo>
                  <a:lnTo>
                    <a:pt x="36437" y="78309"/>
                  </a:lnTo>
                  <a:lnTo>
                    <a:pt x="37045" y="77984"/>
                  </a:lnTo>
                  <a:lnTo>
                    <a:pt x="37346" y="77818"/>
                  </a:lnTo>
                  <a:lnTo>
                    <a:pt x="37647" y="77643"/>
                  </a:lnTo>
                  <a:lnTo>
                    <a:pt x="37943" y="77468"/>
                  </a:lnTo>
                  <a:lnTo>
                    <a:pt x="38239" y="77285"/>
                  </a:lnTo>
                  <a:lnTo>
                    <a:pt x="38529" y="77102"/>
                  </a:lnTo>
                  <a:lnTo>
                    <a:pt x="38820" y="76910"/>
                  </a:lnTo>
                  <a:lnTo>
                    <a:pt x="39106" y="76719"/>
                  </a:lnTo>
                  <a:lnTo>
                    <a:pt x="39391" y="76519"/>
                  </a:lnTo>
                  <a:lnTo>
                    <a:pt x="39672" y="76319"/>
                  </a:lnTo>
                  <a:lnTo>
                    <a:pt x="39947" y="76111"/>
                  </a:lnTo>
                  <a:lnTo>
                    <a:pt x="40222" y="75894"/>
                  </a:lnTo>
                  <a:lnTo>
                    <a:pt x="40492" y="75678"/>
                  </a:lnTo>
                  <a:lnTo>
                    <a:pt x="40762" y="75453"/>
                  </a:lnTo>
                  <a:lnTo>
                    <a:pt x="41026" y="75220"/>
                  </a:lnTo>
                  <a:lnTo>
                    <a:pt x="41286" y="74987"/>
                  </a:lnTo>
                  <a:lnTo>
                    <a:pt x="41540" y="74745"/>
                  </a:lnTo>
                  <a:lnTo>
                    <a:pt x="41790" y="74496"/>
                  </a:lnTo>
                  <a:lnTo>
                    <a:pt x="42039" y="74246"/>
                  </a:lnTo>
                  <a:lnTo>
                    <a:pt x="42283" y="73988"/>
                  </a:lnTo>
                  <a:lnTo>
                    <a:pt x="42522" y="73721"/>
                  </a:lnTo>
                  <a:lnTo>
                    <a:pt x="42579" y="73647"/>
                  </a:lnTo>
                  <a:lnTo>
                    <a:pt x="42631" y="73572"/>
                  </a:lnTo>
                  <a:lnTo>
                    <a:pt x="42682" y="73488"/>
                  </a:lnTo>
                  <a:lnTo>
                    <a:pt x="42729" y="73397"/>
                  </a:lnTo>
                  <a:lnTo>
                    <a:pt x="42771" y="73297"/>
                  </a:lnTo>
                  <a:lnTo>
                    <a:pt x="42807" y="73197"/>
                  </a:lnTo>
                  <a:lnTo>
                    <a:pt x="42843" y="73089"/>
                  </a:lnTo>
                  <a:lnTo>
                    <a:pt x="42875" y="72972"/>
                  </a:lnTo>
                  <a:lnTo>
                    <a:pt x="42900" y="72864"/>
                  </a:lnTo>
                  <a:lnTo>
                    <a:pt x="42921" y="72739"/>
                  </a:lnTo>
                  <a:lnTo>
                    <a:pt x="42942" y="72622"/>
                  </a:lnTo>
                  <a:lnTo>
                    <a:pt x="42952" y="72506"/>
                  </a:lnTo>
                  <a:lnTo>
                    <a:pt x="42963" y="72381"/>
                  </a:lnTo>
                  <a:lnTo>
                    <a:pt x="42963" y="72264"/>
                  </a:lnTo>
                  <a:lnTo>
                    <a:pt x="42963" y="72148"/>
                  </a:lnTo>
                  <a:lnTo>
                    <a:pt x="42958" y="72023"/>
                  </a:lnTo>
                  <a:lnTo>
                    <a:pt x="42989" y="71915"/>
                  </a:lnTo>
                  <a:lnTo>
                    <a:pt x="43020" y="71798"/>
                  </a:lnTo>
                  <a:lnTo>
                    <a:pt x="43046" y="71682"/>
                  </a:lnTo>
                  <a:lnTo>
                    <a:pt x="43061" y="71557"/>
                  </a:lnTo>
                  <a:lnTo>
                    <a:pt x="43082" y="71440"/>
                  </a:lnTo>
                  <a:lnTo>
                    <a:pt x="43093" y="71315"/>
                  </a:lnTo>
                  <a:lnTo>
                    <a:pt x="43103" y="71191"/>
                  </a:lnTo>
                  <a:lnTo>
                    <a:pt x="43103" y="71066"/>
                  </a:lnTo>
                  <a:lnTo>
                    <a:pt x="43103" y="70941"/>
                  </a:lnTo>
                  <a:lnTo>
                    <a:pt x="43098" y="70808"/>
                  </a:lnTo>
                  <a:lnTo>
                    <a:pt x="43087" y="70683"/>
                  </a:lnTo>
                  <a:lnTo>
                    <a:pt x="43072" y="70558"/>
                  </a:lnTo>
                  <a:lnTo>
                    <a:pt x="43051" y="70425"/>
                  </a:lnTo>
                  <a:lnTo>
                    <a:pt x="43025" y="70300"/>
                  </a:lnTo>
                  <a:lnTo>
                    <a:pt x="42989" y="70175"/>
                  </a:lnTo>
                  <a:lnTo>
                    <a:pt x="42952" y="70042"/>
                  </a:lnTo>
                  <a:lnTo>
                    <a:pt x="42610" y="68993"/>
                  </a:lnTo>
                  <a:lnTo>
                    <a:pt x="42257" y="67952"/>
                  </a:lnTo>
                  <a:lnTo>
                    <a:pt x="41899" y="66920"/>
                  </a:lnTo>
                  <a:lnTo>
                    <a:pt x="41535" y="65879"/>
                  </a:lnTo>
                  <a:lnTo>
                    <a:pt x="41167" y="64855"/>
                  </a:lnTo>
                  <a:lnTo>
                    <a:pt x="40788" y="63831"/>
                  </a:lnTo>
                  <a:lnTo>
                    <a:pt x="40409" y="62807"/>
                  </a:lnTo>
                  <a:lnTo>
                    <a:pt x="40019" y="61791"/>
                  </a:lnTo>
                  <a:lnTo>
                    <a:pt x="39625" y="60784"/>
                  </a:lnTo>
                  <a:lnTo>
                    <a:pt x="39225" y="59776"/>
                  </a:lnTo>
                  <a:lnTo>
                    <a:pt x="38815" y="58777"/>
                  </a:lnTo>
                  <a:lnTo>
                    <a:pt x="38405" y="57778"/>
                  </a:lnTo>
                  <a:lnTo>
                    <a:pt x="37990" y="56788"/>
                  </a:lnTo>
                  <a:lnTo>
                    <a:pt x="37564" y="55797"/>
                  </a:lnTo>
                  <a:lnTo>
                    <a:pt x="37138" y="54814"/>
                  </a:lnTo>
                  <a:lnTo>
                    <a:pt x="36707" y="53832"/>
                  </a:lnTo>
                  <a:lnTo>
                    <a:pt x="36266" y="52850"/>
                  </a:lnTo>
                  <a:lnTo>
                    <a:pt x="35825" y="51884"/>
                  </a:lnTo>
                  <a:lnTo>
                    <a:pt x="35378" y="50910"/>
                  </a:lnTo>
                  <a:lnTo>
                    <a:pt x="34927" y="49944"/>
                  </a:lnTo>
                  <a:lnTo>
                    <a:pt x="34470" y="48987"/>
                  </a:lnTo>
                  <a:lnTo>
                    <a:pt x="34013" y="48029"/>
                  </a:lnTo>
                  <a:lnTo>
                    <a:pt x="33546" y="47072"/>
                  </a:lnTo>
                  <a:lnTo>
                    <a:pt x="33079" y="46123"/>
                  </a:lnTo>
                  <a:lnTo>
                    <a:pt x="32606" y="45174"/>
                  </a:lnTo>
                  <a:lnTo>
                    <a:pt x="32129" y="44233"/>
                  </a:lnTo>
                  <a:lnTo>
                    <a:pt x="31651" y="43292"/>
                  </a:lnTo>
                  <a:lnTo>
                    <a:pt x="31163" y="42351"/>
                  </a:lnTo>
                  <a:lnTo>
                    <a:pt x="30680" y="41419"/>
                  </a:lnTo>
                  <a:lnTo>
                    <a:pt x="30187" y="40495"/>
                  </a:lnTo>
                  <a:lnTo>
                    <a:pt x="29694" y="39562"/>
                  </a:lnTo>
                  <a:lnTo>
                    <a:pt x="29196" y="38647"/>
                  </a:lnTo>
                  <a:lnTo>
                    <a:pt x="28697" y="37722"/>
                  </a:lnTo>
                  <a:lnTo>
                    <a:pt x="28194" y="36807"/>
                  </a:lnTo>
                  <a:lnTo>
                    <a:pt x="27690" y="35891"/>
                  </a:lnTo>
                  <a:lnTo>
                    <a:pt x="27181" y="34983"/>
                  </a:lnTo>
                  <a:lnTo>
                    <a:pt x="26159" y="33168"/>
                  </a:lnTo>
                  <a:lnTo>
                    <a:pt x="25131" y="31362"/>
                  </a:lnTo>
                  <a:lnTo>
                    <a:pt x="24093" y="29572"/>
                  </a:lnTo>
                  <a:lnTo>
                    <a:pt x="23044" y="27790"/>
                  </a:lnTo>
                  <a:lnTo>
                    <a:pt x="21990" y="26025"/>
                  </a:lnTo>
                  <a:lnTo>
                    <a:pt x="20936" y="24260"/>
                  </a:lnTo>
                  <a:lnTo>
                    <a:pt x="19877" y="22512"/>
                  </a:lnTo>
                  <a:lnTo>
                    <a:pt x="18813" y="20764"/>
                  </a:lnTo>
                  <a:lnTo>
                    <a:pt x="17749" y="19032"/>
                  </a:lnTo>
                  <a:lnTo>
                    <a:pt x="16680" y="17300"/>
                  </a:lnTo>
                  <a:lnTo>
                    <a:pt x="14551" y="13870"/>
                  </a:lnTo>
                  <a:lnTo>
                    <a:pt x="12428" y="10465"/>
                  </a:lnTo>
                  <a:lnTo>
                    <a:pt x="12392" y="10349"/>
                  </a:lnTo>
                  <a:lnTo>
                    <a:pt x="12298" y="10124"/>
                  </a:lnTo>
                  <a:lnTo>
                    <a:pt x="12205" y="9907"/>
                  </a:lnTo>
                  <a:lnTo>
                    <a:pt x="12101" y="9716"/>
                  </a:lnTo>
                  <a:lnTo>
                    <a:pt x="11992" y="9541"/>
                  </a:lnTo>
                  <a:lnTo>
                    <a:pt x="11883" y="9383"/>
                  </a:lnTo>
                  <a:lnTo>
                    <a:pt x="11769" y="9241"/>
                  </a:lnTo>
                  <a:lnTo>
                    <a:pt x="11649" y="9125"/>
                  </a:lnTo>
                  <a:lnTo>
                    <a:pt x="11525" y="9008"/>
                  </a:lnTo>
                  <a:lnTo>
                    <a:pt x="10274" y="7002"/>
                  </a:lnTo>
                  <a:lnTo>
                    <a:pt x="9033" y="5004"/>
                  </a:lnTo>
                  <a:lnTo>
                    <a:pt x="7808" y="3006"/>
                  </a:lnTo>
                  <a:lnTo>
                    <a:pt x="6588" y="1016"/>
                  </a:lnTo>
                  <a:lnTo>
                    <a:pt x="6520" y="916"/>
                  </a:lnTo>
                  <a:lnTo>
                    <a:pt x="6458" y="816"/>
                  </a:lnTo>
                  <a:lnTo>
                    <a:pt x="6391" y="724"/>
                  </a:lnTo>
                  <a:lnTo>
                    <a:pt x="6318" y="641"/>
                  </a:lnTo>
                  <a:lnTo>
                    <a:pt x="6250" y="558"/>
                  </a:lnTo>
                  <a:lnTo>
                    <a:pt x="6183" y="483"/>
                  </a:lnTo>
                  <a:lnTo>
                    <a:pt x="6110" y="416"/>
                  </a:lnTo>
                  <a:lnTo>
                    <a:pt x="6038" y="350"/>
                  </a:lnTo>
                  <a:lnTo>
                    <a:pt x="5965" y="292"/>
                  </a:lnTo>
                  <a:lnTo>
                    <a:pt x="5892" y="242"/>
                  </a:lnTo>
                  <a:lnTo>
                    <a:pt x="5820" y="192"/>
                  </a:lnTo>
                  <a:lnTo>
                    <a:pt x="5747" y="150"/>
                  </a:lnTo>
                  <a:lnTo>
                    <a:pt x="5674" y="117"/>
                  </a:lnTo>
                  <a:lnTo>
                    <a:pt x="5602" y="83"/>
                  </a:lnTo>
                  <a:lnTo>
                    <a:pt x="5451" y="33"/>
                  </a:lnTo>
                  <a:lnTo>
                    <a:pt x="5300" y="8"/>
                  </a:lnTo>
                  <a:lnTo>
                    <a:pt x="5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6" name="Google Shape;2126;p64"/>
            <p:cNvSpPr/>
            <p:nvPr/>
          </p:nvSpPr>
          <p:spPr>
            <a:xfrm>
              <a:off x="431475" y="219161"/>
              <a:ext cx="406777" cy="433977"/>
            </a:xfrm>
            <a:custGeom>
              <a:avLst/>
              <a:gdLst/>
              <a:ahLst/>
              <a:cxnLst/>
              <a:rect l="l" t="t" r="r" b="b"/>
              <a:pathLst>
                <a:path w="39589" h="56655" extrusionOk="0">
                  <a:moveTo>
                    <a:pt x="36479" y="0"/>
                  </a:moveTo>
                  <a:lnTo>
                    <a:pt x="36386" y="9"/>
                  </a:lnTo>
                  <a:lnTo>
                    <a:pt x="36287" y="25"/>
                  </a:lnTo>
                  <a:lnTo>
                    <a:pt x="36194" y="50"/>
                  </a:lnTo>
                  <a:lnTo>
                    <a:pt x="36101" y="84"/>
                  </a:lnTo>
                  <a:lnTo>
                    <a:pt x="36007" y="125"/>
                  </a:lnTo>
                  <a:lnTo>
                    <a:pt x="35914" y="175"/>
                  </a:lnTo>
                  <a:lnTo>
                    <a:pt x="35820" y="242"/>
                  </a:lnTo>
                  <a:lnTo>
                    <a:pt x="35727" y="308"/>
                  </a:lnTo>
                  <a:lnTo>
                    <a:pt x="35633" y="392"/>
                  </a:lnTo>
                  <a:lnTo>
                    <a:pt x="35540" y="483"/>
                  </a:lnTo>
                  <a:lnTo>
                    <a:pt x="33723" y="2365"/>
                  </a:lnTo>
                  <a:lnTo>
                    <a:pt x="31916" y="4255"/>
                  </a:lnTo>
                  <a:lnTo>
                    <a:pt x="28298" y="8034"/>
                  </a:lnTo>
                  <a:lnTo>
                    <a:pt x="26497" y="9924"/>
                  </a:lnTo>
                  <a:lnTo>
                    <a:pt x="24685" y="11806"/>
                  </a:lnTo>
                  <a:lnTo>
                    <a:pt x="22878" y="13679"/>
                  </a:lnTo>
                  <a:lnTo>
                    <a:pt x="21067" y="15535"/>
                  </a:lnTo>
                  <a:lnTo>
                    <a:pt x="19245" y="17384"/>
                  </a:lnTo>
                  <a:lnTo>
                    <a:pt x="18331" y="18308"/>
                  </a:lnTo>
                  <a:lnTo>
                    <a:pt x="17417" y="19215"/>
                  </a:lnTo>
                  <a:lnTo>
                    <a:pt x="16504" y="20131"/>
                  </a:lnTo>
                  <a:lnTo>
                    <a:pt x="15585" y="21030"/>
                  </a:lnTo>
                  <a:lnTo>
                    <a:pt x="14666" y="21929"/>
                  </a:lnTo>
                  <a:lnTo>
                    <a:pt x="13742" y="22820"/>
                  </a:lnTo>
                  <a:lnTo>
                    <a:pt x="12818" y="23711"/>
                  </a:lnTo>
                  <a:lnTo>
                    <a:pt x="11889" y="24594"/>
                  </a:lnTo>
                  <a:lnTo>
                    <a:pt x="10954" y="25468"/>
                  </a:lnTo>
                  <a:lnTo>
                    <a:pt x="10020" y="26334"/>
                  </a:lnTo>
                  <a:lnTo>
                    <a:pt x="9080" y="27191"/>
                  </a:lnTo>
                  <a:lnTo>
                    <a:pt x="8141" y="28040"/>
                  </a:lnTo>
                  <a:lnTo>
                    <a:pt x="7196" y="28889"/>
                  </a:lnTo>
                  <a:lnTo>
                    <a:pt x="6246" y="29722"/>
                  </a:lnTo>
                  <a:lnTo>
                    <a:pt x="6017" y="29913"/>
                  </a:lnTo>
                  <a:lnTo>
                    <a:pt x="5784" y="30113"/>
                  </a:lnTo>
                  <a:lnTo>
                    <a:pt x="5285" y="30496"/>
                  </a:lnTo>
                  <a:lnTo>
                    <a:pt x="4766" y="30896"/>
                  </a:lnTo>
                  <a:lnTo>
                    <a:pt x="4237" y="31304"/>
                  </a:lnTo>
                  <a:lnTo>
                    <a:pt x="3967" y="31520"/>
                  </a:lnTo>
                  <a:lnTo>
                    <a:pt x="3697" y="31737"/>
                  </a:lnTo>
                  <a:lnTo>
                    <a:pt x="3427" y="31961"/>
                  </a:lnTo>
                  <a:lnTo>
                    <a:pt x="3157" y="32195"/>
                  </a:lnTo>
                  <a:lnTo>
                    <a:pt x="2897" y="32428"/>
                  </a:lnTo>
                  <a:lnTo>
                    <a:pt x="2638" y="32669"/>
                  </a:lnTo>
                  <a:lnTo>
                    <a:pt x="2384" y="32927"/>
                  </a:lnTo>
                  <a:lnTo>
                    <a:pt x="2134" y="33185"/>
                  </a:lnTo>
                  <a:lnTo>
                    <a:pt x="1896" y="33460"/>
                  </a:lnTo>
                  <a:lnTo>
                    <a:pt x="1667" y="33743"/>
                  </a:lnTo>
                  <a:lnTo>
                    <a:pt x="1444" y="34034"/>
                  </a:lnTo>
                  <a:lnTo>
                    <a:pt x="1340" y="34193"/>
                  </a:lnTo>
                  <a:lnTo>
                    <a:pt x="1236" y="34343"/>
                  </a:lnTo>
                  <a:lnTo>
                    <a:pt x="1132" y="34501"/>
                  </a:lnTo>
                  <a:lnTo>
                    <a:pt x="1039" y="34659"/>
                  </a:lnTo>
                  <a:lnTo>
                    <a:pt x="946" y="34825"/>
                  </a:lnTo>
                  <a:lnTo>
                    <a:pt x="852" y="34992"/>
                  </a:lnTo>
                  <a:lnTo>
                    <a:pt x="769" y="35167"/>
                  </a:lnTo>
                  <a:lnTo>
                    <a:pt x="686" y="35342"/>
                  </a:lnTo>
                  <a:lnTo>
                    <a:pt x="608" y="35516"/>
                  </a:lnTo>
                  <a:lnTo>
                    <a:pt x="530" y="35700"/>
                  </a:lnTo>
                  <a:lnTo>
                    <a:pt x="463" y="35883"/>
                  </a:lnTo>
                  <a:lnTo>
                    <a:pt x="395" y="36074"/>
                  </a:lnTo>
                  <a:lnTo>
                    <a:pt x="333" y="36266"/>
                  </a:lnTo>
                  <a:lnTo>
                    <a:pt x="276" y="36457"/>
                  </a:lnTo>
                  <a:lnTo>
                    <a:pt x="224" y="36657"/>
                  </a:lnTo>
                  <a:lnTo>
                    <a:pt x="177" y="36865"/>
                  </a:lnTo>
                  <a:lnTo>
                    <a:pt x="136" y="37073"/>
                  </a:lnTo>
                  <a:lnTo>
                    <a:pt x="99" y="37290"/>
                  </a:lnTo>
                  <a:lnTo>
                    <a:pt x="68" y="37506"/>
                  </a:lnTo>
                  <a:lnTo>
                    <a:pt x="42" y="37731"/>
                  </a:lnTo>
                  <a:lnTo>
                    <a:pt x="22" y="37956"/>
                  </a:lnTo>
                  <a:lnTo>
                    <a:pt x="11" y="38189"/>
                  </a:lnTo>
                  <a:lnTo>
                    <a:pt x="1" y="38422"/>
                  </a:lnTo>
                  <a:lnTo>
                    <a:pt x="1" y="38663"/>
                  </a:lnTo>
                  <a:lnTo>
                    <a:pt x="1" y="38905"/>
                  </a:lnTo>
                  <a:lnTo>
                    <a:pt x="11" y="39155"/>
                  </a:lnTo>
                  <a:lnTo>
                    <a:pt x="32" y="39421"/>
                  </a:lnTo>
                  <a:lnTo>
                    <a:pt x="58" y="39696"/>
                  </a:lnTo>
                  <a:lnTo>
                    <a:pt x="84" y="39962"/>
                  </a:lnTo>
                  <a:lnTo>
                    <a:pt x="125" y="40229"/>
                  </a:lnTo>
                  <a:lnTo>
                    <a:pt x="167" y="40503"/>
                  </a:lnTo>
                  <a:lnTo>
                    <a:pt x="214" y="40778"/>
                  </a:lnTo>
                  <a:lnTo>
                    <a:pt x="271" y="41053"/>
                  </a:lnTo>
                  <a:lnTo>
                    <a:pt x="333" y="41319"/>
                  </a:lnTo>
                  <a:lnTo>
                    <a:pt x="400" y="41594"/>
                  </a:lnTo>
                  <a:lnTo>
                    <a:pt x="468" y="41869"/>
                  </a:lnTo>
                  <a:lnTo>
                    <a:pt x="546" y="42152"/>
                  </a:lnTo>
                  <a:lnTo>
                    <a:pt x="629" y="42426"/>
                  </a:lnTo>
                  <a:lnTo>
                    <a:pt x="712" y="42701"/>
                  </a:lnTo>
                  <a:lnTo>
                    <a:pt x="805" y="42976"/>
                  </a:lnTo>
                  <a:lnTo>
                    <a:pt x="899" y="43259"/>
                  </a:lnTo>
                  <a:lnTo>
                    <a:pt x="997" y="43534"/>
                  </a:lnTo>
                  <a:lnTo>
                    <a:pt x="1101" y="43808"/>
                  </a:lnTo>
                  <a:lnTo>
                    <a:pt x="1210" y="44092"/>
                  </a:lnTo>
                  <a:lnTo>
                    <a:pt x="1439" y="44641"/>
                  </a:lnTo>
                  <a:lnTo>
                    <a:pt x="1678" y="45199"/>
                  </a:lnTo>
                  <a:lnTo>
                    <a:pt x="1927" y="45748"/>
                  </a:lnTo>
                  <a:lnTo>
                    <a:pt x="2191" y="46306"/>
                  </a:lnTo>
                  <a:lnTo>
                    <a:pt x="2461" y="46856"/>
                  </a:lnTo>
                  <a:lnTo>
                    <a:pt x="2742" y="47397"/>
                  </a:lnTo>
                  <a:lnTo>
                    <a:pt x="3027" y="47938"/>
                  </a:lnTo>
                  <a:lnTo>
                    <a:pt x="3323" y="48479"/>
                  </a:lnTo>
                  <a:lnTo>
                    <a:pt x="3619" y="49012"/>
                  </a:lnTo>
                  <a:lnTo>
                    <a:pt x="3915" y="49536"/>
                  </a:lnTo>
                  <a:lnTo>
                    <a:pt x="4216" y="50061"/>
                  </a:lnTo>
                  <a:lnTo>
                    <a:pt x="4813" y="51085"/>
                  </a:lnTo>
                  <a:lnTo>
                    <a:pt x="5394" y="52076"/>
                  </a:lnTo>
                  <a:lnTo>
                    <a:pt x="5960" y="53033"/>
                  </a:lnTo>
                  <a:lnTo>
                    <a:pt x="6485" y="53957"/>
                  </a:lnTo>
                  <a:lnTo>
                    <a:pt x="6734" y="54398"/>
                  </a:lnTo>
                  <a:lnTo>
                    <a:pt x="6973" y="54823"/>
                  </a:lnTo>
                  <a:lnTo>
                    <a:pt x="7191" y="55239"/>
                  </a:lnTo>
                  <a:lnTo>
                    <a:pt x="7398" y="55647"/>
                  </a:lnTo>
                  <a:lnTo>
                    <a:pt x="7471" y="55789"/>
                  </a:lnTo>
                  <a:lnTo>
                    <a:pt x="7549" y="55914"/>
                  </a:lnTo>
                  <a:lnTo>
                    <a:pt x="7632" y="56038"/>
                  </a:lnTo>
                  <a:lnTo>
                    <a:pt x="7720" y="56138"/>
                  </a:lnTo>
                  <a:lnTo>
                    <a:pt x="7808" y="56238"/>
                  </a:lnTo>
                  <a:lnTo>
                    <a:pt x="7897" y="56322"/>
                  </a:lnTo>
                  <a:lnTo>
                    <a:pt x="7990" y="56396"/>
                  </a:lnTo>
                  <a:lnTo>
                    <a:pt x="8089" y="56463"/>
                  </a:lnTo>
                  <a:lnTo>
                    <a:pt x="8182" y="56513"/>
                  </a:lnTo>
                  <a:lnTo>
                    <a:pt x="8286" y="56563"/>
                  </a:lnTo>
                  <a:lnTo>
                    <a:pt x="8385" y="56596"/>
                  </a:lnTo>
                  <a:lnTo>
                    <a:pt x="8488" y="56621"/>
                  </a:lnTo>
                  <a:lnTo>
                    <a:pt x="8592" y="56638"/>
                  </a:lnTo>
                  <a:lnTo>
                    <a:pt x="8696" y="56646"/>
                  </a:lnTo>
                  <a:lnTo>
                    <a:pt x="8800" y="56655"/>
                  </a:lnTo>
                  <a:lnTo>
                    <a:pt x="8909" y="56646"/>
                  </a:lnTo>
                  <a:lnTo>
                    <a:pt x="9013" y="56630"/>
                  </a:lnTo>
                  <a:lnTo>
                    <a:pt x="9117" y="56605"/>
                  </a:lnTo>
                  <a:lnTo>
                    <a:pt x="9226" y="56580"/>
                  </a:lnTo>
                  <a:lnTo>
                    <a:pt x="9329" y="56538"/>
                  </a:lnTo>
                  <a:lnTo>
                    <a:pt x="9433" y="56496"/>
                  </a:lnTo>
                  <a:lnTo>
                    <a:pt x="9537" y="56446"/>
                  </a:lnTo>
                  <a:lnTo>
                    <a:pt x="9636" y="56388"/>
                  </a:lnTo>
                  <a:lnTo>
                    <a:pt x="9734" y="56330"/>
                  </a:lnTo>
                  <a:lnTo>
                    <a:pt x="9833" y="56263"/>
                  </a:lnTo>
                  <a:lnTo>
                    <a:pt x="9932" y="56188"/>
                  </a:lnTo>
                  <a:lnTo>
                    <a:pt x="10025" y="56113"/>
                  </a:lnTo>
                  <a:lnTo>
                    <a:pt x="10113" y="56022"/>
                  </a:lnTo>
                  <a:lnTo>
                    <a:pt x="10202" y="55939"/>
                  </a:lnTo>
                  <a:lnTo>
                    <a:pt x="10285" y="55847"/>
                  </a:lnTo>
                  <a:lnTo>
                    <a:pt x="10368" y="55747"/>
                  </a:lnTo>
                  <a:lnTo>
                    <a:pt x="10446" y="55647"/>
                  </a:lnTo>
                  <a:lnTo>
                    <a:pt x="11286" y="54532"/>
                  </a:lnTo>
                  <a:lnTo>
                    <a:pt x="12127" y="53433"/>
                  </a:lnTo>
                  <a:lnTo>
                    <a:pt x="12974" y="52342"/>
                  </a:lnTo>
                  <a:lnTo>
                    <a:pt x="13830" y="51268"/>
                  </a:lnTo>
                  <a:lnTo>
                    <a:pt x="14687" y="50211"/>
                  </a:lnTo>
                  <a:lnTo>
                    <a:pt x="15543" y="49162"/>
                  </a:lnTo>
                  <a:lnTo>
                    <a:pt x="16410" y="48121"/>
                  </a:lnTo>
                  <a:lnTo>
                    <a:pt x="17277" y="47097"/>
                  </a:lnTo>
                  <a:lnTo>
                    <a:pt x="18154" y="46081"/>
                  </a:lnTo>
                  <a:lnTo>
                    <a:pt x="19027" y="45082"/>
                  </a:lnTo>
                  <a:lnTo>
                    <a:pt x="19909" y="44083"/>
                  </a:lnTo>
                  <a:lnTo>
                    <a:pt x="20792" y="43101"/>
                  </a:lnTo>
                  <a:lnTo>
                    <a:pt x="21679" y="42127"/>
                  </a:lnTo>
                  <a:lnTo>
                    <a:pt x="22567" y="41153"/>
                  </a:lnTo>
                  <a:lnTo>
                    <a:pt x="23460" y="40195"/>
                  </a:lnTo>
                  <a:lnTo>
                    <a:pt x="24358" y="39238"/>
                  </a:lnTo>
                  <a:lnTo>
                    <a:pt x="25256" y="38289"/>
                  </a:lnTo>
                  <a:lnTo>
                    <a:pt x="26154" y="37348"/>
                  </a:lnTo>
                  <a:lnTo>
                    <a:pt x="27057" y="36407"/>
                  </a:lnTo>
                  <a:lnTo>
                    <a:pt x="27966" y="35475"/>
                  </a:lnTo>
                  <a:lnTo>
                    <a:pt x="29783" y="33618"/>
                  </a:lnTo>
                  <a:lnTo>
                    <a:pt x="31605" y="31778"/>
                  </a:lnTo>
                  <a:lnTo>
                    <a:pt x="33437" y="29938"/>
                  </a:lnTo>
                  <a:lnTo>
                    <a:pt x="35275" y="28107"/>
                  </a:lnTo>
                  <a:lnTo>
                    <a:pt x="38956" y="24435"/>
                  </a:lnTo>
                  <a:lnTo>
                    <a:pt x="39013" y="24377"/>
                  </a:lnTo>
                  <a:lnTo>
                    <a:pt x="39070" y="24310"/>
                  </a:lnTo>
                  <a:lnTo>
                    <a:pt x="39122" y="24244"/>
                  </a:lnTo>
                  <a:lnTo>
                    <a:pt x="39174" y="24169"/>
                  </a:lnTo>
                  <a:lnTo>
                    <a:pt x="39220" y="24094"/>
                  </a:lnTo>
                  <a:lnTo>
                    <a:pt x="39262" y="24019"/>
                  </a:lnTo>
                  <a:lnTo>
                    <a:pt x="39303" y="23936"/>
                  </a:lnTo>
                  <a:lnTo>
                    <a:pt x="39340" y="23853"/>
                  </a:lnTo>
                  <a:lnTo>
                    <a:pt x="39376" y="23769"/>
                  </a:lnTo>
                  <a:lnTo>
                    <a:pt x="39407" y="23678"/>
                  </a:lnTo>
                  <a:lnTo>
                    <a:pt x="39464" y="23503"/>
                  </a:lnTo>
                  <a:lnTo>
                    <a:pt x="39511" y="23311"/>
                  </a:lnTo>
                  <a:lnTo>
                    <a:pt x="39547" y="23120"/>
                  </a:lnTo>
                  <a:lnTo>
                    <a:pt x="39568" y="22928"/>
                  </a:lnTo>
                  <a:lnTo>
                    <a:pt x="39584" y="22729"/>
                  </a:lnTo>
                  <a:lnTo>
                    <a:pt x="39589" y="22529"/>
                  </a:lnTo>
                  <a:lnTo>
                    <a:pt x="39584" y="22329"/>
                  </a:lnTo>
                  <a:lnTo>
                    <a:pt x="39568" y="22129"/>
                  </a:lnTo>
                  <a:lnTo>
                    <a:pt x="39547" y="21938"/>
                  </a:lnTo>
                  <a:lnTo>
                    <a:pt x="39511" y="21746"/>
                  </a:lnTo>
                  <a:lnTo>
                    <a:pt x="39475" y="21555"/>
                  </a:lnTo>
                  <a:lnTo>
                    <a:pt x="39423" y="21380"/>
                  </a:lnTo>
                  <a:lnTo>
                    <a:pt x="39366" y="21205"/>
                  </a:lnTo>
                  <a:lnTo>
                    <a:pt x="39303" y="21047"/>
                  </a:lnTo>
                  <a:lnTo>
                    <a:pt x="39231" y="20889"/>
                  </a:lnTo>
                  <a:lnTo>
                    <a:pt x="39148" y="20747"/>
                  </a:lnTo>
                  <a:lnTo>
                    <a:pt x="39065" y="20622"/>
                  </a:lnTo>
                  <a:lnTo>
                    <a:pt x="38971" y="20506"/>
                  </a:lnTo>
                  <a:lnTo>
                    <a:pt x="38873" y="20414"/>
                  </a:lnTo>
                  <a:lnTo>
                    <a:pt x="38821" y="20373"/>
                  </a:lnTo>
                  <a:lnTo>
                    <a:pt x="38769" y="20331"/>
                  </a:lnTo>
                  <a:lnTo>
                    <a:pt x="38712" y="20298"/>
                  </a:lnTo>
                  <a:lnTo>
                    <a:pt x="38655" y="20264"/>
                  </a:lnTo>
                  <a:lnTo>
                    <a:pt x="38597" y="20248"/>
                  </a:lnTo>
                  <a:lnTo>
                    <a:pt x="38540" y="20223"/>
                  </a:lnTo>
                  <a:lnTo>
                    <a:pt x="38478" y="20214"/>
                  </a:lnTo>
                  <a:lnTo>
                    <a:pt x="38416" y="20206"/>
                  </a:lnTo>
                  <a:lnTo>
                    <a:pt x="38353" y="20198"/>
                  </a:lnTo>
                  <a:lnTo>
                    <a:pt x="38291" y="20206"/>
                  </a:lnTo>
                  <a:lnTo>
                    <a:pt x="38224" y="20214"/>
                  </a:lnTo>
                  <a:lnTo>
                    <a:pt x="38156" y="20223"/>
                  </a:lnTo>
                  <a:lnTo>
                    <a:pt x="38089" y="20248"/>
                  </a:lnTo>
                  <a:lnTo>
                    <a:pt x="38021" y="20273"/>
                  </a:lnTo>
                  <a:lnTo>
                    <a:pt x="37949" y="20306"/>
                  </a:lnTo>
                  <a:lnTo>
                    <a:pt x="37881" y="20348"/>
                  </a:lnTo>
                  <a:lnTo>
                    <a:pt x="37393" y="20656"/>
                  </a:lnTo>
                  <a:lnTo>
                    <a:pt x="36905" y="20964"/>
                  </a:lnTo>
                  <a:lnTo>
                    <a:pt x="36417" y="21280"/>
                  </a:lnTo>
                  <a:lnTo>
                    <a:pt x="35929" y="21605"/>
                  </a:lnTo>
                  <a:lnTo>
                    <a:pt x="35446" y="21929"/>
                  </a:lnTo>
                  <a:lnTo>
                    <a:pt x="34964" y="22262"/>
                  </a:lnTo>
                  <a:lnTo>
                    <a:pt x="34486" y="22595"/>
                  </a:lnTo>
                  <a:lnTo>
                    <a:pt x="34003" y="22937"/>
                  </a:lnTo>
                  <a:lnTo>
                    <a:pt x="33526" y="23286"/>
                  </a:lnTo>
                  <a:lnTo>
                    <a:pt x="33048" y="23636"/>
                  </a:lnTo>
                  <a:lnTo>
                    <a:pt x="32576" y="23994"/>
                  </a:lnTo>
                  <a:lnTo>
                    <a:pt x="32098" y="24352"/>
                  </a:lnTo>
                  <a:lnTo>
                    <a:pt x="31626" y="24718"/>
                  </a:lnTo>
                  <a:lnTo>
                    <a:pt x="31158" y="25093"/>
                  </a:lnTo>
                  <a:lnTo>
                    <a:pt x="30686" y="25468"/>
                  </a:lnTo>
                  <a:lnTo>
                    <a:pt x="30219" y="25851"/>
                  </a:lnTo>
                  <a:lnTo>
                    <a:pt x="29752" y="26234"/>
                  </a:lnTo>
                  <a:lnTo>
                    <a:pt x="29284" y="26625"/>
                  </a:lnTo>
                  <a:lnTo>
                    <a:pt x="28360" y="27416"/>
                  </a:lnTo>
                  <a:lnTo>
                    <a:pt x="27436" y="28232"/>
                  </a:lnTo>
                  <a:lnTo>
                    <a:pt x="26523" y="29056"/>
                  </a:lnTo>
                  <a:lnTo>
                    <a:pt x="25609" y="29897"/>
                  </a:lnTo>
                  <a:lnTo>
                    <a:pt x="24706" y="30763"/>
                  </a:lnTo>
                  <a:lnTo>
                    <a:pt x="23803" y="31637"/>
                  </a:lnTo>
                  <a:lnTo>
                    <a:pt x="22910" y="32519"/>
                  </a:lnTo>
                  <a:lnTo>
                    <a:pt x="22017" y="33427"/>
                  </a:lnTo>
                  <a:lnTo>
                    <a:pt x="21134" y="34343"/>
                  </a:lnTo>
                  <a:lnTo>
                    <a:pt x="20252" y="35275"/>
                  </a:lnTo>
                  <a:lnTo>
                    <a:pt x="19380" y="36216"/>
                  </a:lnTo>
                  <a:lnTo>
                    <a:pt x="18507" y="37165"/>
                  </a:lnTo>
                  <a:lnTo>
                    <a:pt x="17646" y="38131"/>
                  </a:lnTo>
                  <a:lnTo>
                    <a:pt x="16784" y="39113"/>
                  </a:lnTo>
                  <a:lnTo>
                    <a:pt x="15927" y="40095"/>
                  </a:lnTo>
                  <a:lnTo>
                    <a:pt x="15076" y="41094"/>
                  </a:lnTo>
                  <a:lnTo>
                    <a:pt x="14235" y="42102"/>
                  </a:lnTo>
                  <a:lnTo>
                    <a:pt x="13394" y="43117"/>
                  </a:lnTo>
                  <a:lnTo>
                    <a:pt x="12558" y="44142"/>
                  </a:lnTo>
                  <a:lnTo>
                    <a:pt x="11728" y="45174"/>
                  </a:lnTo>
                  <a:lnTo>
                    <a:pt x="10902" y="46215"/>
                  </a:lnTo>
                  <a:lnTo>
                    <a:pt x="10077" y="47264"/>
                  </a:lnTo>
                  <a:lnTo>
                    <a:pt x="9262" y="48313"/>
                  </a:lnTo>
                  <a:lnTo>
                    <a:pt x="8540" y="46822"/>
                  </a:lnTo>
                  <a:lnTo>
                    <a:pt x="7819" y="45340"/>
                  </a:lnTo>
                  <a:lnTo>
                    <a:pt x="7455" y="44599"/>
                  </a:lnTo>
                  <a:lnTo>
                    <a:pt x="7087" y="43867"/>
                  </a:lnTo>
                  <a:lnTo>
                    <a:pt x="6718" y="43142"/>
                  </a:lnTo>
                  <a:lnTo>
                    <a:pt x="6344" y="42418"/>
                  </a:lnTo>
                  <a:lnTo>
                    <a:pt x="6012" y="41785"/>
                  </a:lnTo>
                  <a:lnTo>
                    <a:pt x="5716" y="41236"/>
                  </a:lnTo>
                  <a:lnTo>
                    <a:pt x="5472" y="40770"/>
                  </a:lnTo>
                  <a:lnTo>
                    <a:pt x="5265" y="40370"/>
                  </a:lnTo>
                  <a:lnTo>
                    <a:pt x="5182" y="40195"/>
                  </a:lnTo>
                  <a:lnTo>
                    <a:pt x="5109" y="40029"/>
                  </a:lnTo>
                  <a:lnTo>
                    <a:pt x="5047" y="39871"/>
                  </a:lnTo>
                  <a:lnTo>
                    <a:pt x="5000" y="39729"/>
                  </a:lnTo>
                  <a:lnTo>
                    <a:pt x="4964" y="39596"/>
                  </a:lnTo>
                  <a:lnTo>
                    <a:pt x="4938" y="39463"/>
                  </a:lnTo>
                  <a:lnTo>
                    <a:pt x="4927" y="39346"/>
                  </a:lnTo>
                  <a:lnTo>
                    <a:pt x="4927" y="39288"/>
                  </a:lnTo>
                  <a:lnTo>
                    <a:pt x="4932" y="39230"/>
                  </a:lnTo>
                  <a:lnTo>
                    <a:pt x="4938" y="39171"/>
                  </a:lnTo>
                  <a:lnTo>
                    <a:pt x="4943" y="39121"/>
                  </a:lnTo>
                  <a:lnTo>
                    <a:pt x="4958" y="39063"/>
                  </a:lnTo>
                  <a:lnTo>
                    <a:pt x="4974" y="39013"/>
                  </a:lnTo>
                  <a:lnTo>
                    <a:pt x="5015" y="38905"/>
                  </a:lnTo>
                  <a:lnTo>
                    <a:pt x="5073" y="38797"/>
                  </a:lnTo>
                  <a:lnTo>
                    <a:pt x="5140" y="38688"/>
                  </a:lnTo>
                  <a:lnTo>
                    <a:pt x="5223" y="38580"/>
                  </a:lnTo>
                  <a:lnTo>
                    <a:pt x="5322" y="38464"/>
                  </a:lnTo>
                  <a:lnTo>
                    <a:pt x="5431" y="38347"/>
                  </a:lnTo>
                  <a:lnTo>
                    <a:pt x="5561" y="38222"/>
                  </a:lnTo>
                  <a:lnTo>
                    <a:pt x="5701" y="38089"/>
                  </a:lnTo>
                  <a:lnTo>
                    <a:pt x="6028" y="37806"/>
                  </a:lnTo>
                  <a:lnTo>
                    <a:pt x="6874" y="37082"/>
                  </a:lnTo>
                  <a:lnTo>
                    <a:pt x="8239" y="35899"/>
                  </a:lnTo>
                  <a:lnTo>
                    <a:pt x="9599" y="34709"/>
                  </a:lnTo>
                  <a:lnTo>
                    <a:pt x="10954" y="33502"/>
                  </a:lnTo>
                  <a:lnTo>
                    <a:pt x="12304" y="32286"/>
                  </a:lnTo>
                  <a:lnTo>
                    <a:pt x="13654" y="31062"/>
                  </a:lnTo>
                  <a:lnTo>
                    <a:pt x="14993" y="29822"/>
                  </a:lnTo>
                  <a:lnTo>
                    <a:pt x="16332" y="28565"/>
                  </a:lnTo>
                  <a:lnTo>
                    <a:pt x="17666" y="27308"/>
                  </a:lnTo>
                  <a:lnTo>
                    <a:pt x="18975" y="26059"/>
                  </a:lnTo>
                  <a:lnTo>
                    <a:pt x="20283" y="24802"/>
                  </a:lnTo>
                  <a:lnTo>
                    <a:pt x="21591" y="23536"/>
                  </a:lnTo>
                  <a:lnTo>
                    <a:pt x="22894" y="22254"/>
                  </a:lnTo>
                  <a:lnTo>
                    <a:pt x="24197" y="20972"/>
                  </a:lnTo>
                  <a:lnTo>
                    <a:pt x="25500" y="19665"/>
                  </a:lnTo>
                  <a:lnTo>
                    <a:pt x="26793" y="18358"/>
                  </a:lnTo>
                  <a:lnTo>
                    <a:pt x="28080" y="17026"/>
                  </a:lnTo>
                  <a:lnTo>
                    <a:pt x="29362" y="15685"/>
                  </a:lnTo>
                  <a:lnTo>
                    <a:pt x="30001" y="15003"/>
                  </a:lnTo>
                  <a:lnTo>
                    <a:pt x="30639" y="14320"/>
                  </a:lnTo>
                  <a:lnTo>
                    <a:pt x="31273" y="13637"/>
                  </a:lnTo>
                  <a:lnTo>
                    <a:pt x="31901" y="12946"/>
                  </a:lnTo>
                  <a:lnTo>
                    <a:pt x="32534" y="12247"/>
                  </a:lnTo>
                  <a:lnTo>
                    <a:pt x="33162" y="11548"/>
                  </a:lnTo>
                  <a:lnTo>
                    <a:pt x="33785" y="10840"/>
                  </a:lnTo>
                  <a:lnTo>
                    <a:pt x="34408" y="10132"/>
                  </a:lnTo>
                  <a:lnTo>
                    <a:pt x="35026" y="9416"/>
                  </a:lnTo>
                  <a:lnTo>
                    <a:pt x="35644" y="8692"/>
                  </a:lnTo>
                  <a:lnTo>
                    <a:pt x="36256" y="7968"/>
                  </a:lnTo>
                  <a:lnTo>
                    <a:pt x="36864" y="7235"/>
                  </a:lnTo>
                  <a:lnTo>
                    <a:pt x="37471" y="6494"/>
                  </a:lnTo>
                  <a:lnTo>
                    <a:pt x="38078" y="5753"/>
                  </a:lnTo>
                  <a:lnTo>
                    <a:pt x="38161" y="5637"/>
                  </a:lnTo>
                  <a:lnTo>
                    <a:pt x="38239" y="5520"/>
                  </a:lnTo>
                  <a:lnTo>
                    <a:pt x="38317" y="5403"/>
                  </a:lnTo>
                  <a:lnTo>
                    <a:pt x="38379" y="5279"/>
                  </a:lnTo>
                  <a:lnTo>
                    <a:pt x="38442" y="5154"/>
                  </a:lnTo>
                  <a:lnTo>
                    <a:pt x="38499" y="5029"/>
                  </a:lnTo>
                  <a:lnTo>
                    <a:pt x="38551" y="4896"/>
                  </a:lnTo>
                  <a:lnTo>
                    <a:pt x="38592" y="4762"/>
                  </a:lnTo>
                  <a:lnTo>
                    <a:pt x="38629" y="4629"/>
                  </a:lnTo>
                  <a:lnTo>
                    <a:pt x="38665" y="4496"/>
                  </a:lnTo>
                  <a:lnTo>
                    <a:pt x="38691" y="4354"/>
                  </a:lnTo>
                  <a:lnTo>
                    <a:pt x="38717" y="4213"/>
                  </a:lnTo>
                  <a:lnTo>
                    <a:pt x="38732" y="4071"/>
                  </a:lnTo>
                  <a:lnTo>
                    <a:pt x="38743" y="3930"/>
                  </a:lnTo>
                  <a:lnTo>
                    <a:pt x="38753" y="3788"/>
                  </a:lnTo>
                  <a:lnTo>
                    <a:pt x="38758" y="3647"/>
                  </a:lnTo>
                  <a:lnTo>
                    <a:pt x="38753" y="3505"/>
                  </a:lnTo>
                  <a:lnTo>
                    <a:pt x="38748" y="3364"/>
                  </a:lnTo>
                  <a:lnTo>
                    <a:pt x="38738" y="3214"/>
                  </a:lnTo>
                  <a:lnTo>
                    <a:pt x="38722" y="3072"/>
                  </a:lnTo>
                  <a:lnTo>
                    <a:pt x="38707" y="2931"/>
                  </a:lnTo>
                  <a:lnTo>
                    <a:pt x="38681" y="2789"/>
                  </a:lnTo>
                  <a:lnTo>
                    <a:pt x="38655" y="2648"/>
                  </a:lnTo>
                  <a:lnTo>
                    <a:pt x="38623" y="2515"/>
                  </a:lnTo>
                  <a:lnTo>
                    <a:pt x="38592" y="2373"/>
                  </a:lnTo>
                  <a:lnTo>
                    <a:pt x="38551" y="2240"/>
                  </a:lnTo>
                  <a:lnTo>
                    <a:pt x="38509" y="2107"/>
                  </a:lnTo>
                  <a:lnTo>
                    <a:pt x="38468" y="1973"/>
                  </a:lnTo>
                  <a:lnTo>
                    <a:pt x="38416" y="1840"/>
                  </a:lnTo>
                  <a:lnTo>
                    <a:pt x="38364" y="1715"/>
                  </a:lnTo>
                  <a:lnTo>
                    <a:pt x="38312" y="1590"/>
                  </a:lnTo>
                  <a:lnTo>
                    <a:pt x="38255" y="1474"/>
                  </a:lnTo>
                  <a:lnTo>
                    <a:pt x="38193" y="1357"/>
                  </a:lnTo>
                  <a:lnTo>
                    <a:pt x="38130" y="1241"/>
                  </a:lnTo>
                  <a:lnTo>
                    <a:pt x="38068" y="1124"/>
                  </a:lnTo>
                  <a:lnTo>
                    <a:pt x="38000" y="1024"/>
                  </a:lnTo>
                  <a:lnTo>
                    <a:pt x="37928" y="916"/>
                  </a:lnTo>
                  <a:lnTo>
                    <a:pt x="37855" y="816"/>
                  </a:lnTo>
                  <a:lnTo>
                    <a:pt x="37782" y="725"/>
                  </a:lnTo>
                  <a:lnTo>
                    <a:pt x="37705" y="633"/>
                  </a:lnTo>
                  <a:lnTo>
                    <a:pt x="37627" y="550"/>
                  </a:lnTo>
                  <a:lnTo>
                    <a:pt x="37544" y="475"/>
                  </a:lnTo>
                  <a:lnTo>
                    <a:pt x="37461" y="400"/>
                  </a:lnTo>
                  <a:lnTo>
                    <a:pt x="37378" y="333"/>
                  </a:lnTo>
                  <a:lnTo>
                    <a:pt x="37294" y="267"/>
                  </a:lnTo>
                  <a:lnTo>
                    <a:pt x="37206" y="208"/>
                  </a:lnTo>
                  <a:lnTo>
                    <a:pt x="37118" y="158"/>
                  </a:lnTo>
                  <a:lnTo>
                    <a:pt x="37030" y="117"/>
                  </a:lnTo>
                  <a:lnTo>
                    <a:pt x="36941" y="84"/>
                  </a:lnTo>
                  <a:lnTo>
                    <a:pt x="36848" y="50"/>
                  </a:lnTo>
                  <a:lnTo>
                    <a:pt x="36755" y="25"/>
                  </a:lnTo>
                  <a:lnTo>
                    <a:pt x="36666" y="9"/>
                  </a:lnTo>
                  <a:lnTo>
                    <a:pt x="36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7" name="Google Shape;2127;p64"/>
            <p:cNvSpPr/>
            <p:nvPr/>
          </p:nvSpPr>
          <p:spPr>
            <a:xfrm rot="1872618">
              <a:off x="334374" y="4451912"/>
              <a:ext cx="719568" cy="303200"/>
            </a:xfrm>
            <a:custGeom>
              <a:avLst/>
              <a:gdLst/>
              <a:ahLst/>
              <a:cxnLst/>
              <a:rect l="l" t="t" r="r" b="b"/>
              <a:pathLst>
                <a:path w="49126" h="27766" extrusionOk="0">
                  <a:moveTo>
                    <a:pt x="27452" y="0"/>
                  </a:moveTo>
                  <a:lnTo>
                    <a:pt x="27353" y="8"/>
                  </a:lnTo>
                  <a:lnTo>
                    <a:pt x="27255" y="33"/>
                  </a:lnTo>
                  <a:lnTo>
                    <a:pt x="27156" y="58"/>
                  </a:lnTo>
                  <a:lnTo>
                    <a:pt x="27063" y="100"/>
                  </a:lnTo>
                  <a:lnTo>
                    <a:pt x="26969" y="150"/>
                  </a:lnTo>
                  <a:lnTo>
                    <a:pt x="26876" y="208"/>
                  </a:lnTo>
                  <a:lnTo>
                    <a:pt x="26787" y="275"/>
                  </a:lnTo>
                  <a:lnTo>
                    <a:pt x="26704" y="358"/>
                  </a:lnTo>
                  <a:lnTo>
                    <a:pt x="26621" y="450"/>
                  </a:lnTo>
                  <a:lnTo>
                    <a:pt x="26543" y="550"/>
                  </a:lnTo>
                  <a:lnTo>
                    <a:pt x="26471" y="658"/>
                  </a:lnTo>
                  <a:lnTo>
                    <a:pt x="26403" y="783"/>
                  </a:lnTo>
                  <a:lnTo>
                    <a:pt x="26336" y="916"/>
                  </a:lnTo>
                  <a:lnTo>
                    <a:pt x="26279" y="1057"/>
                  </a:lnTo>
                  <a:lnTo>
                    <a:pt x="26227" y="1216"/>
                  </a:lnTo>
                  <a:lnTo>
                    <a:pt x="25889" y="2348"/>
                  </a:lnTo>
                  <a:lnTo>
                    <a:pt x="25547" y="3472"/>
                  </a:lnTo>
                  <a:lnTo>
                    <a:pt x="25199" y="4596"/>
                  </a:lnTo>
                  <a:lnTo>
                    <a:pt x="24851" y="5711"/>
                  </a:lnTo>
                  <a:lnTo>
                    <a:pt x="24498" y="6827"/>
                  </a:lnTo>
                  <a:lnTo>
                    <a:pt x="24145" y="7942"/>
                  </a:lnTo>
                  <a:lnTo>
                    <a:pt x="23782" y="9050"/>
                  </a:lnTo>
                  <a:lnTo>
                    <a:pt x="23418" y="10157"/>
                  </a:lnTo>
                  <a:lnTo>
                    <a:pt x="23055" y="11264"/>
                  </a:lnTo>
                  <a:lnTo>
                    <a:pt x="22686" y="12363"/>
                  </a:lnTo>
                  <a:lnTo>
                    <a:pt x="22313" y="13462"/>
                  </a:lnTo>
                  <a:lnTo>
                    <a:pt x="21934" y="14561"/>
                  </a:lnTo>
                  <a:lnTo>
                    <a:pt x="21555" y="15652"/>
                  </a:lnTo>
                  <a:lnTo>
                    <a:pt x="21171" y="16742"/>
                  </a:lnTo>
                  <a:lnTo>
                    <a:pt x="20786" y="17825"/>
                  </a:lnTo>
                  <a:lnTo>
                    <a:pt x="20392" y="18907"/>
                  </a:lnTo>
                  <a:lnTo>
                    <a:pt x="14131" y="4288"/>
                  </a:lnTo>
                  <a:lnTo>
                    <a:pt x="14069" y="4154"/>
                  </a:lnTo>
                  <a:lnTo>
                    <a:pt x="14001" y="4021"/>
                  </a:lnTo>
                  <a:lnTo>
                    <a:pt x="13929" y="3905"/>
                  </a:lnTo>
                  <a:lnTo>
                    <a:pt x="13851" y="3788"/>
                  </a:lnTo>
                  <a:lnTo>
                    <a:pt x="13773" y="3680"/>
                  </a:lnTo>
                  <a:lnTo>
                    <a:pt x="13690" y="3580"/>
                  </a:lnTo>
                  <a:lnTo>
                    <a:pt x="13607" y="3488"/>
                  </a:lnTo>
                  <a:lnTo>
                    <a:pt x="13519" y="3413"/>
                  </a:lnTo>
                  <a:lnTo>
                    <a:pt x="13430" y="3339"/>
                  </a:lnTo>
                  <a:lnTo>
                    <a:pt x="13337" y="3272"/>
                  </a:lnTo>
                  <a:lnTo>
                    <a:pt x="13244" y="3214"/>
                  </a:lnTo>
                  <a:lnTo>
                    <a:pt x="13150" y="3172"/>
                  </a:lnTo>
                  <a:lnTo>
                    <a:pt x="13051" y="3130"/>
                  </a:lnTo>
                  <a:lnTo>
                    <a:pt x="12958" y="3105"/>
                  </a:lnTo>
                  <a:lnTo>
                    <a:pt x="12859" y="3080"/>
                  </a:lnTo>
                  <a:lnTo>
                    <a:pt x="12761" y="3072"/>
                  </a:lnTo>
                  <a:lnTo>
                    <a:pt x="12662" y="3072"/>
                  </a:lnTo>
                  <a:lnTo>
                    <a:pt x="12569" y="3080"/>
                  </a:lnTo>
                  <a:lnTo>
                    <a:pt x="12470" y="3097"/>
                  </a:lnTo>
                  <a:lnTo>
                    <a:pt x="12377" y="3130"/>
                  </a:lnTo>
                  <a:lnTo>
                    <a:pt x="12283" y="3164"/>
                  </a:lnTo>
                  <a:lnTo>
                    <a:pt x="12190" y="3214"/>
                  </a:lnTo>
                  <a:lnTo>
                    <a:pt x="12096" y="3272"/>
                  </a:lnTo>
                  <a:lnTo>
                    <a:pt x="12008" y="3347"/>
                  </a:lnTo>
                  <a:lnTo>
                    <a:pt x="11925" y="3422"/>
                  </a:lnTo>
                  <a:lnTo>
                    <a:pt x="11842" y="3513"/>
                  </a:lnTo>
                  <a:lnTo>
                    <a:pt x="11759" y="3613"/>
                  </a:lnTo>
                  <a:lnTo>
                    <a:pt x="11686" y="3730"/>
                  </a:lnTo>
                  <a:lnTo>
                    <a:pt x="11608" y="3855"/>
                  </a:lnTo>
                  <a:lnTo>
                    <a:pt x="11541" y="3988"/>
                  </a:lnTo>
                  <a:lnTo>
                    <a:pt x="11479" y="4138"/>
                  </a:lnTo>
                  <a:lnTo>
                    <a:pt x="11416" y="4288"/>
                  </a:lnTo>
                  <a:lnTo>
                    <a:pt x="10824" y="5978"/>
                  </a:lnTo>
                  <a:lnTo>
                    <a:pt x="10238" y="7668"/>
                  </a:lnTo>
                  <a:lnTo>
                    <a:pt x="9651" y="9366"/>
                  </a:lnTo>
                  <a:lnTo>
                    <a:pt x="9075" y="11073"/>
                  </a:lnTo>
                  <a:lnTo>
                    <a:pt x="8504" y="12771"/>
                  </a:lnTo>
                  <a:lnTo>
                    <a:pt x="7933" y="14478"/>
                  </a:lnTo>
                  <a:lnTo>
                    <a:pt x="7367" y="16193"/>
                  </a:lnTo>
                  <a:lnTo>
                    <a:pt x="6806" y="17908"/>
                  </a:lnTo>
                  <a:lnTo>
                    <a:pt x="4917" y="10856"/>
                  </a:lnTo>
                  <a:lnTo>
                    <a:pt x="3022" y="3813"/>
                  </a:lnTo>
                  <a:lnTo>
                    <a:pt x="2981" y="3672"/>
                  </a:lnTo>
                  <a:lnTo>
                    <a:pt x="2934" y="3530"/>
                  </a:lnTo>
                  <a:lnTo>
                    <a:pt x="2887" y="3405"/>
                  </a:lnTo>
                  <a:lnTo>
                    <a:pt x="2840" y="3289"/>
                  </a:lnTo>
                  <a:lnTo>
                    <a:pt x="2788" y="3180"/>
                  </a:lnTo>
                  <a:lnTo>
                    <a:pt x="2731" y="3080"/>
                  </a:lnTo>
                  <a:lnTo>
                    <a:pt x="2679" y="2989"/>
                  </a:lnTo>
                  <a:lnTo>
                    <a:pt x="2617" y="2897"/>
                  </a:lnTo>
                  <a:lnTo>
                    <a:pt x="2560" y="2822"/>
                  </a:lnTo>
                  <a:lnTo>
                    <a:pt x="2498" y="2747"/>
                  </a:lnTo>
                  <a:lnTo>
                    <a:pt x="2435" y="2681"/>
                  </a:lnTo>
                  <a:lnTo>
                    <a:pt x="2368" y="2631"/>
                  </a:lnTo>
                  <a:lnTo>
                    <a:pt x="2300" y="2581"/>
                  </a:lnTo>
                  <a:lnTo>
                    <a:pt x="2233" y="2539"/>
                  </a:lnTo>
                  <a:lnTo>
                    <a:pt x="2165" y="2498"/>
                  </a:lnTo>
                  <a:lnTo>
                    <a:pt x="2098" y="2473"/>
                  </a:lnTo>
                  <a:lnTo>
                    <a:pt x="2025" y="2448"/>
                  </a:lnTo>
                  <a:lnTo>
                    <a:pt x="1953" y="2431"/>
                  </a:lnTo>
                  <a:lnTo>
                    <a:pt x="1885" y="2423"/>
                  </a:lnTo>
                  <a:lnTo>
                    <a:pt x="1812" y="2414"/>
                  </a:lnTo>
                  <a:lnTo>
                    <a:pt x="1740" y="2423"/>
                  </a:lnTo>
                  <a:lnTo>
                    <a:pt x="1667" y="2431"/>
                  </a:lnTo>
                  <a:lnTo>
                    <a:pt x="1594" y="2439"/>
                  </a:lnTo>
                  <a:lnTo>
                    <a:pt x="1522" y="2464"/>
                  </a:lnTo>
                  <a:lnTo>
                    <a:pt x="1449" y="2489"/>
                  </a:lnTo>
                  <a:lnTo>
                    <a:pt x="1376" y="2523"/>
                  </a:lnTo>
                  <a:lnTo>
                    <a:pt x="1304" y="2556"/>
                  </a:lnTo>
                  <a:lnTo>
                    <a:pt x="1231" y="2598"/>
                  </a:lnTo>
                  <a:lnTo>
                    <a:pt x="1158" y="2639"/>
                  </a:lnTo>
                  <a:lnTo>
                    <a:pt x="1091" y="2697"/>
                  </a:lnTo>
                  <a:lnTo>
                    <a:pt x="956" y="2814"/>
                  </a:lnTo>
                  <a:lnTo>
                    <a:pt x="821" y="2947"/>
                  </a:lnTo>
                  <a:lnTo>
                    <a:pt x="696" y="3097"/>
                  </a:lnTo>
                  <a:lnTo>
                    <a:pt x="577" y="3272"/>
                  </a:lnTo>
                  <a:lnTo>
                    <a:pt x="520" y="3355"/>
                  </a:lnTo>
                  <a:lnTo>
                    <a:pt x="468" y="3455"/>
                  </a:lnTo>
                  <a:lnTo>
                    <a:pt x="416" y="3547"/>
                  </a:lnTo>
                  <a:lnTo>
                    <a:pt x="364" y="3655"/>
                  </a:lnTo>
                  <a:lnTo>
                    <a:pt x="317" y="3755"/>
                  </a:lnTo>
                  <a:lnTo>
                    <a:pt x="276" y="3863"/>
                  </a:lnTo>
                  <a:lnTo>
                    <a:pt x="234" y="3971"/>
                  </a:lnTo>
                  <a:lnTo>
                    <a:pt x="198" y="4088"/>
                  </a:lnTo>
                  <a:lnTo>
                    <a:pt x="162" y="4204"/>
                  </a:lnTo>
                  <a:lnTo>
                    <a:pt x="131" y="4321"/>
                  </a:lnTo>
                  <a:lnTo>
                    <a:pt x="99" y="4446"/>
                  </a:lnTo>
                  <a:lnTo>
                    <a:pt x="73" y="4571"/>
                  </a:lnTo>
                  <a:lnTo>
                    <a:pt x="53" y="4696"/>
                  </a:lnTo>
                  <a:lnTo>
                    <a:pt x="32" y="4820"/>
                  </a:lnTo>
                  <a:lnTo>
                    <a:pt x="22" y="4954"/>
                  </a:lnTo>
                  <a:lnTo>
                    <a:pt x="11" y="5087"/>
                  </a:lnTo>
                  <a:lnTo>
                    <a:pt x="6" y="5220"/>
                  </a:lnTo>
                  <a:lnTo>
                    <a:pt x="1" y="5362"/>
                  </a:lnTo>
                  <a:lnTo>
                    <a:pt x="6" y="5495"/>
                  </a:lnTo>
                  <a:lnTo>
                    <a:pt x="11" y="5636"/>
                  </a:lnTo>
                  <a:lnTo>
                    <a:pt x="22" y="5778"/>
                  </a:lnTo>
                  <a:lnTo>
                    <a:pt x="37" y="5919"/>
                  </a:lnTo>
                  <a:lnTo>
                    <a:pt x="63" y="6061"/>
                  </a:lnTo>
                  <a:lnTo>
                    <a:pt x="89" y="6202"/>
                  </a:lnTo>
                  <a:lnTo>
                    <a:pt x="120" y="6352"/>
                  </a:lnTo>
                  <a:lnTo>
                    <a:pt x="156" y="6494"/>
                  </a:lnTo>
                  <a:lnTo>
                    <a:pt x="2705" y="15877"/>
                  </a:lnTo>
                  <a:lnTo>
                    <a:pt x="3988" y="20564"/>
                  </a:lnTo>
                  <a:lnTo>
                    <a:pt x="5270" y="25243"/>
                  </a:lnTo>
                  <a:lnTo>
                    <a:pt x="5322" y="25401"/>
                  </a:lnTo>
                  <a:lnTo>
                    <a:pt x="5379" y="25551"/>
                  </a:lnTo>
                  <a:lnTo>
                    <a:pt x="5441" y="25692"/>
                  </a:lnTo>
                  <a:lnTo>
                    <a:pt x="5509" y="25817"/>
                  </a:lnTo>
                  <a:lnTo>
                    <a:pt x="5586" y="25934"/>
                  </a:lnTo>
                  <a:lnTo>
                    <a:pt x="5664" y="26042"/>
                  </a:lnTo>
                  <a:lnTo>
                    <a:pt x="5753" y="26133"/>
                  </a:lnTo>
                  <a:lnTo>
                    <a:pt x="5841" y="26217"/>
                  </a:lnTo>
                  <a:lnTo>
                    <a:pt x="5934" y="26292"/>
                  </a:lnTo>
                  <a:lnTo>
                    <a:pt x="6033" y="26358"/>
                  </a:lnTo>
                  <a:lnTo>
                    <a:pt x="6132" y="26408"/>
                  </a:lnTo>
                  <a:lnTo>
                    <a:pt x="6235" y="26450"/>
                  </a:lnTo>
                  <a:lnTo>
                    <a:pt x="6339" y="26483"/>
                  </a:lnTo>
                  <a:lnTo>
                    <a:pt x="6448" y="26508"/>
                  </a:lnTo>
                  <a:lnTo>
                    <a:pt x="6557" y="26516"/>
                  </a:lnTo>
                  <a:lnTo>
                    <a:pt x="6770" y="26516"/>
                  </a:lnTo>
                  <a:lnTo>
                    <a:pt x="6879" y="26491"/>
                  </a:lnTo>
                  <a:lnTo>
                    <a:pt x="6988" y="26466"/>
                  </a:lnTo>
                  <a:lnTo>
                    <a:pt x="7092" y="26433"/>
                  </a:lnTo>
                  <a:lnTo>
                    <a:pt x="7196" y="26383"/>
                  </a:lnTo>
                  <a:lnTo>
                    <a:pt x="7294" y="26325"/>
                  </a:lnTo>
                  <a:lnTo>
                    <a:pt x="7393" y="26258"/>
                  </a:lnTo>
                  <a:lnTo>
                    <a:pt x="7492" y="26183"/>
                  </a:lnTo>
                  <a:lnTo>
                    <a:pt x="7580" y="26100"/>
                  </a:lnTo>
                  <a:lnTo>
                    <a:pt x="7668" y="26009"/>
                  </a:lnTo>
                  <a:lnTo>
                    <a:pt x="7751" y="25900"/>
                  </a:lnTo>
                  <a:lnTo>
                    <a:pt x="7829" y="25792"/>
                  </a:lnTo>
                  <a:lnTo>
                    <a:pt x="7897" y="25667"/>
                  </a:lnTo>
                  <a:lnTo>
                    <a:pt x="7964" y="25534"/>
                  </a:lnTo>
                  <a:lnTo>
                    <a:pt x="8021" y="25392"/>
                  </a:lnTo>
                  <a:lnTo>
                    <a:pt x="8073" y="25243"/>
                  </a:lnTo>
                  <a:lnTo>
                    <a:pt x="8660" y="23361"/>
                  </a:lnTo>
                  <a:lnTo>
                    <a:pt x="9251" y="21488"/>
                  </a:lnTo>
                  <a:lnTo>
                    <a:pt x="9848" y="19615"/>
                  </a:lnTo>
                  <a:lnTo>
                    <a:pt x="10456" y="17758"/>
                  </a:lnTo>
                  <a:lnTo>
                    <a:pt x="11068" y="15893"/>
                  </a:lnTo>
                  <a:lnTo>
                    <a:pt x="11686" y="14045"/>
                  </a:lnTo>
                  <a:lnTo>
                    <a:pt x="12309" y="12197"/>
                  </a:lnTo>
                  <a:lnTo>
                    <a:pt x="12937" y="10349"/>
                  </a:lnTo>
                  <a:lnTo>
                    <a:pt x="19167" y="24776"/>
                  </a:lnTo>
                  <a:lnTo>
                    <a:pt x="19229" y="24918"/>
                  </a:lnTo>
                  <a:lnTo>
                    <a:pt x="19297" y="25043"/>
                  </a:lnTo>
                  <a:lnTo>
                    <a:pt x="19369" y="25168"/>
                  </a:lnTo>
                  <a:lnTo>
                    <a:pt x="19442" y="25284"/>
                  </a:lnTo>
                  <a:lnTo>
                    <a:pt x="19520" y="25384"/>
                  </a:lnTo>
                  <a:lnTo>
                    <a:pt x="19598" y="25484"/>
                  </a:lnTo>
                  <a:lnTo>
                    <a:pt x="19686" y="25567"/>
                  </a:lnTo>
                  <a:lnTo>
                    <a:pt x="19769" y="25651"/>
                  </a:lnTo>
                  <a:lnTo>
                    <a:pt x="19857" y="25725"/>
                  </a:lnTo>
                  <a:lnTo>
                    <a:pt x="19945" y="25784"/>
                  </a:lnTo>
                  <a:lnTo>
                    <a:pt x="20039" y="25842"/>
                  </a:lnTo>
                  <a:lnTo>
                    <a:pt x="20132" y="25884"/>
                  </a:lnTo>
                  <a:lnTo>
                    <a:pt x="20226" y="25925"/>
                  </a:lnTo>
                  <a:lnTo>
                    <a:pt x="20319" y="25950"/>
                  </a:lnTo>
                  <a:lnTo>
                    <a:pt x="20413" y="25967"/>
                  </a:lnTo>
                  <a:lnTo>
                    <a:pt x="20511" y="25975"/>
                  </a:lnTo>
                  <a:lnTo>
                    <a:pt x="20605" y="25975"/>
                  </a:lnTo>
                  <a:lnTo>
                    <a:pt x="20698" y="25967"/>
                  </a:lnTo>
                  <a:lnTo>
                    <a:pt x="20792" y="25950"/>
                  </a:lnTo>
                  <a:lnTo>
                    <a:pt x="20885" y="25917"/>
                  </a:lnTo>
                  <a:lnTo>
                    <a:pt x="20978" y="25875"/>
                  </a:lnTo>
                  <a:lnTo>
                    <a:pt x="21067" y="25825"/>
                  </a:lnTo>
                  <a:lnTo>
                    <a:pt x="21160" y="25767"/>
                  </a:lnTo>
                  <a:lnTo>
                    <a:pt x="21243" y="25701"/>
                  </a:lnTo>
                  <a:lnTo>
                    <a:pt x="21331" y="25626"/>
                  </a:lnTo>
                  <a:lnTo>
                    <a:pt x="21409" y="25534"/>
                  </a:lnTo>
                  <a:lnTo>
                    <a:pt x="21492" y="25434"/>
                  </a:lnTo>
                  <a:lnTo>
                    <a:pt x="21565" y="25326"/>
                  </a:lnTo>
                  <a:lnTo>
                    <a:pt x="21638" y="25201"/>
                  </a:lnTo>
                  <a:lnTo>
                    <a:pt x="21710" y="25076"/>
                  </a:lnTo>
                  <a:lnTo>
                    <a:pt x="21773" y="24935"/>
                  </a:lnTo>
                  <a:lnTo>
                    <a:pt x="21835" y="24776"/>
                  </a:lnTo>
                  <a:lnTo>
                    <a:pt x="22224" y="23727"/>
                  </a:lnTo>
                  <a:lnTo>
                    <a:pt x="22609" y="22678"/>
                  </a:lnTo>
                  <a:lnTo>
                    <a:pt x="22993" y="21621"/>
                  </a:lnTo>
                  <a:lnTo>
                    <a:pt x="23372" y="20572"/>
                  </a:lnTo>
                  <a:lnTo>
                    <a:pt x="23745" y="19515"/>
                  </a:lnTo>
                  <a:lnTo>
                    <a:pt x="24119" y="18449"/>
                  </a:lnTo>
                  <a:lnTo>
                    <a:pt x="24488" y="17383"/>
                  </a:lnTo>
                  <a:lnTo>
                    <a:pt x="24856" y="16318"/>
                  </a:lnTo>
                  <a:lnTo>
                    <a:pt x="25220" y="15252"/>
                  </a:lnTo>
                  <a:lnTo>
                    <a:pt x="25578" y="14178"/>
                  </a:lnTo>
                  <a:lnTo>
                    <a:pt x="25936" y="13104"/>
                  </a:lnTo>
                  <a:lnTo>
                    <a:pt x="26289" y="12030"/>
                  </a:lnTo>
                  <a:lnTo>
                    <a:pt x="26642" y="10948"/>
                  </a:lnTo>
                  <a:lnTo>
                    <a:pt x="26990" y="9866"/>
                  </a:lnTo>
                  <a:lnTo>
                    <a:pt x="27338" y="8783"/>
                  </a:lnTo>
                  <a:lnTo>
                    <a:pt x="27680" y="7701"/>
                  </a:lnTo>
                  <a:lnTo>
                    <a:pt x="31122" y="17142"/>
                  </a:lnTo>
                  <a:lnTo>
                    <a:pt x="34579" y="26583"/>
                  </a:lnTo>
                  <a:lnTo>
                    <a:pt x="34631" y="26725"/>
                  </a:lnTo>
                  <a:lnTo>
                    <a:pt x="34694" y="26849"/>
                  </a:lnTo>
                  <a:lnTo>
                    <a:pt x="34756" y="26974"/>
                  </a:lnTo>
                  <a:lnTo>
                    <a:pt x="34829" y="27083"/>
                  </a:lnTo>
                  <a:lnTo>
                    <a:pt x="34901" y="27191"/>
                  </a:lnTo>
                  <a:lnTo>
                    <a:pt x="34979" y="27291"/>
                  </a:lnTo>
                  <a:lnTo>
                    <a:pt x="35062" y="27374"/>
                  </a:lnTo>
                  <a:lnTo>
                    <a:pt x="35145" y="27457"/>
                  </a:lnTo>
                  <a:lnTo>
                    <a:pt x="35234" y="27524"/>
                  </a:lnTo>
                  <a:lnTo>
                    <a:pt x="35322" y="27590"/>
                  </a:lnTo>
                  <a:lnTo>
                    <a:pt x="35415" y="27640"/>
                  </a:lnTo>
                  <a:lnTo>
                    <a:pt x="35509" y="27682"/>
                  </a:lnTo>
                  <a:lnTo>
                    <a:pt x="35602" y="27715"/>
                  </a:lnTo>
                  <a:lnTo>
                    <a:pt x="35701" y="27740"/>
                  </a:lnTo>
                  <a:lnTo>
                    <a:pt x="35794" y="27757"/>
                  </a:lnTo>
                  <a:lnTo>
                    <a:pt x="35893" y="27765"/>
                  </a:lnTo>
                  <a:lnTo>
                    <a:pt x="35991" y="27765"/>
                  </a:lnTo>
                  <a:lnTo>
                    <a:pt x="36085" y="27757"/>
                  </a:lnTo>
                  <a:lnTo>
                    <a:pt x="36184" y="27732"/>
                  </a:lnTo>
                  <a:lnTo>
                    <a:pt x="36277" y="27707"/>
                  </a:lnTo>
                  <a:lnTo>
                    <a:pt x="36370" y="27665"/>
                  </a:lnTo>
                  <a:lnTo>
                    <a:pt x="36459" y="27615"/>
                  </a:lnTo>
                  <a:lnTo>
                    <a:pt x="36552" y="27557"/>
                  </a:lnTo>
                  <a:lnTo>
                    <a:pt x="36635" y="27490"/>
                  </a:lnTo>
                  <a:lnTo>
                    <a:pt x="36718" y="27407"/>
                  </a:lnTo>
                  <a:lnTo>
                    <a:pt x="36801" y="27324"/>
                  </a:lnTo>
                  <a:lnTo>
                    <a:pt x="36879" y="27224"/>
                  </a:lnTo>
                  <a:lnTo>
                    <a:pt x="36952" y="27116"/>
                  </a:lnTo>
                  <a:lnTo>
                    <a:pt x="37019" y="26999"/>
                  </a:lnTo>
                  <a:lnTo>
                    <a:pt x="37082" y="26866"/>
                  </a:lnTo>
                  <a:lnTo>
                    <a:pt x="37144" y="26733"/>
                  </a:lnTo>
                  <a:lnTo>
                    <a:pt x="37196" y="26583"/>
                  </a:lnTo>
                  <a:lnTo>
                    <a:pt x="37902" y="24427"/>
                  </a:lnTo>
                  <a:lnTo>
                    <a:pt x="38603" y="22262"/>
                  </a:lnTo>
                  <a:lnTo>
                    <a:pt x="39293" y="20089"/>
                  </a:lnTo>
                  <a:lnTo>
                    <a:pt x="39978" y="17916"/>
                  </a:lnTo>
                  <a:lnTo>
                    <a:pt x="40653" y="15727"/>
                  </a:lnTo>
                  <a:lnTo>
                    <a:pt x="41318" y="13537"/>
                  </a:lnTo>
                  <a:lnTo>
                    <a:pt x="41972" y="11339"/>
                  </a:lnTo>
                  <a:lnTo>
                    <a:pt x="42615" y="9133"/>
                  </a:lnTo>
                  <a:lnTo>
                    <a:pt x="43732" y="13129"/>
                  </a:lnTo>
                  <a:lnTo>
                    <a:pt x="44853" y="17117"/>
                  </a:lnTo>
                  <a:lnTo>
                    <a:pt x="45414" y="19115"/>
                  </a:lnTo>
                  <a:lnTo>
                    <a:pt x="45985" y="21097"/>
                  </a:lnTo>
                  <a:lnTo>
                    <a:pt x="46561" y="23086"/>
                  </a:lnTo>
                  <a:lnTo>
                    <a:pt x="47137" y="25068"/>
                  </a:lnTo>
                  <a:lnTo>
                    <a:pt x="47189" y="25218"/>
                  </a:lnTo>
                  <a:lnTo>
                    <a:pt x="47251" y="25359"/>
                  </a:lnTo>
                  <a:lnTo>
                    <a:pt x="47314" y="25476"/>
                  </a:lnTo>
                  <a:lnTo>
                    <a:pt x="47386" y="25584"/>
                  </a:lnTo>
                  <a:lnTo>
                    <a:pt x="47459" y="25667"/>
                  </a:lnTo>
                  <a:lnTo>
                    <a:pt x="47542" y="25742"/>
                  </a:lnTo>
                  <a:lnTo>
                    <a:pt x="47625" y="25800"/>
                  </a:lnTo>
                  <a:lnTo>
                    <a:pt x="47713" y="25842"/>
                  </a:lnTo>
                  <a:lnTo>
                    <a:pt x="47801" y="25875"/>
                  </a:lnTo>
                  <a:lnTo>
                    <a:pt x="47895" y="25892"/>
                  </a:lnTo>
                  <a:lnTo>
                    <a:pt x="47988" y="25900"/>
                  </a:lnTo>
                  <a:lnTo>
                    <a:pt x="48082" y="25884"/>
                  </a:lnTo>
                  <a:lnTo>
                    <a:pt x="48175" y="25867"/>
                  </a:lnTo>
                  <a:lnTo>
                    <a:pt x="48264" y="25834"/>
                  </a:lnTo>
                  <a:lnTo>
                    <a:pt x="48357" y="25792"/>
                  </a:lnTo>
                  <a:lnTo>
                    <a:pt x="48445" y="25734"/>
                  </a:lnTo>
                  <a:lnTo>
                    <a:pt x="48533" y="25667"/>
                  </a:lnTo>
                  <a:lnTo>
                    <a:pt x="48617" y="25592"/>
                  </a:lnTo>
                  <a:lnTo>
                    <a:pt x="48694" y="25509"/>
                  </a:lnTo>
                  <a:lnTo>
                    <a:pt x="48767" y="25417"/>
                  </a:lnTo>
                  <a:lnTo>
                    <a:pt x="48840" y="25318"/>
                  </a:lnTo>
                  <a:lnTo>
                    <a:pt x="48902" y="25209"/>
                  </a:lnTo>
                  <a:lnTo>
                    <a:pt x="48959" y="25093"/>
                  </a:lnTo>
                  <a:lnTo>
                    <a:pt x="49006" y="24968"/>
                  </a:lnTo>
                  <a:lnTo>
                    <a:pt x="49047" y="24835"/>
                  </a:lnTo>
                  <a:lnTo>
                    <a:pt x="49084" y="24693"/>
                  </a:lnTo>
                  <a:lnTo>
                    <a:pt x="49104" y="24552"/>
                  </a:lnTo>
                  <a:lnTo>
                    <a:pt x="49120" y="24402"/>
                  </a:lnTo>
                  <a:lnTo>
                    <a:pt x="49125" y="24252"/>
                  </a:lnTo>
                  <a:lnTo>
                    <a:pt x="49115" y="24094"/>
                  </a:lnTo>
                  <a:lnTo>
                    <a:pt x="49099" y="23927"/>
                  </a:lnTo>
                  <a:lnTo>
                    <a:pt x="49068" y="23761"/>
                  </a:lnTo>
                  <a:lnTo>
                    <a:pt x="48767" y="22454"/>
                  </a:lnTo>
                  <a:lnTo>
                    <a:pt x="48466" y="21155"/>
                  </a:lnTo>
                  <a:lnTo>
                    <a:pt x="48160" y="19848"/>
                  </a:lnTo>
                  <a:lnTo>
                    <a:pt x="47848" y="18549"/>
                  </a:lnTo>
                  <a:lnTo>
                    <a:pt x="47225" y="15951"/>
                  </a:lnTo>
                  <a:lnTo>
                    <a:pt x="46587" y="13362"/>
                  </a:lnTo>
                  <a:lnTo>
                    <a:pt x="45943" y="10773"/>
                  </a:lnTo>
                  <a:lnTo>
                    <a:pt x="45294" y="8192"/>
                  </a:lnTo>
                  <a:lnTo>
                    <a:pt x="43991" y="3030"/>
                  </a:lnTo>
                  <a:lnTo>
                    <a:pt x="43950" y="2881"/>
                  </a:lnTo>
                  <a:lnTo>
                    <a:pt x="43903" y="2731"/>
                  </a:lnTo>
                  <a:lnTo>
                    <a:pt x="43846" y="2589"/>
                  </a:lnTo>
                  <a:lnTo>
                    <a:pt x="43789" y="2456"/>
                  </a:lnTo>
                  <a:lnTo>
                    <a:pt x="43721" y="2331"/>
                  </a:lnTo>
                  <a:lnTo>
                    <a:pt x="43649" y="2206"/>
                  </a:lnTo>
                  <a:lnTo>
                    <a:pt x="43576" y="2090"/>
                  </a:lnTo>
                  <a:lnTo>
                    <a:pt x="43498" y="1981"/>
                  </a:lnTo>
                  <a:lnTo>
                    <a:pt x="43415" y="1882"/>
                  </a:lnTo>
                  <a:lnTo>
                    <a:pt x="43327" y="1790"/>
                  </a:lnTo>
                  <a:lnTo>
                    <a:pt x="43238" y="1698"/>
                  </a:lnTo>
                  <a:lnTo>
                    <a:pt x="43145" y="1624"/>
                  </a:lnTo>
                  <a:lnTo>
                    <a:pt x="43052" y="1557"/>
                  </a:lnTo>
                  <a:lnTo>
                    <a:pt x="42958" y="1499"/>
                  </a:lnTo>
                  <a:lnTo>
                    <a:pt x="42859" y="1449"/>
                  </a:lnTo>
                  <a:lnTo>
                    <a:pt x="42761" y="1407"/>
                  </a:lnTo>
                  <a:lnTo>
                    <a:pt x="42662" y="1382"/>
                  </a:lnTo>
                  <a:lnTo>
                    <a:pt x="42564" y="1365"/>
                  </a:lnTo>
                  <a:lnTo>
                    <a:pt x="42465" y="1357"/>
                  </a:lnTo>
                  <a:lnTo>
                    <a:pt x="42366" y="1365"/>
                  </a:lnTo>
                  <a:lnTo>
                    <a:pt x="42273" y="1382"/>
                  </a:lnTo>
                  <a:lnTo>
                    <a:pt x="42179" y="1415"/>
                  </a:lnTo>
                  <a:lnTo>
                    <a:pt x="42086" y="1457"/>
                  </a:lnTo>
                  <a:lnTo>
                    <a:pt x="41993" y="1507"/>
                  </a:lnTo>
                  <a:lnTo>
                    <a:pt x="41904" y="1582"/>
                  </a:lnTo>
                  <a:lnTo>
                    <a:pt x="41821" y="1665"/>
                  </a:lnTo>
                  <a:lnTo>
                    <a:pt x="41738" y="1765"/>
                  </a:lnTo>
                  <a:lnTo>
                    <a:pt x="41660" y="1873"/>
                  </a:lnTo>
                  <a:lnTo>
                    <a:pt x="41588" y="2006"/>
                  </a:lnTo>
                  <a:lnTo>
                    <a:pt x="41520" y="2148"/>
                  </a:lnTo>
                  <a:lnTo>
                    <a:pt x="41453" y="2306"/>
                  </a:lnTo>
                  <a:lnTo>
                    <a:pt x="41396" y="2481"/>
                  </a:lnTo>
                  <a:lnTo>
                    <a:pt x="40715" y="4729"/>
                  </a:lnTo>
                  <a:lnTo>
                    <a:pt x="40035" y="6977"/>
                  </a:lnTo>
                  <a:lnTo>
                    <a:pt x="39350" y="9216"/>
                  </a:lnTo>
                  <a:lnTo>
                    <a:pt x="38655" y="11447"/>
                  </a:lnTo>
                  <a:lnTo>
                    <a:pt x="37959" y="13679"/>
                  </a:lnTo>
                  <a:lnTo>
                    <a:pt x="37253" y="15910"/>
                  </a:lnTo>
                  <a:lnTo>
                    <a:pt x="36542" y="18124"/>
                  </a:lnTo>
                  <a:lnTo>
                    <a:pt x="35825" y="20339"/>
                  </a:lnTo>
                  <a:lnTo>
                    <a:pt x="32373" y="10773"/>
                  </a:lnTo>
                  <a:lnTo>
                    <a:pt x="30645" y="5994"/>
                  </a:lnTo>
                  <a:lnTo>
                    <a:pt x="28905" y="1216"/>
                  </a:lnTo>
                  <a:lnTo>
                    <a:pt x="28854" y="1074"/>
                  </a:lnTo>
                  <a:lnTo>
                    <a:pt x="28791" y="949"/>
                  </a:lnTo>
                  <a:lnTo>
                    <a:pt x="28724" y="824"/>
                  </a:lnTo>
                  <a:lnTo>
                    <a:pt x="28656" y="708"/>
                  </a:lnTo>
                  <a:lnTo>
                    <a:pt x="28578" y="608"/>
                  </a:lnTo>
                  <a:lnTo>
                    <a:pt x="28501" y="508"/>
                  </a:lnTo>
                  <a:lnTo>
                    <a:pt x="28417" y="416"/>
                  </a:lnTo>
                  <a:lnTo>
                    <a:pt x="28329" y="333"/>
                  </a:lnTo>
                  <a:lnTo>
                    <a:pt x="28241" y="266"/>
                  </a:lnTo>
                  <a:lnTo>
                    <a:pt x="28148" y="200"/>
                  </a:lnTo>
                  <a:lnTo>
                    <a:pt x="28049" y="142"/>
                  </a:lnTo>
                  <a:lnTo>
                    <a:pt x="27955" y="100"/>
                  </a:lnTo>
                  <a:lnTo>
                    <a:pt x="27857" y="58"/>
                  </a:lnTo>
                  <a:lnTo>
                    <a:pt x="27758" y="33"/>
                  </a:lnTo>
                  <a:lnTo>
                    <a:pt x="27654" y="8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8" name="Google Shape;2128;p64"/>
            <p:cNvSpPr/>
            <p:nvPr/>
          </p:nvSpPr>
          <p:spPr>
            <a:xfrm>
              <a:off x="553658" y="3082451"/>
              <a:ext cx="332699" cy="404807"/>
            </a:xfrm>
            <a:custGeom>
              <a:avLst/>
              <a:gdLst/>
              <a:ahLst/>
              <a:cxnLst/>
              <a:rect l="l" t="t" r="r" b="b"/>
              <a:pathLst>
                <a:path w="41074" h="67021" extrusionOk="0">
                  <a:moveTo>
                    <a:pt x="2757" y="3614"/>
                  </a:moveTo>
                  <a:lnTo>
                    <a:pt x="2840" y="3622"/>
                  </a:lnTo>
                  <a:lnTo>
                    <a:pt x="2928" y="3647"/>
                  </a:lnTo>
                  <a:lnTo>
                    <a:pt x="3022" y="3672"/>
                  </a:lnTo>
                  <a:lnTo>
                    <a:pt x="3125" y="3714"/>
                  </a:lnTo>
                  <a:lnTo>
                    <a:pt x="3343" y="3814"/>
                  </a:lnTo>
                  <a:lnTo>
                    <a:pt x="3582" y="3939"/>
                  </a:lnTo>
                  <a:lnTo>
                    <a:pt x="3837" y="4088"/>
                  </a:lnTo>
                  <a:lnTo>
                    <a:pt x="4117" y="4263"/>
                  </a:lnTo>
                  <a:lnTo>
                    <a:pt x="4408" y="4471"/>
                  </a:lnTo>
                  <a:lnTo>
                    <a:pt x="4714" y="4688"/>
                  </a:lnTo>
                  <a:lnTo>
                    <a:pt x="5031" y="4929"/>
                  </a:lnTo>
                  <a:lnTo>
                    <a:pt x="5358" y="5187"/>
                  </a:lnTo>
                  <a:lnTo>
                    <a:pt x="5700" y="5454"/>
                  </a:lnTo>
                  <a:lnTo>
                    <a:pt x="6043" y="5737"/>
                  </a:lnTo>
                  <a:lnTo>
                    <a:pt x="6749" y="6336"/>
                  </a:lnTo>
                  <a:lnTo>
                    <a:pt x="7460" y="6961"/>
                  </a:lnTo>
                  <a:lnTo>
                    <a:pt x="8171" y="7593"/>
                  </a:lnTo>
                  <a:lnTo>
                    <a:pt x="8856" y="8218"/>
                  </a:lnTo>
                  <a:lnTo>
                    <a:pt x="10118" y="9375"/>
                  </a:lnTo>
                  <a:lnTo>
                    <a:pt x="11135" y="10316"/>
                  </a:lnTo>
                  <a:lnTo>
                    <a:pt x="11520" y="10657"/>
                  </a:lnTo>
                  <a:lnTo>
                    <a:pt x="11800" y="10899"/>
                  </a:lnTo>
                  <a:lnTo>
                    <a:pt x="12994" y="11873"/>
                  </a:lnTo>
                  <a:lnTo>
                    <a:pt x="14183" y="12855"/>
                  </a:lnTo>
                  <a:lnTo>
                    <a:pt x="15377" y="13837"/>
                  </a:lnTo>
                  <a:lnTo>
                    <a:pt x="16565" y="14828"/>
                  </a:lnTo>
                  <a:lnTo>
                    <a:pt x="17749" y="15827"/>
                  </a:lnTo>
                  <a:lnTo>
                    <a:pt x="18933" y="16826"/>
                  </a:lnTo>
                  <a:lnTo>
                    <a:pt x="20116" y="17842"/>
                  </a:lnTo>
                  <a:lnTo>
                    <a:pt x="21295" y="18858"/>
                  </a:lnTo>
                  <a:lnTo>
                    <a:pt x="21866" y="19357"/>
                  </a:lnTo>
                  <a:lnTo>
                    <a:pt x="22442" y="19857"/>
                  </a:lnTo>
                  <a:lnTo>
                    <a:pt x="23584" y="20881"/>
                  </a:lnTo>
                  <a:lnTo>
                    <a:pt x="24731" y="21921"/>
                  </a:lnTo>
                  <a:lnTo>
                    <a:pt x="25868" y="22970"/>
                  </a:lnTo>
                  <a:lnTo>
                    <a:pt x="28152" y="25093"/>
                  </a:lnTo>
                  <a:lnTo>
                    <a:pt x="29294" y="26151"/>
                  </a:lnTo>
                  <a:lnTo>
                    <a:pt x="30442" y="27208"/>
                  </a:lnTo>
                  <a:lnTo>
                    <a:pt x="31589" y="28249"/>
                  </a:lnTo>
                  <a:lnTo>
                    <a:pt x="32741" y="29281"/>
                  </a:lnTo>
                  <a:lnTo>
                    <a:pt x="33317" y="29789"/>
                  </a:lnTo>
                  <a:lnTo>
                    <a:pt x="33894" y="30297"/>
                  </a:lnTo>
                  <a:lnTo>
                    <a:pt x="34475" y="30796"/>
                  </a:lnTo>
                  <a:lnTo>
                    <a:pt x="35057" y="31287"/>
                  </a:lnTo>
                  <a:lnTo>
                    <a:pt x="35638" y="31779"/>
                  </a:lnTo>
                  <a:lnTo>
                    <a:pt x="36225" y="32262"/>
                  </a:lnTo>
                  <a:lnTo>
                    <a:pt x="36806" y="32728"/>
                  </a:lnTo>
                  <a:lnTo>
                    <a:pt x="37398" y="33194"/>
                  </a:lnTo>
                  <a:lnTo>
                    <a:pt x="37984" y="33652"/>
                  </a:lnTo>
                  <a:lnTo>
                    <a:pt x="38576" y="34101"/>
                  </a:lnTo>
                  <a:lnTo>
                    <a:pt x="39173" y="34543"/>
                  </a:lnTo>
                  <a:lnTo>
                    <a:pt x="39765" y="34967"/>
                  </a:lnTo>
                  <a:lnTo>
                    <a:pt x="39713" y="34967"/>
                  </a:lnTo>
                  <a:lnTo>
                    <a:pt x="39661" y="34976"/>
                  </a:lnTo>
                  <a:lnTo>
                    <a:pt x="39614" y="34984"/>
                  </a:lnTo>
                  <a:lnTo>
                    <a:pt x="39563" y="35001"/>
                  </a:lnTo>
                  <a:lnTo>
                    <a:pt x="39511" y="35026"/>
                  </a:lnTo>
                  <a:lnTo>
                    <a:pt x="39459" y="35059"/>
                  </a:lnTo>
                  <a:lnTo>
                    <a:pt x="39407" y="35101"/>
                  </a:lnTo>
                  <a:lnTo>
                    <a:pt x="39355" y="35150"/>
                  </a:lnTo>
                  <a:lnTo>
                    <a:pt x="38696" y="35908"/>
                  </a:lnTo>
                  <a:lnTo>
                    <a:pt x="38041" y="36666"/>
                  </a:lnTo>
                  <a:lnTo>
                    <a:pt x="37393" y="37432"/>
                  </a:lnTo>
                  <a:lnTo>
                    <a:pt x="36744" y="38206"/>
                  </a:lnTo>
                  <a:lnTo>
                    <a:pt x="36100" y="38988"/>
                  </a:lnTo>
                  <a:lnTo>
                    <a:pt x="35456" y="39771"/>
                  </a:lnTo>
                  <a:lnTo>
                    <a:pt x="34818" y="40562"/>
                  </a:lnTo>
                  <a:lnTo>
                    <a:pt x="34184" y="41353"/>
                  </a:lnTo>
                  <a:lnTo>
                    <a:pt x="33551" y="42160"/>
                  </a:lnTo>
                  <a:lnTo>
                    <a:pt x="32923" y="42968"/>
                  </a:lnTo>
                  <a:lnTo>
                    <a:pt x="32300" y="43776"/>
                  </a:lnTo>
                  <a:lnTo>
                    <a:pt x="31677" y="44600"/>
                  </a:lnTo>
                  <a:lnTo>
                    <a:pt x="31054" y="45424"/>
                  </a:lnTo>
                  <a:lnTo>
                    <a:pt x="30442" y="46257"/>
                  </a:lnTo>
                  <a:lnTo>
                    <a:pt x="29829" y="47089"/>
                  </a:lnTo>
                  <a:lnTo>
                    <a:pt x="29216" y="47930"/>
                  </a:lnTo>
                  <a:lnTo>
                    <a:pt x="28609" y="48779"/>
                  </a:lnTo>
                  <a:lnTo>
                    <a:pt x="28007" y="49637"/>
                  </a:lnTo>
                  <a:lnTo>
                    <a:pt x="27405" y="50494"/>
                  </a:lnTo>
                  <a:lnTo>
                    <a:pt x="26808" y="51360"/>
                  </a:lnTo>
                  <a:lnTo>
                    <a:pt x="26216" y="52226"/>
                  </a:lnTo>
                  <a:lnTo>
                    <a:pt x="25624" y="53108"/>
                  </a:lnTo>
                  <a:lnTo>
                    <a:pt x="25037" y="53991"/>
                  </a:lnTo>
                  <a:lnTo>
                    <a:pt x="24451" y="54873"/>
                  </a:lnTo>
                  <a:lnTo>
                    <a:pt x="23864" y="55764"/>
                  </a:lnTo>
                  <a:lnTo>
                    <a:pt x="23288" y="56663"/>
                  </a:lnTo>
                  <a:lnTo>
                    <a:pt x="22712" y="57571"/>
                  </a:lnTo>
                  <a:lnTo>
                    <a:pt x="22136" y="58478"/>
                  </a:lnTo>
                  <a:lnTo>
                    <a:pt x="21565" y="59394"/>
                  </a:lnTo>
                  <a:lnTo>
                    <a:pt x="20994" y="60310"/>
                  </a:lnTo>
                  <a:lnTo>
                    <a:pt x="20433" y="61234"/>
                  </a:lnTo>
                  <a:lnTo>
                    <a:pt x="19867" y="62166"/>
                  </a:lnTo>
                  <a:lnTo>
                    <a:pt x="18741" y="58561"/>
                  </a:lnTo>
                  <a:lnTo>
                    <a:pt x="17619" y="54948"/>
                  </a:lnTo>
                  <a:lnTo>
                    <a:pt x="16498" y="51335"/>
                  </a:lnTo>
                  <a:lnTo>
                    <a:pt x="15387" y="47722"/>
                  </a:lnTo>
                  <a:lnTo>
                    <a:pt x="14286" y="44100"/>
                  </a:lnTo>
                  <a:lnTo>
                    <a:pt x="13186" y="40470"/>
                  </a:lnTo>
                  <a:lnTo>
                    <a:pt x="12091" y="36841"/>
                  </a:lnTo>
                  <a:lnTo>
                    <a:pt x="11006" y="33202"/>
                  </a:lnTo>
                  <a:lnTo>
                    <a:pt x="9921" y="29564"/>
                  </a:lnTo>
                  <a:lnTo>
                    <a:pt x="8846" y="25918"/>
                  </a:lnTo>
                  <a:lnTo>
                    <a:pt x="7777" y="22271"/>
                  </a:lnTo>
                  <a:lnTo>
                    <a:pt x="6712" y="18616"/>
                  </a:lnTo>
                  <a:lnTo>
                    <a:pt x="5653" y="14961"/>
                  </a:lnTo>
                  <a:lnTo>
                    <a:pt x="4600" y="11298"/>
                  </a:lnTo>
                  <a:lnTo>
                    <a:pt x="3551" y="7635"/>
                  </a:lnTo>
                  <a:lnTo>
                    <a:pt x="2513" y="3964"/>
                  </a:lnTo>
                  <a:lnTo>
                    <a:pt x="2575" y="3889"/>
                  </a:lnTo>
                  <a:lnTo>
                    <a:pt x="2643" y="3805"/>
                  </a:lnTo>
                  <a:lnTo>
                    <a:pt x="2705" y="3714"/>
                  </a:lnTo>
                  <a:lnTo>
                    <a:pt x="2757" y="3614"/>
                  </a:lnTo>
                  <a:close/>
                  <a:moveTo>
                    <a:pt x="2466" y="1"/>
                  </a:moveTo>
                  <a:lnTo>
                    <a:pt x="2300" y="17"/>
                  </a:lnTo>
                  <a:lnTo>
                    <a:pt x="2217" y="34"/>
                  </a:lnTo>
                  <a:lnTo>
                    <a:pt x="2134" y="59"/>
                  </a:lnTo>
                  <a:lnTo>
                    <a:pt x="2051" y="84"/>
                  </a:lnTo>
                  <a:lnTo>
                    <a:pt x="1968" y="117"/>
                  </a:lnTo>
                  <a:lnTo>
                    <a:pt x="1885" y="151"/>
                  </a:lnTo>
                  <a:lnTo>
                    <a:pt x="1802" y="201"/>
                  </a:lnTo>
                  <a:lnTo>
                    <a:pt x="1719" y="250"/>
                  </a:lnTo>
                  <a:lnTo>
                    <a:pt x="1635" y="300"/>
                  </a:lnTo>
                  <a:lnTo>
                    <a:pt x="1552" y="359"/>
                  </a:lnTo>
                  <a:lnTo>
                    <a:pt x="1475" y="434"/>
                  </a:lnTo>
                  <a:lnTo>
                    <a:pt x="1391" y="500"/>
                  </a:lnTo>
                  <a:lnTo>
                    <a:pt x="1314" y="583"/>
                  </a:lnTo>
                  <a:lnTo>
                    <a:pt x="1231" y="675"/>
                  </a:lnTo>
                  <a:lnTo>
                    <a:pt x="1153" y="783"/>
                  </a:lnTo>
                  <a:lnTo>
                    <a:pt x="1085" y="892"/>
                  </a:lnTo>
                  <a:lnTo>
                    <a:pt x="1023" y="1016"/>
                  </a:lnTo>
                  <a:lnTo>
                    <a:pt x="966" y="1141"/>
                  </a:lnTo>
                  <a:lnTo>
                    <a:pt x="919" y="1274"/>
                  </a:lnTo>
                  <a:lnTo>
                    <a:pt x="878" y="1416"/>
                  </a:lnTo>
                  <a:lnTo>
                    <a:pt x="841" y="1558"/>
                  </a:lnTo>
                  <a:lnTo>
                    <a:pt x="732" y="1632"/>
                  </a:lnTo>
                  <a:lnTo>
                    <a:pt x="628" y="1724"/>
                  </a:lnTo>
                  <a:lnTo>
                    <a:pt x="525" y="1832"/>
                  </a:lnTo>
                  <a:lnTo>
                    <a:pt x="431" y="1949"/>
                  </a:lnTo>
                  <a:lnTo>
                    <a:pt x="343" y="2082"/>
                  </a:lnTo>
                  <a:lnTo>
                    <a:pt x="265" y="2232"/>
                  </a:lnTo>
                  <a:lnTo>
                    <a:pt x="192" y="2390"/>
                  </a:lnTo>
                  <a:lnTo>
                    <a:pt x="130" y="2565"/>
                  </a:lnTo>
                  <a:lnTo>
                    <a:pt x="104" y="2656"/>
                  </a:lnTo>
                  <a:lnTo>
                    <a:pt x="78" y="2748"/>
                  </a:lnTo>
                  <a:lnTo>
                    <a:pt x="57" y="2840"/>
                  </a:lnTo>
                  <a:lnTo>
                    <a:pt x="42" y="2940"/>
                  </a:lnTo>
                  <a:lnTo>
                    <a:pt x="26" y="3031"/>
                  </a:lnTo>
                  <a:lnTo>
                    <a:pt x="11" y="3131"/>
                  </a:lnTo>
                  <a:lnTo>
                    <a:pt x="5" y="3231"/>
                  </a:lnTo>
                  <a:lnTo>
                    <a:pt x="0" y="3339"/>
                  </a:lnTo>
                  <a:lnTo>
                    <a:pt x="0" y="3439"/>
                  </a:lnTo>
                  <a:lnTo>
                    <a:pt x="5" y="3547"/>
                  </a:lnTo>
                  <a:lnTo>
                    <a:pt x="11" y="3656"/>
                  </a:lnTo>
                  <a:lnTo>
                    <a:pt x="21" y="3764"/>
                  </a:lnTo>
                  <a:lnTo>
                    <a:pt x="37" y="3872"/>
                  </a:lnTo>
                  <a:lnTo>
                    <a:pt x="57" y="3980"/>
                  </a:lnTo>
                  <a:lnTo>
                    <a:pt x="83" y="4097"/>
                  </a:lnTo>
                  <a:lnTo>
                    <a:pt x="109" y="4205"/>
                  </a:lnTo>
                  <a:lnTo>
                    <a:pt x="1220" y="8118"/>
                  </a:lnTo>
                  <a:lnTo>
                    <a:pt x="2331" y="12023"/>
                  </a:lnTo>
                  <a:lnTo>
                    <a:pt x="3452" y="15919"/>
                  </a:lnTo>
                  <a:lnTo>
                    <a:pt x="4579" y="19815"/>
                  </a:lnTo>
                  <a:lnTo>
                    <a:pt x="5711" y="23703"/>
                  </a:lnTo>
                  <a:lnTo>
                    <a:pt x="6847" y="27583"/>
                  </a:lnTo>
                  <a:lnTo>
                    <a:pt x="7995" y="31462"/>
                  </a:lnTo>
                  <a:lnTo>
                    <a:pt x="9147" y="35334"/>
                  </a:lnTo>
                  <a:lnTo>
                    <a:pt x="10305" y="39205"/>
                  </a:lnTo>
                  <a:lnTo>
                    <a:pt x="11473" y="43068"/>
                  </a:lnTo>
                  <a:lnTo>
                    <a:pt x="12646" y="46923"/>
                  </a:lnTo>
                  <a:lnTo>
                    <a:pt x="13824" y="50777"/>
                  </a:lnTo>
                  <a:lnTo>
                    <a:pt x="15008" y="54624"/>
                  </a:lnTo>
                  <a:lnTo>
                    <a:pt x="16202" y="58470"/>
                  </a:lnTo>
                  <a:lnTo>
                    <a:pt x="17401" y="62308"/>
                  </a:lnTo>
                  <a:lnTo>
                    <a:pt x="18606" y="66146"/>
                  </a:lnTo>
                  <a:lnTo>
                    <a:pt x="18637" y="66237"/>
                  </a:lnTo>
                  <a:lnTo>
                    <a:pt x="18673" y="66321"/>
                  </a:lnTo>
                  <a:lnTo>
                    <a:pt x="18715" y="66404"/>
                  </a:lnTo>
                  <a:lnTo>
                    <a:pt x="18756" y="66487"/>
                  </a:lnTo>
                  <a:lnTo>
                    <a:pt x="18803" y="66554"/>
                  </a:lnTo>
                  <a:lnTo>
                    <a:pt x="18850" y="66620"/>
                  </a:lnTo>
                  <a:lnTo>
                    <a:pt x="18896" y="66687"/>
                  </a:lnTo>
                  <a:lnTo>
                    <a:pt x="18948" y="66745"/>
                  </a:lnTo>
                  <a:lnTo>
                    <a:pt x="19005" y="66795"/>
                  </a:lnTo>
                  <a:lnTo>
                    <a:pt x="19062" y="66837"/>
                  </a:lnTo>
                  <a:lnTo>
                    <a:pt x="19119" y="66879"/>
                  </a:lnTo>
                  <a:lnTo>
                    <a:pt x="19182" y="66920"/>
                  </a:lnTo>
                  <a:lnTo>
                    <a:pt x="19239" y="66945"/>
                  </a:lnTo>
                  <a:lnTo>
                    <a:pt x="19301" y="66970"/>
                  </a:lnTo>
                  <a:lnTo>
                    <a:pt x="19363" y="66995"/>
                  </a:lnTo>
                  <a:lnTo>
                    <a:pt x="19431" y="67012"/>
                  </a:lnTo>
                  <a:lnTo>
                    <a:pt x="19493" y="67020"/>
                  </a:lnTo>
                  <a:lnTo>
                    <a:pt x="19623" y="67020"/>
                  </a:lnTo>
                  <a:lnTo>
                    <a:pt x="19685" y="67012"/>
                  </a:lnTo>
                  <a:lnTo>
                    <a:pt x="19748" y="67003"/>
                  </a:lnTo>
                  <a:lnTo>
                    <a:pt x="19810" y="66987"/>
                  </a:lnTo>
                  <a:lnTo>
                    <a:pt x="19872" y="66962"/>
                  </a:lnTo>
                  <a:lnTo>
                    <a:pt x="19935" y="66928"/>
                  </a:lnTo>
                  <a:lnTo>
                    <a:pt x="19997" y="66895"/>
                  </a:lnTo>
                  <a:lnTo>
                    <a:pt x="20054" y="66862"/>
                  </a:lnTo>
                  <a:lnTo>
                    <a:pt x="20111" y="66812"/>
                  </a:lnTo>
                  <a:lnTo>
                    <a:pt x="20168" y="66762"/>
                  </a:lnTo>
                  <a:lnTo>
                    <a:pt x="20220" y="66704"/>
                  </a:lnTo>
                  <a:lnTo>
                    <a:pt x="20272" y="66645"/>
                  </a:lnTo>
                  <a:lnTo>
                    <a:pt x="20319" y="66579"/>
                  </a:lnTo>
                  <a:lnTo>
                    <a:pt x="20365" y="66504"/>
                  </a:lnTo>
                  <a:lnTo>
                    <a:pt x="20947" y="65521"/>
                  </a:lnTo>
                  <a:lnTo>
                    <a:pt x="21533" y="64539"/>
                  </a:lnTo>
                  <a:lnTo>
                    <a:pt x="22125" y="63565"/>
                  </a:lnTo>
                  <a:lnTo>
                    <a:pt x="22717" y="62591"/>
                  </a:lnTo>
                  <a:lnTo>
                    <a:pt x="23314" y="61625"/>
                  </a:lnTo>
                  <a:lnTo>
                    <a:pt x="23911" y="60659"/>
                  </a:lnTo>
                  <a:lnTo>
                    <a:pt x="24508" y="59702"/>
                  </a:lnTo>
                  <a:lnTo>
                    <a:pt x="25115" y="58753"/>
                  </a:lnTo>
                  <a:lnTo>
                    <a:pt x="25718" y="57804"/>
                  </a:lnTo>
                  <a:lnTo>
                    <a:pt x="26325" y="56855"/>
                  </a:lnTo>
                  <a:lnTo>
                    <a:pt x="26937" y="55914"/>
                  </a:lnTo>
                  <a:lnTo>
                    <a:pt x="27550" y="54982"/>
                  </a:lnTo>
                  <a:lnTo>
                    <a:pt x="28168" y="54049"/>
                  </a:lnTo>
                  <a:lnTo>
                    <a:pt x="28786" y="53125"/>
                  </a:lnTo>
                  <a:lnTo>
                    <a:pt x="29408" y="52209"/>
                  </a:lnTo>
                  <a:lnTo>
                    <a:pt x="30031" y="51285"/>
                  </a:lnTo>
                  <a:lnTo>
                    <a:pt x="30660" y="50378"/>
                  </a:lnTo>
                  <a:lnTo>
                    <a:pt x="31288" y="49470"/>
                  </a:lnTo>
                  <a:lnTo>
                    <a:pt x="31916" y="48563"/>
                  </a:lnTo>
                  <a:lnTo>
                    <a:pt x="32549" y="47664"/>
                  </a:lnTo>
                  <a:lnTo>
                    <a:pt x="33188" y="46773"/>
                  </a:lnTo>
                  <a:lnTo>
                    <a:pt x="33826" y="45882"/>
                  </a:lnTo>
                  <a:lnTo>
                    <a:pt x="34465" y="44991"/>
                  </a:lnTo>
                  <a:lnTo>
                    <a:pt x="35108" y="44109"/>
                  </a:lnTo>
                  <a:lnTo>
                    <a:pt x="35752" y="43226"/>
                  </a:lnTo>
                  <a:lnTo>
                    <a:pt x="36401" y="42352"/>
                  </a:lnTo>
                  <a:lnTo>
                    <a:pt x="37050" y="41486"/>
                  </a:lnTo>
                  <a:lnTo>
                    <a:pt x="37704" y="40620"/>
                  </a:lnTo>
                  <a:lnTo>
                    <a:pt x="38358" y="39754"/>
                  </a:lnTo>
                  <a:lnTo>
                    <a:pt x="39017" y="38897"/>
                  </a:lnTo>
                  <a:lnTo>
                    <a:pt x="39677" y="38039"/>
                  </a:lnTo>
                  <a:lnTo>
                    <a:pt x="40336" y="37190"/>
                  </a:lnTo>
                  <a:lnTo>
                    <a:pt x="40372" y="37140"/>
                  </a:lnTo>
                  <a:lnTo>
                    <a:pt x="40409" y="37082"/>
                  </a:lnTo>
                  <a:lnTo>
                    <a:pt x="40440" y="37032"/>
                  </a:lnTo>
                  <a:lnTo>
                    <a:pt x="40466" y="36974"/>
                  </a:lnTo>
                  <a:lnTo>
                    <a:pt x="40512" y="36857"/>
                  </a:lnTo>
                  <a:lnTo>
                    <a:pt x="40549" y="36732"/>
                  </a:lnTo>
                  <a:lnTo>
                    <a:pt x="40575" y="36607"/>
                  </a:lnTo>
                  <a:lnTo>
                    <a:pt x="40585" y="36474"/>
                  </a:lnTo>
                  <a:lnTo>
                    <a:pt x="40590" y="36341"/>
                  </a:lnTo>
                  <a:lnTo>
                    <a:pt x="40580" y="36216"/>
                  </a:lnTo>
                  <a:lnTo>
                    <a:pt x="40564" y="36083"/>
                  </a:lnTo>
                  <a:lnTo>
                    <a:pt x="40538" y="35958"/>
                  </a:lnTo>
                  <a:lnTo>
                    <a:pt x="40507" y="35833"/>
                  </a:lnTo>
                  <a:lnTo>
                    <a:pt x="40466" y="35708"/>
                  </a:lnTo>
                  <a:lnTo>
                    <a:pt x="40419" y="35592"/>
                  </a:lnTo>
                  <a:lnTo>
                    <a:pt x="40367" y="35483"/>
                  </a:lnTo>
                  <a:lnTo>
                    <a:pt x="40310" y="35375"/>
                  </a:lnTo>
                  <a:lnTo>
                    <a:pt x="40248" y="35284"/>
                  </a:lnTo>
                  <a:lnTo>
                    <a:pt x="40300" y="35300"/>
                  </a:lnTo>
                  <a:lnTo>
                    <a:pt x="40352" y="35309"/>
                  </a:lnTo>
                  <a:lnTo>
                    <a:pt x="40403" y="35309"/>
                  </a:lnTo>
                  <a:lnTo>
                    <a:pt x="40450" y="35300"/>
                  </a:lnTo>
                  <a:lnTo>
                    <a:pt x="40502" y="35292"/>
                  </a:lnTo>
                  <a:lnTo>
                    <a:pt x="40554" y="35267"/>
                  </a:lnTo>
                  <a:lnTo>
                    <a:pt x="40601" y="35250"/>
                  </a:lnTo>
                  <a:lnTo>
                    <a:pt x="40647" y="35217"/>
                  </a:lnTo>
                  <a:lnTo>
                    <a:pt x="40694" y="35184"/>
                  </a:lnTo>
                  <a:lnTo>
                    <a:pt x="40741" y="35150"/>
                  </a:lnTo>
                  <a:lnTo>
                    <a:pt x="40782" y="35109"/>
                  </a:lnTo>
                  <a:lnTo>
                    <a:pt x="40824" y="35059"/>
                  </a:lnTo>
                  <a:lnTo>
                    <a:pt x="40866" y="35009"/>
                  </a:lnTo>
                  <a:lnTo>
                    <a:pt x="40897" y="34959"/>
                  </a:lnTo>
                  <a:lnTo>
                    <a:pt x="40933" y="34901"/>
                  </a:lnTo>
                  <a:lnTo>
                    <a:pt x="40964" y="34842"/>
                  </a:lnTo>
                  <a:lnTo>
                    <a:pt x="40990" y="34776"/>
                  </a:lnTo>
                  <a:lnTo>
                    <a:pt x="41016" y="34709"/>
                  </a:lnTo>
                  <a:lnTo>
                    <a:pt x="41032" y="34643"/>
                  </a:lnTo>
                  <a:lnTo>
                    <a:pt x="41052" y="34576"/>
                  </a:lnTo>
                  <a:lnTo>
                    <a:pt x="41063" y="34509"/>
                  </a:lnTo>
                  <a:lnTo>
                    <a:pt x="41068" y="34434"/>
                  </a:lnTo>
                  <a:lnTo>
                    <a:pt x="41073" y="34368"/>
                  </a:lnTo>
                  <a:lnTo>
                    <a:pt x="41073" y="34293"/>
                  </a:lnTo>
                  <a:lnTo>
                    <a:pt x="41068" y="34218"/>
                  </a:lnTo>
                  <a:lnTo>
                    <a:pt x="41052" y="34143"/>
                  </a:lnTo>
                  <a:lnTo>
                    <a:pt x="41037" y="34076"/>
                  </a:lnTo>
                  <a:lnTo>
                    <a:pt x="41016" y="34002"/>
                  </a:lnTo>
                  <a:lnTo>
                    <a:pt x="40985" y="33935"/>
                  </a:lnTo>
                  <a:lnTo>
                    <a:pt x="40954" y="33860"/>
                  </a:lnTo>
                  <a:lnTo>
                    <a:pt x="40912" y="33793"/>
                  </a:lnTo>
                  <a:lnTo>
                    <a:pt x="40866" y="33727"/>
                  </a:lnTo>
                  <a:lnTo>
                    <a:pt x="40232" y="32928"/>
                  </a:lnTo>
                  <a:lnTo>
                    <a:pt x="39599" y="32137"/>
                  </a:lnTo>
                  <a:lnTo>
                    <a:pt x="38950" y="31354"/>
                  </a:lnTo>
                  <a:lnTo>
                    <a:pt x="38296" y="30588"/>
                  </a:lnTo>
                  <a:lnTo>
                    <a:pt x="37637" y="29839"/>
                  </a:lnTo>
                  <a:lnTo>
                    <a:pt x="36967" y="29098"/>
                  </a:lnTo>
                  <a:lnTo>
                    <a:pt x="36297" y="28365"/>
                  </a:lnTo>
                  <a:lnTo>
                    <a:pt x="35617" y="27649"/>
                  </a:lnTo>
                  <a:lnTo>
                    <a:pt x="34932" y="26933"/>
                  </a:lnTo>
                  <a:lnTo>
                    <a:pt x="34242" y="26234"/>
                  </a:lnTo>
                  <a:lnTo>
                    <a:pt x="33546" y="25543"/>
                  </a:lnTo>
                  <a:lnTo>
                    <a:pt x="32845" y="24860"/>
                  </a:lnTo>
                  <a:lnTo>
                    <a:pt x="32139" y="24194"/>
                  </a:lnTo>
                  <a:lnTo>
                    <a:pt x="31433" y="23528"/>
                  </a:lnTo>
                  <a:lnTo>
                    <a:pt x="30722" y="22871"/>
                  </a:lnTo>
                  <a:lnTo>
                    <a:pt x="30005" y="22213"/>
                  </a:lnTo>
                  <a:lnTo>
                    <a:pt x="29289" y="21572"/>
                  </a:lnTo>
                  <a:lnTo>
                    <a:pt x="28573" y="20931"/>
                  </a:lnTo>
                  <a:lnTo>
                    <a:pt x="27851" y="20298"/>
                  </a:lnTo>
                  <a:lnTo>
                    <a:pt x="27130" y="19674"/>
                  </a:lnTo>
                  <a:lnTo>
                    <a:pt x="25681" y="18433"/>
                  </a:lnTo>
                  <a:lnTo>
                    <a:pt x="24233" y="17209"/>
                  </a:lnTo>
                  <a:lnTo>
                    <a:pt x="22784" y="15994"/>
                  </a:lnTo>
                  <a:lnTo>
                    <a:pt x="21341" y="14795"/>
                  </a:lnTo>
                  <a:lnTo>
                    <a:pt x="19909" y="13596"/>
                  </a:lnTo>
                  <a:lnTo>
                    <a:pt x="18481" y="12397"/>
                  </a:lnTo>
                  <a:lnTo>
                    <a:pt x="17001" y="11148"/>
                  </a:lnTo>
                  <a:lnTo>
                    <a:pt x="15512" y="9916"/>
                  </a:lnTo>
                  <a:lnTo>
                    <a:pt x="14027" y="8684"/>
                  </a:lnTo>
                  <a:lnTo>
                    <a:pt x="12532" y="7469"/>
                  </a:lnTo>
                  <a:lnTo>
                    <a:pt x="11037" y="6261"/>
                  </a:lnTo>
                  <a:lnTo>
                    <a:pt x="9542" y="5063"/>
                  </a:lnTo>
                  <a:lnTo>
                    <a:pt x="8041" y="3880"/>
                  </a:lnTo>
                  <a:lnTo>
                    <a:pt x="6536" y="2698"/>
                  </a:lnTo>
                  <a:lnTo>
                    <a:pt x="6391" y="2582"/>
                  </a:lnTo>
                  <a:lnTo>
                    <a:pt x="6240" y="2457"/>
                  </a:lnTo>
                  <a:lnTo>
                    <a:pt x="5939" y="2190"/>
                  </a:lnTo>
                  <a:lnTo>
                    <a:pt x="5311" y="1616"/>
                  </a:lnTo>
                  <a:lnTo>
                    <a:pt x="4989" y="1324"/>
                  </a:lnTo>
                  <a:lnTo>
                    <a:pt x="4657" y="1033"/>
                  </a:lnTo>
                  <a:lnTo>
                    <a:pt x="4491" y="900"/>
                  </a:lnTo>
                  <a:lnTo>
                    <a:pt x="4325" y="767"/>
                  </a:lnTo>
                  <a:lnTo>
                    <a:pt x="4158" y="642"/>
                  </a:lnTo>
                  <a:lnTo>
                    <a:pt x="3992" y="525"/>
                  </a:lnTo>
                  <a:lnTo>
                    <a:pt x="3821" y="417"/>
                  </a:lnTo>
                  <a:lnTo>
                    <a:pt x="3650" y="325"/>
                  </a:lnTo>
                  <a:lnTo>
                    <a:pt x="3484" y="234"/>
                  </a:lnTo>
                  <a:lnTo>
                    <a:pt x="3312" y="159"/>
                  </a:lnTo>
                  <a:lnTo>
                    <a:pt x="3141" y="101"/>
                  </a:lnTo>
                  <a:lnTo>
                    <a:pt x="2975" y="51"/>
                  </a:lnTo>
                  <a:lnTo>
                    <a:pt x="2803" y="17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9" name="Google Shape;2129;p64"/>
            <p:cNvSpPr/>
            <p:nvPr/>
          </p:nvSpPr>
          <p:spPr>
            <a:xfrm>
              <a:off x="4328665" y="4690980"/>
              <a:ext cx="486663" cy="379394"/>
            </a:xfrm>
            <a:custGeom>
              <a:avLst/>
              <a:gdLst/>
              <a:ahLst/>
              <a:cxnLst/>
              <a:rect l="l" t="t" r="r" b="b"/>
              <a:pathLst>
                <a:path w="33225" h="34743" extrusionOk="0">
                  <a:moveTo>
                    <a:pt x="17163" y="1"/>
                  </a:moveTo>
                  <a:lnTo>
                    <a:pt x="16914" y="17"/>
                  </a:lnTo>
                  <a:lnTo>
                    <a:pt x="16665" y="34"/>
                  </a:lnTo>
                  <a:lnTo>
                    <a:pt x="16410" y="59"/>
                  </a:lnTo>
                  <a:lnTo>
                    <a:pt x="16156" y="92"/>
                  </a:lnTo>
                  <a:lnTo>
                    <a:pt x="15896" y="126"/>
                  </a:lnTo>
                  <a:lnTo>
                    <a:pt x="15637" y="167"/>
                  </a:lnTo>
                  <a:lnTo>
                    <a:pt x="15377" y="226"/>
                  </a:lnTo>
                  <a:lnTo>
                    <a:pt x="15113" y="276"/>
                  </a:lnTo>
                  <a:lnTo>
                    <a:pt x="14843" y="342"/>
                  </a:lnTo>
                  <a:lnTo>
                    <a:pt x="14469" y="442"/>
                  </a:lnTo>
                  <a:lnTo>
                    <a:pt x="14095" y="559"/>
                  </a:lnTo>
                  <a:lnTo>
                    <a:pt x="13721" y="683"/>
                  </a:lnTo>
                  <a:lnTo>
                    <a:pt x="13348" y="825"/>
                  </a:lnTo>
                  <a:lnTo>
                    <a:pt x="12974" y="975"/>
                  </a:lnTo>
                  <a:lnTo>
                    <a:pt x="12600" y="1141"/>
                  </a:lnTo>
                  <a:lnTo>
                    <a:pt x="12231" y="1316"/>
                  </a:lnTo>
                  <a:lnTo>
                    <a:pt x="11863" y="1508"/>
                  </a:lnTo>
                  <a:lnTo>
                    <a:pt x="11500" y="1707"/>
                  </a:lnTo>
                  <a:lnTo>
                    <a:pt x="11136" y="1916"/>
                  </a:lnTo>
                  <a:lnTo>
                    <a:pt x="10778" y="2140"/>
                  </a:lnTo>
                  <a:lnTo>
                    <a:pt x="10420" y="2382"/>
                  </a:lnTo>
                  <a:lnTo>
                    <a:pt x="10067" y="2632"/>
                  </a:lnTo>
                  <a:lnTo>
                    <a:pt x="9714" y="2898"/>
                  </a:lnTo>
                  <a:lnTo>
                    <a:pt x="9371" y="3173"/>
                  </a:lnTo>
                  <a:lnTo>
                    <a:pt x="9029" y="3464"/>
                  </a:lnTo>
                  <a:lnTo>
                    <a:pt x="8691" y="3764"/>
                  </a:lnTo>
                  <a:lnTo>
                    <a:pt x="8359" y="4072"/>
                  </a:lnTo>
                  <a:lnTo>
                    <a:pt x="8027" y="4405"/>
                  </a:lnTo>
                  <a:lnTo>
                    <a:pt x="7705" y="4738"/>
                  </a:lnTo>
                  <a:lnTo>
                    <a:pt x="7388" y="5088"/>
                  </a:lnTo>
                  <a:lnTo>
                    <a:pt x="7077" y="5454"/>
                  </a:lnTo>
                  <a:lnTo>
                    <a:pt x="6776" y="5829"/>
                  </a:lnTo>
                  <a:lnTo>
                    <a:pt x="6474" y="6220"/>
                  </a:lnTo>
                  <a:lnTo>
                    <a:pt x="6184" y="6619"/>
                  </a:lnTo>
                  <a:lnTo>
                    <a:pt x="5898" y="7036"/>
                  </a:lnTo>
                  <a:lnTo>
                    <a:pt x="5618" y="7460"/>
                  </a:lnTo>
                  <a:lnTo>
                    <a:pt x="5348" y="7893"/>
                  </a:lnTo>
                  <a:lnTo>
                    <a:pt x="5088" y="8343"/>
                  </a:lnTo>
                  <a:lnTo>
                    <a:pt x="4834" y="8809"/>
                  </a:lnTo>
                  <a:lnTo>
                    <a:pt x="4585" y="9284"/>
                  </a:lnTo>
                  <a:lnTo>
                    <a:pt x="4351" y="9775"/>
                  </a:lnTo>
                  <a:lnTo>
                    <a:pt x="4206" y="10083"/>
                  </a:lnTo>
                  <a:lnTo>
                    <a:pt x="4066" y="10399"/>
                  </a:lnTo>
                  <a:lnTo>
                    <a:pt x="3936" y="10716"/>
                  </a:lnTo>
                  <a:lnTo>
                    <a:pt x="3806" y="11040"/>
                  </a:lnTo>
                  <a:lnTo>
                    <a:pt x="3682" y="11357"/>
                  </a:lnTo>
                  <a:lnTo>
                    <a:pt x="3562" y="11681"/>
                  </a:lnTo>
                  <a:lnTo>
                    <a:pt x="3443" y="12014"/>
                  </a:lnTo>
                  <a:lnTo>
                    <a:pt x="3334" y="12347"/>
                  </a:lnTo>
                  <a:lnTo>
                    <a:pt x="3225" y="12680"/>
                  </a:lnTo>
                  <a:lnTo>
                    <a:pt x="3121" y="13013"/>
                  </a:lnTo>
                  <a:lnTo>
                    <a:pt x="3022" y="13355"/>
                  </a:lnTo>
                  <a:lnTo>
                    <a:pt x="2929" y="13688"/>
                  </a:lnTo>
                  <a:lnTo>
                    <a:pt x="2835" y="14037"/>
                  </a:lnTo>
                  <a:lnTo>
                    <a:pt x="2747" y="14379"/>
                  </a:lnTo>
                  <a:lnTo>
                    <a:pt x="2659" y="14728"/>
                  </a:lnTo>
                  <a:lnTo>
                    <a:pt x="2576" y="15070"/>
                  </a:lnTo>
                  <a:lnTo>
                    <a:pt x="2498" y="15419"/>
                  </a:lnTo>
                  <a:lnTo>
                    <a:pt x="2420" y="15777"/>
                  </a:lnTo>
                  <a:lnTo>
                    <a:pt x="2275" y="16485"/>
                  </a:lnTo>
                  <a:lnTo>
                    <a:pt x="2140" y="17201"/>
                  </a:lnTo>
                  <a:lnTo>
                    <a:pt x="2015" y="17925"/>
                  </a:lnTo>
                  <a:lnTo>
                    <a:pt x="1901" y="18650"/>
                  </a:lnTo>
                  <a:lnTo>
                    <a:pt x="1792" y="19382"/>
                  </a:lnTo>
                  <a:lnTo>
                    <a:pt x="1693" y="20123"/>
                  </a:lnTo>
                  <a:lnTo>
                    <a:pt x="1595" y="20856"/>
                  </a:lnTo>
                  <a:lnTo>
                    <a:pt x="1506" y="21605"/>
                  </a:lnTo>
                  <a:lnTo>
                    <a:pt x="1418" y="22346"/>
                  </a:lnTo>
                  <a:lnTo>
                    <a:pt x="1252" y="23845"/>
                  </a:lnTo>
                  <a:lnTo>
                    <a:pt x="1086" y="25343"/>
                  </a:lnTo>
                  <a:lnTo>
                    <a:pt x="920" y="26834"/>
                  </a:lnTo>
                  <a:lnTo>
                    <a:pt x="832" y="27583"/>
                  </a:lnTo>
                  <a:lnTo>
                    <a:pt x="743" y="28324"/>
                  </a:lnTo>
                  <a:lnTo>
                    <a:pt x="645" y="29065"/>
                  </a:lnTo>
                  <a:lnTo>
                    <a:pt x="541" y="29797"/>
                  </a:lnTo>
                  <a:lnTo>
                    <a:pt x="437" y="30530"/>
                  </a:lnTo>
                  <a:lnTo>
                    <a:pt x="318" y="31263"/>
                  </a:lnTo>
                  <a:lnTo>
                    <a:pt x="193" y="31987"/>
                  </a:lnTo>
                  <a:lnTo>
                    <a:pt x="58" y="32703"/>
                  </a:lnTo>
                  <a:lnTo>
                    <a:pt x="27" y="32903"/>
                  </a:lnTo>
                  <a:lnTo>
                    <a:pt x="6" y="33086"/>
                  </a:lnTo>
                  <a:lnTo>
                    <a:pt x="1" y="33269"/>
                  </a:lnTo>
                  <a:lnTo>
                    <a:pt x="6" y="33436"/>
                  </a:lnTo>
                  <a:lnTo>
                    <a:pt x="22" y="33594"/>
                  </a:lnTo>
                  <a:lnTo>
                    <a:pt x="48" y="33752"/>
                  </a:lnTo>
                  <a:lnTo>
                    <a:pt x="84" y="33893"/>
                  </a:lnTo>
                  <a:lnTo>
                    <a:pt x="131" y="34018"/>
                  </a:lnTo>
                  <a:lnTo>
                    <a:pt x="183" y="34143"/>
                  </a:lnTo>
                  <a:lnTo>
                    <a:pt x="245" y="34251"/>
                  </a:lnTo>
                  <a:lnTo>
                    <a:pt x="312" y="34351"/>
                  </a:lnTo>
                  <a:lnTo>
                    <a:pt x="385" y="34443"/>
                  </a:lnTo>
                  <a:lnTo>
                    <a:pt x="463" y="34518"/>
                  </a:lnTo>
                  <a:lnTo>
                    <a:pt x="551" y="34584"/>
                  </a:lnTo>
                  <a:lnTo>
                    <a:pt x="640" y="34643"/>
                  </a:lnTo>
                  <a:lnTo>
                    <a:pt x="728" y="34684"/>
                  </a:lnTo>
                  <a:lnTo>
                    <a:pt x="826" y="34718"/>
                  </a:lnTo>
                  <a:lnTo>
                    <a:pt x="920" y="34734"/>
                  </a:lnTo>
                  <a:lnTo>
                    <a:pt x="1018" y="34743"/>
                  </a:lnTo>
                  <a:lnTo>
                    <a:pt x="1117" y="34734"/>
                  </a:lnTo>
                  <a:lnTo>
                    <a:pt x="1216" y="34718"/>
                  </a:lnTo>
                  <a:lnTo>
                    <a:pt x="1314" y="34684"/>
                  </a:lnTo>
                  <a:lnTo>
                    <a:pt x="1413" y="34643"/>
                  </a:lnTo>
                  <a:lnTo>
                    <a:pt x="1506" y="34584"/>
                  </a:lnTo>
                  <a:lnTo>
                    <a:pt x="1595" y="34510"/>
                  </a:lnTo>
                  <a:lnTo>
                    <a:pt x="1683" y="34426"/>
                  </a:lnTo>
                  <a:lnTo>
                    <a:pt x="1766" y="34326"/>
                  </a:lnTo>
                  <a:lnTo>
                    <a:pt x="1844" y="34210"/>
                  </a:lnTo>
                  <a:lnTo>
                    <a:pt x="1922" y="34077"/>
                  </a:lnTo>
                  <a:lnTo>
                    <a:pt x="1984" y="33935"/>
                  </a:lnTo>
                  <a:lnTo>
                    <a:pt x="2046" y="33777"/>
                  </a:lnTo>
                  <a:lnTo>
                    <a:pt x="2098" y="33602"/>
                  </a:lnTo>
                  <a:lnTo>
                    <a:pt x="2223" y="33111"/>
                  </a:lnTo>
                  <a:lnTo>
                    <a:pt x="2337" y="32620"/>
                  </a:lnTo>
                  <a:lnTo>
                    <a:pt x="2446" y="32120"/>
                  </a:lnTo>
                  <a:lnTo>
                    <a:pt x="2545" y="31629"/>
                  </a:lnTo>
                  <a:lnTo>
                    <a:pt x="2638" y="31129"/>
                  </a:lnTo>
                  <a:lnTo>
                    <a:pt x="2726" y="30630"/>
                  </a:lnTo>
                  <a:lnTo>
                    <a:pt x="2809" y="30122"/>
                  </a:lnTo>
                  <a:lnTo>
                    <a:pt x="2882" y="29623"/>
                  </a:lnTo>
                  <a:lnTo>
                    <a:pt x="2955" y="29115"/>
                  </a:lnTo>
                  <a:lnTo>
                    <a:pt x="3017" y="28607"/>
                  </a:lnTo>
                  <a:lnTo>
                    <a:pt x="3079" y="28099"/>
                  </a:lnTo>
                  <a:lnTo>
                    <a:pt x="3142" y="27591"/>
                  </a:lnTo>
                  <a:lnTo>
                    <a:pt x="3251" y="26567"/>
                  </a:lnTo>
                  <a:lnTo>
                    <a:pt x="3355" y="25551"/>
                  </a:lnTo>
                  <a:lnTo>
                    <a:pt x="3552" y="23503"/>
                  </a:lnTo>
                  <a:lnTo>
                    <a:pt x="3656" y="22479"/>
                  </a:lnTo>
                  <a:lnTo>
                    <a:pt x="3770" y="21455"/>
                  </a:lnTo>
                  <a:lnTo>
                    <a:pt x="3832" y="20947"/>
                  </a:lnTo>
                  <a:lnTo>
                    <a:pt x="3900" y="20440"/>
                  </a:lnTo>
                  <a:lnTo>
                    <a:pt x="3967" y="19932"/>
                  </a:lnTo>
                  <a:lnTo>
                    <a:pt x="4040" y="19432"/>
                  </a:lnTo>
                  <a:lnTo>
                    <a:pt x="4123" y="18924"/>
                  </a:lnTo>
                  <a:lnTo>
                    <a:pt x="4206" y="18417"/>
                  </a:lnTo>
                  <a:lnTo>
                    <a:pt x="4299" y="17917"/>
                  </a:lnTo>
                  <a:lnTo>
                    <a:pt x="4398" y="17417"/>
                  </a:lnTo>
                  <a:lnTo>
                    <a:pt x="4465" y="17101"/>
                  </a:lnTo>
                  <a:lnTo>
                    <a:pt x="4538" y="16776"/>
                  </a:lnTo>
                  <a:lnTo>
                    <a:pt x="4611" y="16468"/>
                  </a:lnTo>
                  <a:lnTo>
                    <a:pt x="4689" y="16152"/>
                  </a:lnTo>
                  <a:lnTo>
                    <a:pt x="4767" y="15852"/>
                  </a:lnTo>
                  <a:lnTo>
                    <a:pt x="4850" y="15544"/>
                  </a:lnTo>
                  <a:lnTo>
                    <a:pt x="4938" y="15245"/>
                  </a:lnTo>
                  <a:lnTo>
                    <a:pt x="5031" y="14953"/>
                  </a:lnTo>
                  <a:lnTo>
                    <a:pt x="5120" y="14662"/>
                  </a:lnTo>
                  <a:lnTo>
                    <a:pt x="5218" y="14370"/>
                  </a:lnTo>
                  <a:lnTo>
                    <a:pt x="5317" y="14087"/>
                  </a:lnTo>
                  <a:lnTo>
                    <a:pt x="5421" y="13804"/>
                  </a:lnTo>
                  <a:lnTo>
                    <a:pt x="5524" y="13530"/>
                  </a:lnTo>
                  <a:lnTo>
                    <a:pt x="5633" y="13255"/>
                  </a:lnTo>
                  <a:lnTo>
                    <a:pt x="5742" y="12988"/>
                  </a:lnTo>
                  <a:lnTo>
                    <a:pt x="5857" y="12722"/>
                  </a:lnTo>
                  <a:lnTo>
                    <a:pt x="5971" y="12456"/>
                  </a:lnTo>
                  <a:lnTo>
                    <a:pt x="6090" y="12197"/>
                  </a:lnTo>
                  <a:lnTo>
                    <a:pt x="6210" y="11948"/>
                  </a:lnTo>
                  <a:lnTo>
                    <a:pt x="6334" y="11690"/>
                  </a:lnTo>
                  <a:lnTo>
                    <a:pt x="6459" y="11448"/>
                  </a:lnTo>
                  <a:lnTo>
                    <a:pt x="6589" y="11198"/>
                  </a:lnTo>
                  <a:lnTo>
                    <a:pt x="6718" y="10957"/>
                  </a:lnTo>
                  <a:lnTo>
                    <a:pt x="6853" y="10724"/>
                  </a:lnTo>
                  <a:lnTo>
                    <a:pt x="6988" y="10491"/>
                  </a:lnTo>
                  <a:lnTo>
                    <a:pt x="7129" y="10266"/>
                  </a:lnTo>
                  <a:lnTo>
                    <a:pt x="7269" y="10033"/>
                  </a:lnTo>
                  <a:lnTo>
                    <a:pt x="7414" y="9816"/>
                  </a:lnTo>
                  <a:lnTo>
                    <a:pt x="7559" y="9600"/>
                  </a:lnTo>
                  <a:lnTo>
                    <a:pt x="7705" y="9383"/>
                  </a:lnTo>
                  <a:lnTo>
                    <a:pt x="7855" y="9175"/>
                  </a:lnTo>
                  <a:lnTo>
                    <a:pt x="8006" y="8967"/>
                  </a:lnTo>
                  <a:lnTo>
                    <a:pt x="8317" y="8559"/>
                  </a:lnTo>
                  <a:lnTo>
                    <a:pt x="8634" y="8176"/>
                  </a:lnTo>
                  <a:lnTo>
                    <a:pt x="8961" y="7802"/>
                  </a:lnTo>
                  <a:lnTo>
                    <a:pt x="9293" y="7444"/>
                  </a:lnTo>
                  <a:lnTo>
                    <a:pt x="9631" y="7102"/>
                  </a:lnTo>
                  <a:lnTo>
                    <a:pt x="9979" y="6778"/>
                  </a:lnTo>
                  <a:lnTo>
                    <a:pt x="10332" y="6461"/>
                  </a:lnTo>
                  <a:lnTo>
                    <a:pt x="10690" y="6170"/>
                  </a:lnTo>
                  <a:lnTo>
                    <a:pt x="11053" y="5887"/>
                  </a:lnTo>
                  <a:lnTo>
                    <a:pt x="11427" y="5620"/>
                  </a:lnTo>
                  <a:lnTo>
                    <a:pt x="11801" y="5362"/>
                  </a:lnTo>
                  <a:lnTo>
                    <a:pt x="12180" y="5129"/>
                  </a:lnTo>
                  <a:lnTo>
                    <a:pt x="12569" y="4904"/>
                  </a:lnTo>
                  <a:lnTo>
                    <a:pt x="12958" y="4696"/>
                  </a:lnTo>
                  <a:lnTo>
                    <a:pt x="13348" y="4505"/>
                  </a:lnTo>
                  <a:lnTo>
                    <a:pt x="13747" y="4330"/>
                  </a:lnTo>
                  <a:lnTo>
                    <a:pt x="14002" y="4230"/>
                  </a:lnTo>
                  <a:lnTo>
                    <a:pt x="14256" y="4130"/>
                  </a:lnTo>
                  <a:lnTo>
                    <a:pt x="14505" y="4039"/>
                  </a:lnTo>
                  <a:lnTo>
                    <a:pt x="14754" y="3955"/>
                  </a:lnTo>
                  <a:lnTo>
                    <a:pt x="14998" y="3880"/>
                  </a:lnTo>
                  <a:lnTo>
                    <a:pt x="15242" y="3814"/>
                  </a:lnTo>
                  <a:lnTo>
                    <a:pt x="15486" y="3747"/>
                  </a:lnTo>
                  <a:lnTo>
                    <a:pt x="15725" y="3697"/>
                  </a:lnTo>
                  <a:lnTo>
                    <a:pt x="15959" y="3647"/>
                  </a:lnTo>
                  <a:lnTo>
                    <a:pt x="16198" y="3606"/>
                  </a:lnTo>
                  <a:lnTo>
                    <a:pt x="16426" y="3572"/>
                  </a:lnTo>
                  <a:lnTo>
                    <a:pt x="16660" y="3547"/>
                  </a:lnTo>
                  <a:lnTo>
                    <a:pt x="16888" y="3522"/>
                  </a:lnTo>
                  <a:lnTo>
                    <a:pt x="17111" y="3514"/>
                  </a:lnTo>
                  <a:lnTo>
                    <a:pt x="17334" y="3506"/>
                  </a:lnTo>
                  <a:lnTo>
                    <a:pt x="17776" y="3506"/>
                  </a:lnTo>
                  <a:lnTo>
                    <a:pt x="17994" y="3522"/>
                  </a:lnTo>
                  <a:lnTo>
                    <a:pt x="18207" y="3539"/>
                  </a:lnTo>
                  <a:lnTo>
                    <a:pt x="18419" y="3564"/>
                  </a:lnTo>
                  <a:lnTo>
                    <a:pt x="18632" y="3597"/>
                  </a:lnTo>
                  <a:lnTo>
                    <a:pt x="18840" y="3631"/>
                  </a:lnTo>
                  <a:lnTo>
                    <a:pt x="19048" y="3672"/>
                  </a:lnTo>
                  <a:lnTo>
                    <a:pt x="19250" y="3722"/>
                  </a:lnTo>
                  <a:lnTo>
                    <a:pt x="19452" y="3781"/>
                  </a:lnTo>
                  <a:lnTo>
                    <a:pt x="19655" y="3839"/>
                  </a:lnTo>
                  <a:lnTo>
                    <a:pt x="19852" y="3905"/>
                  </a:lnTo>
                  <a:lnTo>
                    <a:pt x="20049" y="3980"/>
                  </a:lnTo>
                  <a:lnTo>
                    <a:pt x="20247" y="4055"/>
                  </a:lnTo>
                  <a:lnTo>
                    <a:pt x="20439" y="4138"/>
                  </a:lnTo>
                  <a:lnTo>
                    <a:pt x="20626" y="4230"/>
                  </a:lnTo>
                  <a:lnTo>
                    <a:pt x="20818" y="4322"/>
                  </a:lnTo>
                  <a:lnTo>
                    <a:pt x="21005" y="4422"/>
                  </a:lnTo>
                  <a:lnTo>
                    <a:pt x="21186" y="4530"/>
                  </a:lnTo>
                  <a:lnTo>
                    <a:pt x="21373" y="4638"/>
                  </a:lnTo>
                  <a:lnTo>
                    <a:pt x="21550" y="4755"/>
                  </a:lnTo>
                  <a:lnTo>
                    <a:pt x="21731" y="4871"/>
                  </a:lnTo>
                  <a:lnTo>
                    <a:pt x="21908" y="4996"/>
                  </a:lnTo>
                  <a:lnTo>
                    <a:pt x="22084" y="5129"/>
                  </a:lnTo>
                  <a:lnTo>
                    <a:pt x="22256" y="5262"/>
                  </a:lnTo>
                  <a:lnTo>
                    <a:pt x="22427" y="5404"/>
                  </a:lnTo>
                  <a:lnTo>
                    <a:pt x="22598" y="5554"/>
                  </a:lnTo>
                  <a:lnTo>
                    <a:pt x="22764" y="5704"/>
                  </a:lnTo>
                  <a:lnTo>
                    <a:pt x="22931" y="5862"/>
                  </a:lnTo>
                  <a:lnTo>
                    <a:pt x="23097" y="6020"/>
                  </a:lnTo>
                  <a:lnTo>
                    <a:pt x="23258" y="6187"/>
                  </a:lnTo>
                  <a:lnTo>
                    <a:pt x="23419" y="6353"/>
                  </a:lnTo>
                  <a:lnTo>
                    <a:pt x="23579" y="6528"/>
                  </a:lnTo>
                  <a:lnTo>
                    <a:pt x="23735" y="6703"/>
                  </a:lnTo>
                  <a:lnTo>
                    <a:pt x="23891" y="6886"/>
                  </a:lnTo>
                  <a:lnTo>
                    <a:pt x="24047" y="7069"/>
                  </a:lnTo>
                  <a:lnTo>
                    <a:pt x="24197" y="7261"/>
                  </a:lnTo>
                  <a:lnTo>
                    <a:pt x="24498" y="7660"/>
                  </a:lnTo>
                  <a:lnTo>
                    <a:pt x="24789" y="8068"/>
                  </a:lnTo>
                  <a:lnTo>
                    <a:pt x="25075" y="8493"/>
                  </a:lnTo>
                  <a:lnTo>
                    <a:pt x="25355" y="8934"/>
                  </a:lnTo>
                  <a:lnTo>
                    <a:pt x="25630" y="9383"/>
                  </a:lnTo>
                  <a:lnTo>
                    <a:pt x="25895" y="9858"/>
                  </a:lnTo>
                  <a:lnTo>
                    <a:pt x="26160" y="10341"/>
                  </a:lnTo>
                  <a:lnTo>
                    <a:pt x="26414" y="10832"/>
                  </a:lnTo>
                  <a:lnTo>
                    <a:pt x="26663" y="11348"/>
                  </a:lnTo>
                  <a:lnTo>
                    <a:pt x="26907" y="11864"/>
                  </a:lnTo>
                  <a:lnTo>
                    <a:pt x="27146" y="12397"/>
                  </a:lnTo>
                  <a:lnTo>
                    <a:pt x="27374" y="12938"/>
                  </a:lnTo>
                  <a:lnTo>
                    <a:pt x="27603" y="13496"/>
                  </a:lnTo>
                  <a:lnTo>
                    <a:pt x="27826" y="14054"/>
                  </a:lnTo>
                  <a:lnTo>
                    <a:pt x="28039" y="14628"/>
                  </a:lnTo>
                  <a:lnTo>
                    <a:pt x="28252" y="15211"/>
                  </a:lnTo>
                  <a:lnTo>
                    <a:pt x="28454" y="15802"/>
                  </a:lnTo>
                  <a:lnTo>
                    <a:pt x="28657" y="16402"/>
                  </a:lnTo>
                  <a:lnTo>
                    <a:pt x="28854" y="17010"/>
                  </a:lnTo>
                  <a:lnTo>
                    <a:pt x="29046" y="17626"/>
                  </a:lnTo>
                  <a:lnTo>
                    <a:pt x="29233" y="18242"/>
                  </a:lnTo>
                  <a:lnTo>
                    <a:pt x="29414" y="18866"/>
                  </a:lnTo>
                  <a:lnTo>
                    <a:pt x="29591" y="19499"/>
                  </a:lnTo>
                  <a:lnTo>
                    <a:pt x="29762" y="20132"/>
                  </a:lnTo>
                  <a:lnTo>
                    <a:pt x="29934" y="20773"/>
                  </a:lnTo>
                  <a:lnTo>
                    <a:pt x="30100" y="21422"/>
                  </a:lnTo>
                  <a:lnTo>
                    <a:pt x="30255" y="22071"/>
                  </a:lnTo>
                  <a:lnTo>
                    <a:pt x="30416" y="22721"/>
                  </a:lnTo>
                  <a:lnTo>
                    <a:pt x="30567" y="23370"/>
                  </a:lnTo>
                  <a:lnTo>
                    <a:pt x="30717" y="24028"/>
                  </a:lnTo>
                  <a:lnTo>
                    <a:pt x="30863" y="24686"/>
                  </a:lnTo>
                  <a:lnTo>
                    <a:pt x="31003" y="25343"/>
                  </a:lnTo>
                  <a:lnTo>
                    <a:pt x="31143" y="26001"/>
                  </a:lnTo>
                  <a:lnTo>
                    <a:pt x="31278" y="26659"/>
                  </a:lnTo>
                  <a:lnTo>
                    <a:pt x="31538" y="27974"/>
                  </a:lnTo>
                  <a:lnTo>
                    <a:pt x="31787" y="29281"/>
                  </a:lnTo>
                  <a:lnTo>
                    <a:pt x="31818" y="29414"/>
                  </a:lnTo>
                  <a:lnTo>
                    <a:pt x="31854" y="29531"/>
                  </a:lnTo>
                  <a:lnTo>
                    <a:pt x="31891" y="29639"/>
                  </a:lnTo>
                  <a:lnTo>
                    <a:pt x="31937" y="29739"/>
                  </a:lnTo>
                  <a:lnTo>
                    <a:pt x="31984" y="29822"/>
                  </a:lnTo>
                  <a:lnTo>
                    <a:pt x="32041" y="29897"/>
                  </a:lnTo>
                  <a:lnTo>
                    <a:pt x="32093" y="29956"/>
                  </a:lnTo>
                  <a:lnTo>
                    <a:pt x="32155" y="30005"/>
                  </a:lnTo>
                  <a:lnTo>
                    <a:pt x="32218" y="30047"/>
                  </a:lnTo>
                  <a:lnTo>
                    <a:pt x="32280" y="30080"/>
                  </a:lnTo>
                  <a:lnTo>
                    <a:pt x="32347" y="30105"/>
                  </a:lnTo>
                  <a:lnTo>
                    <a:pt x="32410" y="30114"/>
                  </a:lnTo>
                  <a:lnTo>
                    <a:pt x="32477" y="30122"/>
                  </a:lnTo>
                  <a:lnTo>
                    <a:pt x="32545" y="30114"/>
                  </a:lnTo>
                  <a:lnTo>
                    <a:pt x="32612" y="30097"/>
                  </a:lnTo>
                  <a:lnTo>
                    <a:pt x="32675" y="30072"/>
                  </a:lnTo>
                  <a:lnTo>
                    <a:pt x="32742" y="30039"/>
                  </a:lnTo>
                  <a:lnTo>
                    <a:pt x="32804" y="29997"/>
                  </a:lnTo>
                  <a:lnTo>
                    <a:pt x="32861" y="29947"/>
                  </a:lnTo>
                  <a:lnTo>
                    <a:pt x="32919" y="29889"/>
                  </a:lnTo>
                  <a:lnTo>
                    <a:pt x="32976" y="29822"/>
                  </a:lnTo>
                  <a:lnTo>
                    <a:pt x="33022" y="29747"/>
                  </a:lnTo>
                  <a:lnTo>
                    <a:pt x="33069" y="29672"/>
                  </a:lnTo>
                  <a:lnTo>
                    <a:pt x="33111" y="29581"/>
                  </a:lnTo>
                  <a:lnTo>
                    <a:pt x="33147" y="29489"/>
                  </a:lnTo>
                  <a:lnTo>
                    <a:pt x="33173" y="29389"/>
                  </a:lnTo>
                  <a:lnTo>
                    <a:pt x="33199" y="29281"/>
                  </a:lnTo>
                  <a:lnTo>
                    <a:pt x="33214" y="29165"/>
                  </a:lnTo>
                  <a:lnTo>
                    <a:pt x="33225" y="29048"/>
                  </a:lnTo>
                  <a:lnTo>
                    <a:pt x="33225" y="28923"/>
                  </a:lnTo>
                  <a:lnTo>
                    <a:pt x="33220" y="28790"/>
                  </a:lnTo>
                  <a:lnTo>
                    <a:pt x="33204" y="28657"/>
                  </a:lnTo>
                  <a:lnTo>
                    <a:pt x="33105" y="27941"/>
                  </a:lnTo>
                  <a:lnTo>
                    <a:pt x="32996" y="27225"/>
                  </a:lnTo>
                  <a:lnTo>
                    <a:pt x="32887" y="26509"/>
                  </a:lnTo>
                  <a:lnTo>
                    <a:pt x="32773" y="25793"/>
                  </a:lnTo>
                  <a:lnTo>
                    <a:pt x="32654" y="25077"/>
                  </a:lnTo>
                  <a:lnTo>
                    <a:pt x="32529" y="24361"/>
                  </a:lnTo>
                  <a:lnTo>
                    <a:pt x="32405" y="23645"/>
                  </a:lnTo>
                  <a:lnTo>
                    <a:pt x="32270" y="22937"/>
                  </a:lnTo>
                  <a:lnTo>
                    <a:pt x="32135" y="22230"/>
                  </a:lnTo>
                  <a:lnTo>
                    <a:pt x="31994" y="21522"/>
                  </a:lnTo>
                  <a:lnTo>
                    <a:pt x="31849" y="20823"/>
                  </a:lnTo>
                  <a:lnTo>
                    <a:pt x="31699" y="20123"/>
                  </a:lnTo>
                  <a:lnTo>
                    <a:pt x="31543" y="19424"/>
                  </a:lnTo>
                  <a:lnTo>
                    <a:pt x="31382" y="18741"/>
                  </a:lnTo>
                  <a:lnTo>
                    <a:pt x="31216" y="18059"/>
                  </a:lnTo>
                  <a:lnTo>
                    <a:pt x="31044" y="17376"/>
                  </a:lnTo>
                  <a:lnTo>
                    <a:pt x="30868" y="16710"/>
                  </a:lnTo>
                  <a:lnTo>
                    <a:pt x="30686" y="16044"/>
                  </a:lnTo>
                  <a:lnTo>
                    <a:pt x="30499" y="15386"/>
                  </a:lnTo>
                  <a:lnTo>
                    <a:pt x="30307" y="14737"/>
                  </a:lnTo>
                  <a:lnTo>
                    <a:pt x="30105" y="14096"/>
                  </a:lnTo>
                  <a:lnTo>
                    <a:pt x="29902" y="13455"/>
                  </a:lnTo>
                  <a:lnTo>
                    <a:pt x="29690" y="12830"/>
                  </a:lnTo>
                  <a:lnTo>
                    <a:pt x="29477" y="12214"/>
                  </a:lnTo>
                  <a:lnTo>
                    <a:pt x="29254" y="11615"/>
                  </a:lnTo>
                  <a:lnTo>
                    <a:pt x="29025" y="11015"/>
                  </a:lnTo>
                  <a:lnTo>
                    <a:pt x="28786" y="10432"/>
                  </a:lnTo>
                  <a:lnTo>
                    <a:pt x="28547" y="9858"/>
                  </a:lnTo>
                  <a:lnTo>
                    <a:pt x="28298" y="9292"/>
                  </a:lnTo>
                  <a:lnTo>
                    <a:pt x="28044" y="8742"/>
                  </a:lnTo>
                  <a:lnTo>
                    <a:pt x="27784" y="8210"/>
                  </a:lnTo>
                  <a:lnTo>
                    <a:pt x="27514" y="7685"/>
                  </a:lnTo>
                  <a:lnTo>
                    <a:pt x="27245" y="7169"/>
                  </a:lnTo>
                  <a:lnTo>
                    <a:pt x="26959" y="6669"/>
                  </a:lnTo>
                  <a:lnTo>
                    <a:pt x="26673" y="6187"/>
                  </a:lnTo>
                  <a:lnTo>
                    <a:pt x="26378" y="5720"/>
                  </a:lnTo>
                  <a:lnTo>
                    <a:pt x="26076" y="5262"/>
                  </a:lnTo>
                  <a:lnTo>
                    <a:pt x="25765" y="4830"/>
                  </a:lnTo>
                  <a:lnTo>
                    <a:pt x="25604" y="4613"/>
                  </a:lnTo>
                  <a:lnTo>
                    <a:pt x="25448" y="4405"/>
                  </a:lnTo>
                  <a:lnTo>
                    <a:pt x="25287" y="4197"/>
                  </a:lnTo>
                  <a:lnTo>
                    <a:pt x="25121" y="3997"/>
                  </a:lnTo>
                  <a:lnTo>
                    <a:pt x="24955" y="3797"/>
                  </a:lnTo>
                  <a:lnTo>
                    <a:pt x="24789" y="3606"/>
                  </a:lnTo>
                  <a:lnTo>
                    <a:pt x="24623" y="3423"/>
                  </a:lnTo>
                  <a:lnTo>
                    <a:pt x="24452" y="3239"/>
                  </a:lnTo>
                  <a:lnTo>
                    <a:pt x="24275" y="3056"/>
                  </a:lnTo>
                  <a:lnTo>
                    <a:pt x="24104" y="2881"/>
                  </a:lnTo>
                  <a:lnTo>
                    <a:pt x="23927" y="2715"/>
                  </a:lnTo>
                  <a:lnTo>
                    <a:pt x="23746" y="2548"/>
                  </a:lnTo>
                  <a:lnTo>
                    <a:pt x="23564" y="2382"/>
                  </a:lnTo>
                  <a:lnTo>
                    <a:pt x="23382" y="2232"/>
                  </a:lnTo>
                  <a:lnTo>
                    <a:pt x="23195" y="2074"/>
                  </a:lnTo>
                  <a:lnTo>
                    <a:pt x="23008" y="1932"/>
                  </a:lnTo>
                  <a:lnTo>
                    <a:pt x="22822" y="1791"/>
                  </a:lnTo>
                  <a:lnTo>
                    <a:pt x="22630" y="1649"/>
                  </a:lnTo>
                  <a:lnTo>
                    <a:pt x="22437" y="1524"/>
                  </a:lnTo>
                  <a:lnTo>
                    <a:pt x="22245" y="1391"/>
                  </a:lnTo>
                  <a:lnTo>
                    <a:pt x="22048" y="1275"/>
                  </a:lnTo>
                  <a:lnTo>
                    <a:pt x="21846" y="1158"/>
                  </a:lnTo>
                  <a:lnTo>
                    <a:pt x="21648" y="1041"/>
                  </a:lnTo>
                  <a:lnTo>
                    <a:pt x="21441" y="942"/>
                  </a:lnTo>
                  <a:lnTo>
                    <a:pt x="21238" y="842"/>
                  </a:lnTo>
                  <a:lnTo>
                    <a:pt x="21031" y="742"/>
                  </a:lnTo>
                  <a:lnTo>
                    <a:pt x="20818" y="650"/>
                  </a:lnTo>
                  <a:lnTo>
                    <a:pt x="20610" y="567"/>
                  </a:lnTo>
                  <a:lnTo>
                    <a:pt x="20392" y="492"/>
                  </a:lnTo>
                  <a:lnTo>
                    <a:pt x="20179" y="417"/>
                  </a:lnTo>
                  <a:lnTo>
                    <a:pt x="19961" y="350"/>
                  </a:lnTo>
                  <a:lnTo>
                    <a:pt x="19738" y="292"/>
                  </a:lnTo>
                  <a:lnTo>
                    <a:pt x="19515" y="234"/>
                  </a:lnTo>
                  <a:lnTo>
                    <a:pt x="19292" y="184"/>
                  </a:lnTo>
                  <a:lnTo>
                    <a:pt x="19063" y="142"/>
                  </a:lnTo>
                  <a:lnTo>
                    <a:pt x="18835" y="101"/>
                  </a:lnTo>
                  <a:lnTo>
                    <a:pt x="18601" y="67"/>
                  </a:lnTo>
                  <a:lnTo>
                    <a:pt x="18368" y="42"/>
                  </a:lnTo>
                  <a:lnTo>
                    <a:pt x="18129" y="26"/>
                  </a:lnTo>
                  <a:lnTo>
                    <a:pt x="17890" y="9"/>
                  </a:lnTo>
                  <a:lnTo>
                    <a:pt x="17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0" name="Google Shape;2130;p64"/>
            <p:cNvSpPr/>
            <p:nvPr/>
          </p:nvSpPr>
          <p:spPr>
            <a:xfrm>
              <a:off x="1266547" y="2730217"/>
              <a:ext cx="193157" cy="188665"/>
            </a:xfrm>
            <a:custGeom>
              <a:avLst/>
              <a:gdLst/>
              <a:ahLst/>
              <a:cxnLst/>
              <a:rect l="l" t="t" r="r" b="b"/>
              <a:pathLst>
                <a:path w="13187" h="17277" extrusionOk="0">
                  <a:moveTo>
                    <a:pt x="6806" y="1"/>
                  </a:moveTo>
                  <a:lnTo>
                    <a:pt x="6744" y="9"/>
                  </a:lnTo>
                  <a:lnTo>
                    <a:pt x="6687" y="26"/>
                  </a:lnTo>
                  <a:lnTo>
                    <a:pt x="6624" y="43"/>
                  </a:lnTo>
                  <a:lnTo>
                    <a:pt x="6567" y="68"/>
                  </a:lnTo>
                  <a:lnTo>
                    <a:pt x="6510" y="109"/>
                  </a:lnTo>
                  <a:lnTo>
                    <a:pt x="6453" y="151"/>
                  </a:lnTo>
                  <a:lnTo>
                    <a:pt x="6396" y="201"/>
                  </a:lnTo>
                  <a:lnTo>
                    <a:pt x="6344" y="251"/>
                  </a:lnTo>
                  <a:lnTo>
                    <a:pt x="6297" y="317"/>
                  </a:lnTo>
                  <a:lnTo>
                    <a:pt x="6251" y="384"/>
                  </a:lnTo>
                  <a:lnTo>
                    <a:pt x="6209" y="451"/>
                  </a:lnTo>
                  <a:lnTo>
                    <a:pt x="6167" y="534"/>
                  </a:lnTo>
                  <a:lnTo>
                    <a:pt x="6131" y="617"/>
                  </a:lnTo>
                  <a:lnTo>
                    <a:pt x="6100" y="709"/>
                  </a:lnTo>
                  <a:lnTo>
                    <a:pt x="6074" y="800"/>
                  </a:lnTo>
                  <a:lnTo>
                    <a:pt x="6058" y="900"/>
                  </a:lnTo>
                  <a:lnTo>
                    <a:pt x="6043" y="1008"/>
                  </a:lnTo>
                  <a:lnTo>
                    <a:pt x="6033" y="1117"/>
                  </a:lnTo>
                  <a:lnTo>
                    <a:pt x="6012" y="1799"/>
                  </a:lnTo>
                  <a:lnTo>
                    <a:pt x="5996" y="2482"/>
                  </a:lnTo>
                  <a:lnTo>
                    <a:pt x="5991" y="3173"/>
                  </a:lnTo>
                  <a:lnTo>
                    <a:pt x="5991" y="3856"/>
                  </a:lnTo>
                  <a:lnTo>
                    <a:pt x="6001" y="4547"/>
                  </a:lnTo>
                  <a:lnTo>
                    <a:pt x="6012" y="5238"/>
                  </a:lnTo>
                  <a:lnTo>
                    <a:pt x="6043" y="6611"/>
                  </a:lnTo>
                  <a:lnTo>
                    <a:pt x="6043" y="6611"/>
                  </a:lnTo>
                  <a:lnTo>
                    <a:pt x="4750" y="6578"/>
                  </a:lnTo>
                  <a:lnTo>
                    <a:pt x="4107" y="6570"/>
                  </a:lnTo>
                  <a:lnTo>
                    <a:pt x="3463" y="6561"/>
                  </a:lnTo>
                  <a:lnTo>
                    <a:pt x="2819" y="6570"/>
                  </a:lnTo>
                  <a:lnTo>
                    <a:pt x="2175" y="6578"/>
                  </a:lnTo>
                  <a:lnTo>
                    <a:pt x="1532" y="6595"/>
                  </a:lnTo>
                  <a:lnTo>
                    <a:pt x="893" y="6620"/>
                  </a:lnTo>
                  <a:lnTo>
                    <a:pt x="784" y="6636"/>
                  </a:lnTo>
                  <a:lnTo>
                    <a:pt x="680" y="6661"/>
                  </a:lnTo>
                  <a:lnTo>
                    <a:pt x="587" y="6703"/>
                  </a:lnTo>
                  <a:lnTo>
                    <a:pt x="499" y="6761"/>
                  </a:lnTo>
                  <a:lnTo>
                    <a:pt x="421" y="6828"/>
                  </a:lnTo>
                  <a:lnTo>
                    <a:pt x="348" y="6911"/>
                  </a:lnTo>
                  <a:lnTo>
                    <a:pt x="281" y="7003"/>
                  </a:lnTo>
                  <a:lnTo>
                    <a:pt x="224" y="7102"/>
                  </a:lnTo>
                  <a:lnTo>
                    <a:pt x="172" y="7211"/>
                  </a:lnTo>
                  <a:lnTo>
                    <a:pt x="125" y="7319"/>
                  </a:lnTo>
                  <a:lnTo>
                    <a:pt x="83" y="7444"/>
                  </a:lnTo>
                  <a:lnTo>
                    <a:pt x="52" y="7569"/>
                  </a:lnTo>
                  <a:lnTo>
                    <a:pt x="31" y="7702"/>
                  </a:lnTo>
                  <a:lnTo>
                    <a:pt x="11" y="7835"/>
                  </a:lnTo>
                  <a:lnTo>
                    <a:pt x="0" y="7968"/>
                  </a:lnTo>
                  <a:lnTo>
                    <a:pt x="0" y="8102"/>
                  </a:lnTo>
                  <a:lnTo>
                    <a:pt x="0" y="8235"/>
                  </a:lnTo>
                  <a:lnTo>
                    <a:pt x="11" y="8376"/>
                  </a:lnTo>
                  <a:lnTo>
                    <a:pt x="31" y="8509"/>
                  </a:lnTo>
                  <a:lnTo>
                    <a:pt x="52" y="8634"/>
                  </a:lnTo>
                  <a:lnTo>
                    <a:pt x="89" y="8759"/>
                  </a:lnTo>
                  <a:lnTo>
                    <a:pt x="125" y="8884"/>
                  </a:lnTo>
                  <a:lnTo>
                    <a:pt x="172" y="9001"/>
                  </a:lnTo>
                  <a:lnTo>
                    <a:pt x="224" y="9109"/>
                  </a:lnTo>
                  <a:lnTo>
                    <a:pt x="281" y="9209"/>
                  </a:lnTo>
                  <a:lnTo>
                    <a:pt x="348" y="9292"/>
                  </a:lnTo>
                  <a:lnTo>
                    <a:pt x="421" y="9375"/>
                  </a:lnTo>
                  <a:lnTo>
                    <a:pt x="499" y="9442"/>
                  </a:lnTo>
                  <a:lnTo>
                    <a:pt x="587" y="9500"/>
                  </a:lnTo>
                  <a:lnTo>
                    <a:pt x="680" y="9542"/>
                  </a:lnTo>
                  <a:lnTo>
                    <a:pt x="784" y="9575"/>
                  </a:lnTo>
                  <a:lnTo>
                    <a:pt x="893" y="9583"/>
                  </a:lnTo>
                  <a:lnTo>
                    <a:pt x="1542" y="9608"/>
                  </a:lnTo>
                  <a:lnTo>
                    <a:pt x="2191" y="9625"/>
                  </a:lnTo>
                  <a:lnTo>
                    <a:pt x="2840" y="9642"/>
                  </a:lnTo>
                  <a:lnTo>
                    <a:pt x="4148" y="9642"/>
                  </a:lnTo>
                  <a:lnTo>
                    <a:pt x="4802" y="9625"/>
                  </a:lnTo>
                  <a:lnTo>
                    <a:pt x="6110" y="9592"/>
                  </a:lnTo>
                  <a:lnTo>
                    <a:pt x="6116" y="10424"/>
                  </a:lnTo>
                  <a:lnTo>
                    <a:pt x="6116" y="11265"/>
                  </a:lnTo>
                  <a:lnTo>
                    <a:pt x="6121" y="12106"/>
                  </a:lnTo>
                  <a:lnTo>
                    <a:pt x="6126" y="12531"/>
                  </a:lnTo>
                  <a:lnTo>
                    <a:pt x="6136" y="12947"/>
                  </a:lnTo>
                  <a:lnTo>
                    <a:pt x="6147" y="13372"/>
                  </a:lnTo>
                  <a:lnTo>
                    <a:pt x="6162" y="13788"/>
                  </a:lnTo>
                  <a:lnTo>
                    <a:pt x="6183" y="14204"/>
                  </a:lnTo>
                  <a:lnTo>
                    <a:pt x="6214" y="14620"/>
                  </a:lnTo>
                  <a:lnTo>
                    <a:pt x="6245" y="15028"/>
                  </a:lnTo>
                  <a:lnTo>
                    <a:pt x="6292" y="15436"/>
                  </a:lnTo>
                  <a:lnTo>
                    <a:pt x="6339" y="15836"/>
                  </a:lnTo>
                  <a:lnTo>
                    <a:pt x="6401" y="16244"/>
                  </a:lnTo>
                  <a:lnTo>
                    <a:pt x="6422" y="16360"/>
                  </a:lnTo>
                  <a:lnTo>
                    <a:pt x="6453" y="16469"/>
                  </a:lnTo>
                  <a:lnTo>
                    <a:pt x="6489" y="16577"/>
                  </a:lnTo>
                  <a:lnTo>
                    <a:pt x="6531" y="16668"/>
                  </a:lnTo>
                  <a:lnTo>
                    <a:pt x="6578" y="16760"/>
                  </a:lnTo>
                  <a:lnTo>
                    <a:pt x="6630" y="16843"/>
                  </a:lnTo>
                  <a:lnTo>
                    <a:pt x="6681" y="16926"/>
                  </a:lnTo>
                  <a:lnTo>
                    <a:pt x="6744" y="16993"/>
                  </a:lnTo>
                  <a:lnTo>
                    <a:pt x="6806" y="17051"/>
                  </a:lnTo>
                  <a:lnTo>
                    <a:pt x="6873" y="17110"/>
                  </a:lnTo>
                  <a:lnTo>
                    <a:pt x="6941" y="17160"/>
                  </a:lnTo>
                  <a:lnTo>
                    <a:pt x="7014" y="17193"/>
                  </a:lnTo>
                  <a:lnTo>
                    <a:pt x="7081" y="17226"/>
                  </a:lnTo>
                  <a:lnTo>
                    <a:pt x="7159" y="17251"/>
                  </a:lnTo>
                  <a:lnTo>
                    <a:pt x="7232" y="17268"/>
                  </a:lnTo>
                  <a:lnTo>
                    <a:pt x="7304" y="17276"/>
                  </a:lnTo>
                  <a:lnTo>
                    <a:pt x="7377" y="17276"/>
                  </a:lnTo>
                  <a:lnTo>
                    <a:pt x="7450" y="17268"/>
                  </a:lnTo>
                  <a:lnTo>
                    <a:pt x="7522" y="17251"/>
                  </a:lnTo>
                  <a:lnTo>
                    <a:pt x="7595" y="17226"/>
                  </a:lnTo>
                  <a:lnTo>
                    <a:pt x="7663" y="17193"/>
                  </a:lnTo>
                  <a:lnTo>
                    <a:pt x="7730" y="17151"/>
                  </a:lnTo>
                  <a:lnTo>
                    <a:pt x="7792" y="17101"/>
                  </a:lnTo>
                  <a:lnTo>
                    <a:pt x="7849" y="17043"/>
                  </a:lnTo>
                  <a:lnTo>
                    <a:pt x="7907" y="16976"/>
                  </a:lnTo>
                  <a:lnTo>
                    <a:pt x="7958" y="16901"/>
                  </a:lnTo>
                  <a:lnTo>
                    <a:pt x="8005" y="16810"/>
                  </a:lnTo>
                  <a:lnTo>
                    <a:pt x="8047" y="16718"/>
                  </a:lnTo>
                  <a:lnTo>
                    <a:pt x="8083" y="16610"/>
                  </a:lnTo>
                  <a:lnTo>
                    <a:pt x="8109" y="16494"/>
                  </a:lnTo>
                  <a:lnTo>
                    <a:pt x="8135" y="16377"/>
                  </a:lnTo>
                  <a:lnTo>
                    <a:pt x="8145" y="16244"/>
                  </a:lnTo>
                  <a:lnTo>
                    <a:pt x="8176" y="15827"/>
                  </a:lnTo>
                  <a:lnTo>
                    <a:pt x="8202" y="15411"/>
                  </a:lnTo>
                  <a:lnTo>
                    <a:pt x="8213" y="14987"/>
                  </a:lnTo>
                  <a:lnTo>
                    <a:pt x="8223" y="14570"/>
                  </a:lnTo>
                  <a:lnTo>
                    <a:pt x="8223" y="14154"/>
                  </a:lnTo>
                  <a:lnTo>
                    <a:pt x="8218" y="13729"/>
                  </a:lnTo>
                  <a:lnTo>
                    <a:pt x="8208" y="13305"/>
                  </a:lnTo>
                  <a:lnTo>
                    <a:pt x="8192" y="12889"/>
                  </a:lnTo>
                  <a:lnTo>
                    <a:pt x="8171" y="12464"/>
                  </a:lnTo>
                  <a:lnTo>
                    <a:pt x="8151" y="12039"/>
                  </a:lnTo>
                  <a:lnTo>
                    <a:pt x="8099" y="11199"/>
                  </a:lnTo>
                  <a:lnTo>
                    <a:pt x="7984" y="9517"/>
                  </a:lnTo>
                  <a:lnTo>
                    <a:pt x="9116" y="9450"/>
                  </a:lnTo>
                  <a:lnTo>
                    <a:pt x="10248" y="9384"/>
                  </a:lnTo>
                  <a:lnTo>
                    <a:pt x="12506" y="9234"/>
                  </a:lnTo>
                  <a:lnTo>
                    <a:pt x="12584" y="9225"/>
                  </a:lnTo>
                  <a:lnTo>
                    <a:pt x="12662" y="9200"/>
                  </a:lnTo>
                  <a:lnTo>
                    <a:pt x="12734" y="9167"/>
                  </a:lnTo>
                  <a:lnTo>
                    <a:pt x="12802" y="9126"/>
                  </a:lnTo>
                  <a:lnTo>
                    <a:pt x="12864" y="9067"/>
                  </a:lnTo>
                  <a:lnTo>
                    <a:pt x="12921" y="9009"/>
                  </a:lnTo>
                  <a:lnTo>
                    <a:pt x="12973" y="8942"/>
                  </a:lnTo>
                  <a:lnTo>
                    <a:pt x="13015" y="8867"/>
                  </a:lnTo>
                  <a:lnTo>
                    <a:pt x="13056" y="8784"/>
                  </a:lnTo>
                  <a:lnTo>
                    <a:pt x="13093" y="8693"/>
                  </a:lnTo>
                  <a:lnTo>
                    <a:pt x="13119" y="8601"/>
                  </a:lnTo>
                  <a:lnTo>
                    <a:pt x="13144" y="8509"/>
                  </a:lnTo>
                  <a:lnTo>
                    <a:pt x="13165" y="8410"/>
                  </a:lnTo>
                  <a:lnTo>
                    <a:pt x="13176" y="8310"/>
                  </a:lnTo>
                  <a:lnTo>
                    <a:pt x="13186" y="8210"/>
                  </a:lnTo>
                  <a:lnTo>
                    <a:pt x="13186" y="8102"/>
                  </a:lnTo>
                  <a:lnTo>
                    <a:pt x="13186" y="8002"/>
                  </a:lnTo>
                  <a:lnTo>
                    <a:pt x="13176" y="7893"/>
                  </a:lnTo>
                  <a:lnTo>
                    <a:pt x="13160" y="7793"/>
                  </a:lnTo>
                  <a:lnTo>
                    <a:pt x="13144" y="7694"/>
                  </a:lnTo>
                  <a:lnTo>
                    <a:pt x="13119" y="7602"/>
                  </a:lnTo>
                  <a:lnTo>
                    <a:pt x="13093" y="7510"/>
                  </a:lnTo>
                  <a:lnTo>
                    <a:pt x="13056" y="7419"/>
                  </a:lnTo>
                  <a:lnTo>
                    <a:pt x="13015" y="7344"/>
                  </a:lnTo>
                  <a:lnTo>
                    <a:pt x="12968" y="7261"/>
                  </a:lnTo>
                  <a:lnTo>
                    <a:pt x="12921" y="7194"/>
                  </a:lnTo>
                  <a:lnTo>
                    <a:pt x="12864" y="7136"/>
                  </a:lnTo>
                  <a:lnTo>
                    <a:pt x="12802" y="7078"/>
                  </a:lnTo>
                  <a:lnTo>
                    <a:pt x="12734" y="7036"/>
                  </a:lnTo>
                  <a:lnTo>
                    <a:pt x="12662" y="7003"/>
                  </a:lnTo>
                  <a:lnTo>
                    <a:pt x="12584" y="6978"/>
                  </a:lnTo>
                  <a:lnTo>
                    <a:pt x="12506" y="6969"/>
                  </a:lnTo>
                  <a:lnTo>
                    <a:pt x="10170" y="6811"/>
                  </a:lnTo>
                  <a:lnTo>
                    <a:pt x="9002" y="6744"/>
                  </a:lnTo>
                  <a:lnTo>
                    <a:pt x="7829" y="6686"/>
                  </a:lnTo>
                  <a:lnTo>
                    <a:pt x="7756" y="5213"/>
                  </a:lnTo>
                  <a:lnTo>
                    <a:pt x="7714" y="4472"/>
                  </a:lnTo>
                  <a:lnTo>
                    <a:pt x="7673" y="3739"/>
                  </a:lnTo>
                  <a:lnTo>
                    <a:pt x="7621" y="3006"/>
                  </a:lnTo>
                  <a:lnTo>
                    <a:pt x="7564" y="2274"/>
                  </a:lnTo>
                  <a:lnTo>
                    <a:pt x="7496" y="1541"/>
                  </a:lnTo>
                  <a:lnTo>
                    <a:pt x="7413" y="817"/>
                  </a:lnTo>
                  <a:lnTo>
                    <a:pt x="7398" y="700"/>
                  </a:lnTo>
                  <a:lnTo>
                    <a:pt x="7377" y="584"/>
                  </a:lnTo>
                  <a:lnTo>
                    <a:pt x="7346" y="492"/>
                  </a:lnTo>
                  <a:lnTo>
                    <a:pt x="7315" y="401"/>
                  </a:lnTo>
                  <a:lnTo>
                    <a:pt x="7278" y="317"/>
                  </a:lnTo>
                  <a:lnTo>
                    <a:pt x="7237" y="251"/>
                  </a:lnTo>
                  <a:lnTo>
                    <a:pt x="7190" y="184"/>
                  </a:lnTo>
                  <a:lnTo>
                    <a:pt x="7143" y="134"/>
                  </a:lnTo>
                  <a:lnTo>
                    <a:pt x="7092" y="93"/>
                  </a:lnTo>
                  <a:lnTo>
                    <a:pt x="7040" y="59"/>
                  </a:lnTo>
                  <a:lnTo>
                    <a:pt x="6983" y="34"/>
                  </a:lnTo>
                  <a:lnTo>
                    <a:pt x="6925" y="18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1" name="Google Shape;2131;p64"/>
            <p:cNvSpPr/>
            <p:nvPr/>
          </p:nvSpPr>
          <p:spPr>
            <a:xfrm>
              <a:off x="3398685" y="4653577"/>
              <a:ext cx="430842" cy="218924"/>
            </a:xfrm>
            <a:custGeom>
              <a:avLst/>
              <a:gdLst/>
              <a:ahLst/>
              <a:cxnLst/>
              <a:rect l="l" t="t" r="r" b="b"/>
              <a:pathLst>
                <a:path w="29414" h="20048" extrusionOk="0">
                  <a:moveTo>
                    <a:pt x="28910" y="0"/>
                  </a:moveTo>
                  <a:lnTo>
                    <a:pt x="28863" y="9"/>
                  </a:lnTo>
                  <a:lnTo>
                    <a:pt x="28811" y="25"/>
                  </a:lnTo>
                  <a:lnTo>
                    <a:pt x="28765" y="59"/>
                  </a:lnTo>
                  <a:lnTo>
                    <a:pt x="25261" y="2315"/>
                  </a:lnTo>
                  <a:lnTo>
                    <a:pt x="21762" y="4571"/>
                  </a:lnTo>
                  <a:lnTo>
                    <a:pt x="20012" y="5695"/>
                  </a:lnTo>
                  <a:lnTo>
                    <a:pt x="18263" y="6802"/>
                  </a:lnTo>
                  <a:lnTo>
                    <a:pt x="16513" y="7909"/>
                  </a:lnTo>
                  <a:lnTo>
                    <a:pt x="14759" y="9008"/>
                  </a:lnTo>
                  <a:lnTo>
                    <a:pt x="12999" y="10099"/>
                  </a:lnTo>
                  <a:lnTo>
                    <a:pt x="11239" y="11173"/>
                  </a:lnTo>
                  <a:lnTo>
                    <a:pt x="9479" y="12230"/>
                  </a:lnTo>
                  <a:lnTo>
                    <a:pt x="7709" y="13279"/>
                  </a:lnTo>
                  <a:lnTo>
                    <a:pt x="5939" y="14312"/>
                  </a:lnTo>
                  <a:lnTo>
                    <a:pt x="5051" y="14819"/>
                  </a:lnTo>
                  <a:lnTo>
                    <a:pt x="4164" y="15327"/>
                  </a:lnTo>
                  <a:lnTo>
                    <a:pt x="3271" y="15827"/>
                  </a:lnTo>
                  <a:lnTo>
                    <a:pt x="2383" y="16318"/>
                  </a:lnTo>
                  <a:lnTo>
                    <a:pt x="1485" y="16809"/>
                  </a:lnTo>
                  <a:lnTo>
                    <a:pt x="592" y="17292"/>
                  </a:lnTo>
                  <a:lnTo>
                    <a:pt x="499" y="17350"/>
                  </a:lnTo>
                  <a:lnTo>
                    <a:pt x="410" y="17425"/>
                  </a:lnTo>
                  <a:lnTo>
                    <a:pt x="338" y="17509"/>
                  </a:lnTo>
                  <a:lnTo>
                    <a:pt x="265" y="17592"/>
                  </a:lnTo>
                  <a:lnTo>
                    <a:pt x="208" y="17692"/>
                  </a:lnTo>
                  <a:lnTo>
                    <a:pt x="156" y="17800"/>
                  </a:lnTo>
                  <a:lnTo>
                    <a:pt x="109" y="17916"/>
                  </a:lnTo>
                  <a:lnTo>
                    <a:pt x="73" y="18033"/>
                  </a:lnTo>
                  <a:lnTo>
                    <a:pt x="42" y="18158"/>
                  </a:lnTo>
                  <a:lnTo>
                    <a:pt x="21" y="18283"/>
                  </a:lnTo>
                  <a:lnTo>
                    <a:pt x="5" y="18416"/>
                  </a:lnTo>
                  <a:lnTo>
                    <a:pt x="0" y="18541"/>
                  </a:lnTo>
                  <a:lnTo>
                    <a:pt x="0" y="18674"/>
                  </a:lnTo>
                  <a:lnTo>
                    <a:pt x="5" y="18807"/>
                  </a:lnTo>
                  <a:lnTo>
                    <a:pt x="16" y="18932"/>
                  </a:lnTo>
                  <a:lnTo>
                    <a:pt x="36" y="19065"/>
                  </a:lnTo>
                  <a:lnTo>
                    <a:pt x="62" y="19190"/>
                  </a:lnTo>
                  <a:lnTo>
                    <a:pt x="94" y="19307"/>
                  </a:lnTo>
                  <a:lnTo>
                    <a:pt x="130" y="19423"/>
                  </a:lnTo>
                  <a:lnTo>
                    <a:pt x="171" y="19532"/>
                  </a:lnTo>
                  <a:lnTo>
                    <a:pt x="218" y="19632"/>
                  </a:lnTo>
                  <a:lnTo>
                    <a:pt x="270" y="19723"/>
                  </a:lnTo>
                  <a:lnTo>
                    <a:pt x="327" y="19806"/>
                  </a:lnTo>
                  <a:lnTo>
                    <a:pt x="389" y="19873"/>
                  </a:lnTo>
                  <a:lnTo>
                    <a:pt x="457" y="19940"/>
                  </a:lnTo>
                  <a:lnTo>
                    <a:pt x="530" y="19981"/>
                  </a:lnTo>
                  <a:lnTo>
                    <a:pt x="608" y="20023"/>
                  </a:lnTo>
                  <a:lnTo>
                    <a:pt x="691" y="20039"/>
                  </a:lnTo>
                  <a:lnTo>
                    <a:pt x="774" y="20048"/>
                  </a:lnTo>
                  <a:lnTo>
                    <a:pt x="862" y="20039"/>
                  </a:lnTo>
                  <a:lnTo>
                    <a:pt x="955" y="20006"/>
                  </a:lnTo>
                  <a:lnTo>
                    <a:pt x="1049" y="19965"/>
                  </a:lnTo>
                  <a:lnTo>
                    <a:pt x="2835" y="18941"/>
                  </a:lnTo>
                  <a:lnTo>
                    <a:pt x="4615" y="17900"/>
                  </a:lnTo>
                  <a:lnTo>
                    <a:pt x="6396" y="16859"/>
                  </a:lnTo>
                  <a:lnTo>
                    <a:pt x="8176" y="15794"/>
                  </a:lnTo>
                  <a:lnTo>
                    <a:pt x="9957" y="14720"/>
                  </a:lnTo>
                  <a:lnTo>
                    <a:pt x="11732" y="13629"/>
                  </a:lnTo>
                  <a:lnTo>
                    <a:pt x="13503" y="12522"/>
                  </a:lnTo>
                  <a:lnTo>
                    <a:pt x="14385" y="11964"/>
                  </a:lnTo>
                  <a:lnTo>
                    <a:pt x="15268" y="11398"/>
                  </a:lnTo>
                  <a:lnTo>
                    <a:pt x="16150" y="10832"/>
                  </a:lnTo>
                  <a:lnTo>
                    <a:pt x="17033" y="10249"/>
                  </a:lnTo>
                  <a:lnTo>
                    <a:pt x="17910" y="9674"/>
                  </a:lnTo>
                  <a:lnTo>
                    <a:pt x="18787" y="9083"/>
                  </a:lnTo>
                  <a:lnTo>
                    <a:pt x="19664" y="8492"/>
                  </a:lnTo>
                  <a:lnTo>
                    <a:pt x="20537" y="7901"/>
                  </a:lnTo>
                  <a:lnTo>
                    <a:pt x="21409" y="7293"/>
                  </a:lnTo>
                  <a:lnTo>
                    <a:pt x="22281" y="6686"/>
                  </a:lnTo>
                  <a:lnTo>
                    <a:pt x="23148" y="6069"/>
                  </a:lnTo>
                  <a:lnTo>
                    <a:pt x="24015" y="5445"/>
                  </a:lnTo>
                  <a:lnTo>
                    <a:pt x="24876" y="4821"/>
                  </a:lnTo>
                  <a:lnTo>
                    <a:pt x="25738" y="4188"/>
                  </a:lnTo>
                  <a:lnTo>
                    <a:pt x="26600" y="3539"/>
                  </a:lnTo>
                  <a:lnTo>
                    <a:pt x="27457" y="2889"/>
                  </a:lnTo>
                  <a:lnTo>
                    <a:pt x="28308" y="2240"/>
                  </a:lnTo>
                  <a:lnTo>
                    <a:pt x="29164" y="1574"/>
                  </a:lnTo>
                  <a:lnTo>
                    <a:pt x="29211" y="1532"/>
                  </a:lnTo>
                  <a:lnTo>
                    <a:pt x="29253" y="1482"/>
                  </a:lnTo>
                  <a:lnTo>
                    <a:pt x="29289" y="1432"/>
                  </a:lnTo>
                  <a:lnTo>
                    <a:pt x="29320" y="1374"/>
                  </a:lnTo>
                  <a:lnTo>
                    <a:pt x="29346" y="1316"/>
                  </a:lnTo>
                  <a:lnTo>
                    <a:pt x="29367" y="1249"/>
                  </a:lnTo>
                  <a:lnTo>
                    <a:pt x="29382" y="1182"/>
                  </a:lnTo>
                  <a:lnTo>
                    <a:pt x="29398" y="1116"/>
                  </a:lnTo>
                  <a:lnTo>
                    <a:pt x="29408" y="1041"/>
                  </a:lnTo>
                  <a:lnTo>
                    <a:pt x="29414" y="966"/>
                  </a:lnTo>
                  <a:lnTo>
                    <a:pt x="29414" y="891"/>
                  </a:lnTo>
                  <a:lnTo>
                    <a:pt x="29408" y="816"/>
                  </a:lnTo>
                  <a:lnTo>
                    <a:pt x="29403" y="750"/>
                  </a:lnTo>
                  <a:lnTo>
                    <a:pt x="29393" y="675"/>
                  </a:lnTo>
                  <a:lnTo>
                    <a:pt x="29377" y="600"/>
                  </a:lnTo>
                  <a:lnTo>
                    <a:pt x="29362" y="533"/>
                  </a:lnTo>
                  <a:lnTo>
                    <a:pt x="29341" y="458"/>
                  </a:lnTo>
                  <a:lnTo>
                    <a:pt x="29320" y="392"/>
                  </a:lnTo>
                  <a:lnTo>
                    <a:pt x="29294" y="333"/>
                  </a:lnTo>
                  <a:lnTo>
                    <a:pt x="29268" y="275"/>
                  </a:lnTo>
                  <a:lnTo>
                    <a:pt x="29237" y="217"/>
                  </a:lnTo>
                  <a:lnTo>
                    <a:pt x="29201" y="167"/>
                  </a:lnTo>
                  <a:lnTo>
                    <a:pt x="29164" y="125"/>
                  </a:lnTo>
                  <a:lnTo>
                    <a:pt x="29128" y="92"/>
                  </a:lnTo>
                  <a:lnTo>
                    <a:pt x="29087" y="59"/>
                  </a:lnTo>
                  <a:lnTo>
                    <a:pt x="29045" y="34"/>
                  </a:lnTo>
                  <a:lnTo>
                    <a:pt x="29003" y="17"/>
                  </a:lnTo>
                  <a:lnTo>
                    <a:pt x="289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2" name="Google Shape;2132;p64"/>
            <p:cNvSpPr/>
            <p:nvPr/>
          </p:nvSpPr>
          <p:spPr>
            <a:xfrm>
              <a:off x="3368800" y="4553847"/>
              <a:ext cx="410687" cy="260562"/>
            </a:xfrm>
            <a:custGeom>
              <a:avLst/>
              <a:gdLst/>
              <a:ahLst/>
              <a:cxnLst/>
              <a:rect l="l" t="t" r="r" b="b"/>
              <a:pathLst>
                <a:path w="28038" h="23861" extrusionOk="0">
                  <a:moveTo>
                    <a:pt x="27529" y="0"/>
                  </a:moveTo>
                  <a:lnTo>
                    <a:pt x="27482" y="9"/>
                  </a:lnTo>
                  <a:lnTo>
                    <a:pt x="27430" y="25"/>
                  </a:lnTo>
                  <a:lnTo>
                    <a:pt x="27384" y="42"/>
                  </a:lnTo>
                  <a:lnTo>
                    <a:pt x="27332" y="75"/>
                  </a:lnTo>
                  <a:lnTo>
                    <a:pt x="25645" y="1349"/>
                  </a:lnTo>
                  <a:lnTo>
                    <a:pt x="23957" y="2631"/>
                  </a:lnTo>
                  <a:lnTo>
                    <a:pt x="22270" y="3922"/>
                  </a:lnTo>
                  <a:lnTo>
                    <a:pt x="20588" y="5220"/>
                  </a:lnTo>
                  <a:lnTo>
                    <a:pt x="18906" y="6527"/>
                  </a:lnTo>
                  <a:lnTo>
                    <a:pt x="17224" y="7843"/>
                  </a:lnTo>
                  <a:lnTo>
                    <a:pt x="15548" y="9158"/>
                  </a:lnTo>
                  <a:lnTo>
                    <a:pt x="13871" y="10482"/>
                  </a:lnTo>
                  <a:lnTo>
                    <a:pt x="10517" y="13138"/>
                  </a:lnTo>
                  <a:lnTo>
                    <a:pt x="7169" y="15802"/>
                  </a:lnTo>
                  <a:lnTo>
                    <a:pt x="3821" y="18458"/>
                  </a:lnTo>
                  <a:lnTo>
                    <a:pt x="472" y="21105"/>
                  </a:lnTo>
                  <a:lnTo>
                    <a:pt x="374" y="21188"/>
                  </a:lnTo>
                  <a:lnTo>
                    <a:pt x="291" y="21280"/>
                  </a:lnTo>
                  <a:lnTo>
                    <a:pt x="223" y="21388"/>
                  </a:lnTo>
                  <a:lnTo>
                    <a:pt x="161" y="21496"/>
                  </a:lnTo>
                  <a:lnTo>
                    <a:pt x="109" y="21613"/>
                  </a:lnTo>
                  <a:lnTo>
                    <a:pt x="67" y="21730"/>
                  </a:lnTo>
                  <a:lnTo>
                    <a:pt x="36" y="21854"/>
                  </a:lnTo>
                  <a:lnTo>
                    <a:pt x="16" y="21988"/>
                  </a:lnTo>
                  <a:lnTo>
                    <a:pt x="5" y="22121"/>
                  </a:lnTo>
                  <a:lnTo>
                    <a:pt x="0" y="22254"/>
                  </a:lnTo>
                  <a:lnTo>
                    <a:pt x="5" y="22387"/>
                  </a:lnTo>
                  <a:lnTo>
                    <a:pt x="16" y="22520"/>
                  </a:lnTo>
                  <a:lnTo>
                    <a:pt x="36" y="22662"/>
                  </a:lnTo>
                  <a:lnTo>
                    <a:pt x="62" y="22787"/>
                  </a:lnTo>
                  <a:lnTo>
                    <a:pt x="99" y="22920"/>
                  </a:lnTo>
                  <a:lnTo>
                    <a:pt x="140" y="23045"/>
                  </a:lnTo>
                  <a:lnTo>
                    <a:pt x="187" y="23162"/>
                  </a:lnTo>
                  <a:lnTo>
                    <a:pt x="239" y="23278"/>
                  </a:lnTo>
                  <a:lnTo>
                    <a:pt x="301" y="23378"/>
                  </a:lnTo>
                  <a:lnTo>
                    <a:pt x="363" y="23478"/>
                  </a:lnTo>
                  <a:lnTo>
                    <a:pt x="431" y="23569"/>
                  </a:lnTo>
                  <a:lnTo>
                    <a:pt x="504" y="23644"/>
                  </a:lnTo>
                  <a:lnTo>
                    <a:pt x="581" y="23711"/>
                  </a:lnTo>
                  <a:lnTo>
                    <a:pt x="664" y="23769"/>
                  </a:lnTo>
                  <a:lnTo>
                    <a:pt x="748" y="23811"/>
                  </a:lnTo>
                  <a:lnTo>
                    <a:pt x="836" y="23844"/>
                  </a:lnTo>
                  <a:lnTo>
                    <a:pt x="924" y="23861"/>
                  </a:lnTo>
                  <a:lnTo>
                    <a:pt x="1017" y="23861"/>
                  </a:lnTo>
                  <a:lnTo>
                    <a:pt x="1116" y="23844"/>
                  </a:lnTo>
                  <a:lnTo>
                    <a:pt x="1210" y="23803"/>
                  </a:lnTo>
                  <a:lnTo>
                    <a:pt x="1308" y="23753"/>
                  </a:lnTo>
                  <a:lnTo>
                    <a:pt x="1407" y="23678"/>
                  </a:lnTo>
                  <a:lnTo>
                    <a:pt x="4714" y="20905"/>
                  </a:lnTo>
                  <a:lnTo>
                    <a:pt x="8020" y="18150"/>
                  </a:lnTo>
                  <a:lnTo>
                    <a:pt x="11332" y="15394"/>
                  </a:lnTo>
                  <a:lnTo>
                    <a:pt x="14639" y="12630"/>
                  </a:lnTo>
                  <a:lnTo>
                    <a:pt x="16295" y="11240"/>
                  </a:lnTo>
                  <a:lnTo>
                    <a:pt x="17946" y="9849"/>
                  </a:lnTo>
                  <a:lnTo>
                    <a:pt x="19597" y="8451"/>
                  </a:lnTo>
                  <a:lnTo>
                    <a:pt x="21242" y="7052"/>
                  </a:lnTo>
                  <a:lnTo>
                    <a:pt x="22888" y="5645"/>
                  </a:lnTo>
                  <a:lnTo>
                    <a:pt x="24529" y="4221"/>
                  </a:lnTo>
                  <a:lnTo>
                    <a:pt x="26169" y="2798"/>
                  </a:lnTo>
                  <a:lnTo>
                    <a:pt x="27804" y="1366"/>
                  </a:lnTo>
                  <a:lnTo>
                    <a:pt x="27851" y="1316"/>
                  </a:lnTo>
                  <a:lnTo>
                    <a:pt x="27892" y="1266"/>
                  </a:lnTo>
                  <a:lnTo>
                    <a:pt x="27929" y="1216"/>
                  </a:lnTo>
                  <a:lnTo>
                    <a:pt x="27955" y="1158"/>
                  </a:lnTo>
                  <a:lnTo>
                    <a:pt x="27981" y="1099"/>
                  </a:lnTo>
                  <a:lnTo>
                    <a:pt x="28001" y="1041"/>
                  </a:lnTo>
                  <a:lnTo>
                    <a:pt x="28017" y="974"/>
                  </a:lnTo>
                  <a:lnTo>
                    <a:pt x="28027" y="908"/>
                  </a:lnTo>
                  <a:lnTo>
                    <a:pt x="28033" y="841"/>
                  </a:lnTo>
                  <a:lnTo>
                    <a:pt x="28038" y="775"/>
                  </a:lnTo>
                  <a:lnTo>
                    <a:pt x="28033" y="708"/>
                  </a:lnTo>
                  <a:lnTo>
                    <a:pt x="28027" y="650"/>
                  </a:lnTo>
                  <a:lnTo>
                    <a:pt x="28017" y="583"/>
                  </a:lnTo>
                  <a:lnTo>
                    <a:pt x="28007" y="516"/>
                  </a:lnTo>
                  <a:lnTo>
                    <a:pt x="27986" y="458"/>
                  </a:lnTo>
                  <a:lnTo>
                    <a:pt x="27970" y="400"/>
                  </a:lnTo>
                  <a:lnTo>
                    <a:pt x="27944" y="342"/>
                  </a:lnTo>
                  <a:lnTo>
                    <a:pt x="27918" y="283"/>
                  </a:lnTo>
                  <a:lnTo>
                    <a:pt x="27887" y="233"/>
                  </a:lnTo>
                  <a:lnTo>
                    <a:pt x="27856" y="183"/>
                  </a:lnTo>
                  <a:lnTo>
                    <a:pt x="27825" y="142"/>
                  </a:lnTo>
                  <a:lnTo>
                    <a:pt x="27783" y="109"/>
                  </a:lnTo>
                  <a:lnTo>
                    <a:pt x="27747" y="75"/>
                  </a:lnTo>
                  <a:lnTo>
                    <a:pt x="27706" y="42"/>
                  </a:lnTo>
                  <a:lnTo>
                    <a:pt x="27664" y="25"/>
                  </a:lnTo>
                  <a:lnTo>
                    <a:pt x="27622" y="9"/>
                  </a:lnTo>
                  <a:lnTo>
                    <a:pt x="27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BB332A9-F36B-984F-9638-9CC6FB5C0B7F}"/>
                </a:ext>
              </a:extLst>
            </p:cNvPr>
            <p:cNvSpPr/>
            <p:nvPr/>
          </p:nvSpPr>
          <p:spPr>
            <a:xfrm>
              <a:off x="-152400" y="-131939"/>
              <a:ext cx="9448800" cy="54073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98BAD9-E449-CE4D-85A1-D003FAB9A35B}"/>
                </a:ext>
              </a:extLst>
            </p:cNvPr>
            <p:cNvSpPr/>
            <p:nvPr/>
          </p:nvSpPr>
          <p:spPr>
            <a:xfrm>
              <a:off x="347127" y="249226"/>
              <a:ext cx="8449738" cy="46450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</p:grpSp>
      <p:sp>
        <p:nvSpPr>
          <p:cNvPr id="24" name="Google Shape;2128;p64">
            <a:extLst>
              <a:ext uri="{FF2B5EF4-FFF2-40B4-BE49-F238E27FC236}">
                <a16:creationId xmlns:a16="http://schemas.microsoft.com/office/drawing/2014/main" id="{BB3FF861-4400-7041-A54D-12415EB26F68}"/>
              </a:ext>
            </a:extLst>
          </p:cNvPr>
          <p:cNvSpPr/>
          <p:nvPr/>
        </p:nvSpPr>
        <p:spPr>
          <a:xfrm>
            <a:off x="8405287" y="5532054"/>
            <a:ext cx="443599" cy="539743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Google Shape;2126;p64">
            <a:extLst>
              <a:ext uri="{FF2B5EF4-FFF2-40B4-BE49-F238E27FC236}">
                <a16:creationId xmlns:a16="http://schemas.microsoft.com/office/drawing/2014/main" id="{AEE4D05F-52E1-3B4B-9CF5-9B53D1090339}"/>
              </a:ext>
            </a:extLst>
          </p:cNvPr>
          <p:cNvSpPr/>
          <p:nvPr/>
        </p:nvSpPr>
        <p:spPr>
          <a:xfrm>
            <a:off x="670226" y="425705"/>
            <a:ext cx="542369" cy="578636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2129;p64">
            <a:extLst>
              <a:ext uri="{FF2B5EF4-FFF2-40B4-BE49-F238E27FC236}">
                <a16:creationId xmlns:a16="http://schemas.microsoft.com/office/drawing/2014/main" id="{7F2CE65D-ABE7-F241-9801-3683ED2C406C}"/>
              </a:ext>
            </a:extLst>
          </p:cNvPr>
          <p:cNvSpPr/>
          <p:nvPr/>
        </p:nvSpPr>
        <p:spPr>
          <a:xfrm>
            <a:off x="5974754" y="6457840"/>
            <a:ext cx="648884" cy="505859"/>
          </a:xfrm>
          <a:custGeom>
            <a:avLst/>
            <a:gdLst/>
            <a:ahLst/>
            <a:cxnLst/>
            <a:rect l="l" t="t" r="r" b="b"/>
            <a:pathLst>
              <a:path w="33225" h="34743" extrusionOk="0">
                <a:moveTo>
                  <a:pt x="17163" y="1"/>
                </a:moveTo>
                <a:lnTo>
                  <a:pt x="16914" y="17"/>
                </a:lnTo>
                <a:lnTo>
                  <a:pt x="16665" y="34"/>
                </a:lnTo>
                <a:lnTo>
                  <a:pt x="16410" y="59"/>
                </a:lnTo>
                <a:lnTo>
                  <a:pt x="16156" y="92"/>
                </a:lnTo>
                <a:lnTo>
                  <a:pt x="15896" y="126"/>
                </a:lnTo>
                <a:lnTo>
                  <a:pt x="15637" y="167"/>
                </a:lnTo>
                <a:lnTo>
                  <a:pt x="15377" y="226"/>
                </a:lnTo>
                <a:lnTo>
                  <a:pt x="15113" y="276"/>
                </a:lnTo>
                <a:lnTo>
                  <a:pt x="14843" y="342"/>
                </a:lnTo>
                <a:lnTo>
                  <a:pt x="14469" y="442"/>
                </a:lnTo>
                <a:lnTo>
                  <a:pt x="14095" y="559"/>
                </a:lnTo>
                <a:lnTo>
                  <a:pt x="13721" y="683"/>
                </a:lnTo>
                <a:lnTo>
                  <a:pt x="13348" y="825"/>
                </a:lnTo>
                <a:lnTo>
                  <a:pt x="12974" y="975"/>
                </a:lnTo>
                <a:lnTo>
                  <a:pt x="12600" y="1141"/>
                </a:lnTo>
                <a:lnTo>
                  <a:pt x="12231" y="1316"/>
                </a:lnTo>
                <a:lnTo>
                  <a:pt x="11863" y="1508"/>
                </a:lnTo>
                <a:lnTo>
                  <a:pt x="11500" y="1707"/>
                </a:lnTo>
                <a:lnTo>
                  <a:pt x="11136" y="1916"/>
                </a:lnTo>
                <a:lnTo>
                  <a:pt x="10778" y="2140"/>
                </a:lnTo>
                <a:lnTo>
                  <a:pt x="10420" y="2382"/>
                </a:lnTo>
                <a:lnTo>
                  <a:pt x="10067" y="2632"/>
                </a:lnTo>
                <a:lnTo>
                  <a:pt x="9714" y="2898"/>
                </a:lnTo>
                <a:lnTo>
                  <a:pt x="9371" y="3173"/>
                </a:lnTo>
                <a:lnTo>
                  <a:pt x="9029" y="3464"/>
                </a:lnTo>
                <a:lnTo>
                  <a:pt x="8691" y="3764"/>
                </a:lnTo>
                <a:lnTo>
                  <a:pt x="8359" y="4072"/>
                </a:lnTo>
                <a:lnTo>
                  <a:pt x="8027" y="4405"/>
                </a:lnTo>
                <a:lnTo>
                  <a:pt x="7705" y="4738"/>
                </a:lnTo>
                <a:lnTo>
                  <a:pt x="7388" y="5088"/>
                </a:lnTo>
                <a:lnTo>
                  <a:pt x="7077" y="5454"/>
                </a:lnTo>
                <a:lnTo>
                  <a:pt x="6776" y="5829"/>
                </a:lnTo>
                <a:lnTo>
                  <a:pt x="6474" y="6220"/>
                </a:lnTo>
                <a:lnTo>
                  <a:pt x="6184" y="6619"/>
                </a:lnTo>
                <a:lnTo>
                  <a:pt x="5898" y="7036"/>
                </a:lnTo>
                <a:lnTo>
                  <a:pt x="5618" y="7460"/>
                </a:lnTo>
                <a:lnTo>
                  <a:pt x="5348" y="7893"/>
                </a:lnTo>
                <a:lnTo>
                  <a:pt x="5088" y="8343"/>
                </a:lnTo>
                <a:lnTo>
                  <a:pt x="4834" y="8809"/>
                </a:lnTo>
                <a:lnTo>
                  <a:pt x="4585" y="9284"/>
                </a:lnTo>
                <a:lnTo>
                  <a:pt x="4351" y="9775"/>
                </a:lnTo>
                <a:lnTo>
                  <a:pt x="4206" y="10083"/>
                </a:lnTo>
                <a:lnTo>
                  <a:pt x="4066" y="10399"/>
                </a:lnTo>
                <a:lnTo>
                  <a:pt x="3936" y="10716"/>
                </a:lnTo>
                <a:lnTo>
                  <a:pt x="3806" y="11040"/>
                </a:lnTo>
                <a:lnTo>
                  <a:pt x="3682" y="11357"/>
                </a:lnTo>
                <a:lnTo>
                  <a:pt x="3562" y="11681"/>
                </a:lnTo>
                <a:lnTo>
                  <a:pt x="3443" y="12014"/>
                </a:lnTo>
                <a:lnTo>
                  <a:pt x="3334" y="12347"/>
                </a:lnTo>
                <a:lnTo>
                  <a:pt x="3225" y="12680"/>
                </a:lnTo>
                <a:lnTo>
                  <a:pt x="3121" y="13013"/>
                </a:lnTo>
                <a:lnTo>
                  <a:pt x="3022" y="13355"/>
                </a:lnTo>
                <a:lnTo>
                  <a:pt x="2929" y="13688"/>
                </a:lnTo>
                <a:lnTo>
                  <a:pt x="2835" y="14037"/>
                </a:lnTo>
                <a:lnTo>
                  <a:pt x="2747" y="14379"/>
                </a:lnTo>
                <a:lnTo>
                  <a:pt x="2659" y="14728"/>
                </a:lnTo>
                <a:lnTo>
                  <a:pt x="2576" y="15070"/>
                </a:lnTo>
                <a:lnTo>
                  <a:pt x="2498" y="15419"/>
                </a:lnTo>
                <a:lnTo>
                  <a:pt x="2420" y="15777"/>
                </a:lnTo>
                <a:lnTo>
                  <a:pt x="2275" y="16485"/>
                </a:lnTo>
                <a:lnTo>
                  <a:pt x="2140" y="17201"/>
                </a:lnTo>
                <a:lnTo>
                  <a:pt x="2015" y="17925"/>
                </a:lnTo>
                <a:lnTo>
                  <a:pt x="1901" y="18650"/>
                </a:lnTo>
                <a:lnTo>
                  <a:pt x="1792" y="19382"/>
                </a:lnTo>
                <a:lnTo>
                  <a:pt x="1693" y="20123"/>
                </a:lnTo>
                <a:lnTo>
                  <a:pt x="1595" y="20856"/>
                </a:lnTo>
                <a:lnTo>
                  <a:pt x="1506" y="21605"/>
                </a:lnTo>
                <a:lnTo>
                  <a:pt x="1418" y="22346"/>
                </a:lnTo>
                <a:lnTo>
                  <a:pt x="1252" y="23845"/>
                </a:lnTo>
                <a:lnTo>
                  <a:pt x="1086" y="25343"/>
                </a:lnTo>
                <a:lnTo>
                  <a:pt x="920" y="26834"/>
                </a:lnTo>
                <a:lnTo>
                  <a:pt x="832" y="27583"/>
                </a:lnTo>
                <a:lnTo>
                  <a:pt x="743" y="28324"/>
                </a:lnTo>
                <a:lnTo>
                  <a:pt x="645" y="29065"/>
                </a:lnTo>
                <a:lnTo>
                  <a:pt x="541" y="29797"/>
                </a:lnTo>
                <a:lnTo>
                  <a:pt x="437" y="30530"/>
                </a:lnTo>
                <a:lnTo>
                  <a:pt x="318" y="31263"/>
                </a:lnTo>
                <a:lnTo>
                  <a:pt x="193" y="31987"/>
                </a:lnTo>
                <a:lnTo>
                  <a:pt x="58" y="32703"/>
                </a:lnTo>
                <a:lnTo>
                  <a:pt x="27" y="32903"/>
                </a:lnTo>
                <a:lnTo>
                  <a:pt x="6" y="33086"/>
                </a:lnTo>
                <a:lnTo>
                  <a:pt x="1" y="33269"/>
                </a:lnTo>
                <a:lnTo>
                  <a:pt x="6" y="33436"/>
                </a:lnTo>
                <a:lnTo>
                  <a:pt x="22" y="33594"/>
                </a:lnTo>
                <a:lnTo>
                  <a:pt x="48" y="33752"/>
                </a:lnTo>
                <a:lnTo>
                  <a:pt x="84" y="33893"/>
                </a:lnTo>
                <a:lnTo>
                  <a:pt x="131" y="34018"/>
                </a:lnTo>
                <a:lnTo>
                  <a:pt x="183" y="34143"/>
                </a:lnTo>
                <a:lnTo>
                  <a:pt x="245" y="34251"/>
                </a:lnTo>
                <a:lnTo>
                  <a:pt x="312" y="34351"/>
                </a:lnTo>
                <a:lnTo>
                  <a:pt x="385" y="34443"/>
                </a:lnTo>
                <a:lnTo>
                  <a:pt x="463" y="34518"/>
                </a:lnTo>
                <a:lnTo>
                  <a:pt x="551" y="34584"/>
                </a:lnTo>
                <a:lnTo>
                  <a:pt x="640" y="34643"/>
                </a:lnTo>
                <a:lnTo>
                  <a:pt x="728" y="34684"/>
                </a:lnTo>
                <a:lnTo>
                  <a:pt x="826" y="34718"/>
                </a:lnTo>
                <a:lnTo>
                  <a:pt x="920" y="34734"/>
                </a:lnTo>
                <a:lnTo>
                  <a:pt x="1018" y="34743"/>
                </a:lnTo>
                <a:lnTo>
                  <a:pt x="1117" y="34734"/>
                </a:lnTo>
                <a:lnTo>
                  <a:pt x="1216" y="34718"/>
                </a:lnTo>
                <a:lnTo>
                  <a:pt x="1314" y="34684"/>
                </a:lnTo>
                <a:lnTo>
                  <a:pt x="1413" y="34643"/>
                </a:lnTo>
                <a:lnTo>
                  <a:pt x="1506" y="34584"/>
                </a:lnTo>
                <a:lnTo>
                  <a:pt x="1595" y="34510"/>
                </a:lnTo>
                <a:lnTo>
                  <a:pt x="1683" y="34426"/>
                </a:lnTo>
                <a:lnTo>
                  <a:pt x="1766" y="34326"/>
                </a:lnTo>
                <a:lnTo>
                  <a:pt x="1844" y="34210"/>
                </a:lnTo>
                <a:lnTo>
                  <a:pt x="1922" y="34077"/>
                </a:lnTo>
                <a:lnTo>
                  <a:pt x="1984" y="33935"/>
                </a:lnTo>
                <a:lnTo>
                  <a:pt x="2046" y="33777"/>
                </a:lnTo>
                <a:lnTo>
                  <a:pt x="2098" y="33602"/>
                </a:lnTo>
                <a:lnTo>
                  <a:pt x="2223" y="33111"/>
                </a:lnTo>
                <a:lnTo>
                  <a:pt x="2337" y="32620"/>
                </a:lnTo>
                <a:lnTo>
                  <a:pt x="2446" y="32120"/>
                </a:lnTo>
                <a:lnTo>
                  <a:pt x="2545" y="31629"/>
                </a:lnTo>
                <a:lnTo>
                  <a:pt x="2638" y="31129"/>
                </a:lnTo>
                <a:lnTo>
                  <a:pt x="2726" y="30630"/>
                </a:lnTo>
                <a:lnTo>
                  <a:pt x="2809" y="30122"/>
                </a:lnTo>
                <a:lnTo>
                  <a:pt x="2882" y="29623"/>
                </a:lnTo>
                <a:lnTo>
                  <a:pt x="2955" y="29115"/>
                </a:lnTo>
                <a:lnTo>
                  <a:pt x="3017" y="28607"/>
                </a:lnTo>
                <a:lnTo>
                  <a:pt x="3079" y="28099"/>
                </a:lnTo>
                <a:lnTo>
                  <a:pt x="3142" y="27591"/>
                </a:lnTo>
                <a:lnTo>
                  <a:pt x="3251" y="26567"/>
                </a:lnTo>
                <a:lnTo>
                  <a:pt x="3355" y="25551"/>
                </a:lnTo>
                <a:lnTo>
                  <a:pt x="3552" y="23503"/>
                </a:lnTo>
                <a:lnTo>
                  <a:pt x="3656" y="22479"/>
                </a:lnTo>
                <a:lnTo>
                  <a:pt x="3770" y="21455"/>
                </a:lnTo>
                <a:lnTo>
                  <a:pt x="3832" y="20947"/>
                </a:lnTo>
                <a:lnTo>
                  <a:pt x="3900" y="20440"/>
                </a:lnTo>
                <a:lnTo>
                  <a:pt x="3967" y="19932"/>
                </a:lnTo>
                <a:lnTo>
                  <a:pt x="4040" y="19432"/>
                </a:lnTo>
                <a:lnTo>
                  <a:pt x="4123" y="18924"/>
                </a:lnTo>
                <a:lnTo>
                  <a:pt x="4206" y="18417"/>
                </a:lnTo>
                <a:lnTo>
                  <a:pt x="4299" y="17917"/>
                </a:lnTo>
                <a:lnTo>
                  <a:pt x="4398" y="17417"/>
                </a:lnTo>
                <a:lnTo>
                  <a:pt x="4465" y="17101"/>
                </a:lnTo>
                <a:lnTo>
                  <a:pt x="4538" y="16776"/>
                </a:lnTo>
                <a:lnTo>
                  <a:pt x="4611" y="16468"/>
                </a:lnTo>
                <a:lnTo>
                  <a:pt x="4689" y="16152"/>
                </a:lnTo>
                <a:lnTo>
                  <a:pt x="4767" y="15852"/>
                </a:lnTo>
                <a:lnTo>
                  <a:pt x="4850" y="15544"/>
                </a:lnTo>
                <a:lnTo>
                  <a:pt x="4938" y="15245"/>
                </a:lnTo>
                <a:lnTo>
                  <a:pt x="5031" y="14953"/>
                </a:lnTo>
                <a:lnTo>
                  <a:pt x="5120" y="14662"/>
                </a:lnTo>
                <a:lnTo>
                  <a:pt x="5218" y="14370"/>
                </a:lnTo>
                <a:lnTo>
                  <a:pt x="5317" y="14087"/>
                </a:lnTo>
                <a:lnTo>
                  <a:pt x="5421" y="13804"/>
                </a:lnTo>
                <a:lnTo>
                  <a:pt x="5524" y="13530"/>
                </a:lnTo>
                <a:lnTo>
                  <a:pt x="5633" y="13255"/>
                </a:lnTo>
                <a:lnTo>
                  <a:pt x="5742" y="12988"/>
                </a:lnTo>
                <a:lnTo>
                  <a:pt x="5857" y="12722"/>
                </a:lnTo>
                <a:lnTo>
                  <a:pt x="5971" y="12456"/>
                </a:lnTo>
                <a:lnTo>
                  <a:pt x="6090" y="12197"/>
                </a:lnTo>
                <a:lnTo>
                  <a:pt x="6210" y="11948"/>
                </a:lnTo>
                <a:lnTo>
                  <a:pt x="6334" y="11690"/>
                </a:lnTo>
                <a:lnTo>
                  <a:pt x="6459" y="11448"/>
                </a:lnTo>
                <a:lnTo>
                  <a:pt x="6589" y="11198"/>
                </a:lnTo>
                <a:lnTo>
                  <a:pt x="6718" y="10957"/>
                </a:lnTo>
                <a:lnTo>
                  <a:pt x="6853" y="10724"/>
                </a:lnTo>
                <a:lnTo>
                  <a:pt x="6988" y="10491"/>
                </a:lnTo>
                <a:lnTo>
                  <a:pt x="7129" y="10266"/>
                </a:lnTo>
                <a:lnTo>
                  <a:pt x="7269" y="10033"/>
                </a:lnTo>
                <a:lnTo>
                  <a:pt x="7414" y="9816"/>
                </a:lnTo>
                <a:lnTo>
                  <a:pt x="7559" y="9600"/>
                </a:lnTo>
                <a:lnTo>
                  <a:pt x="7705" y="9383"/>
                </a:lnTo>
                <a:lnTo>
                  <a:pt x="7855" y="9175"/>
                </a:lnTo>
                <a:lnTo>
                  <a:pt x="8006" y="8967"/>
                </a:lnTo>
                <a:lnTo>
                  <a:pt x="8317" y="8559"/>
                </a:lnTo>
                <a:lnTo>
                  <a:pt x="8634" y="8176"/>
                </a:lnTo>
                <a:lnTo>
                  <a:pt x="8961" y="7802"/>
                </a:lnTo>
                <a:lnTo>
                  <a:pt x="9293" y="7444"/>
                </a:lnTo>
                <a:lnTo>
                  <a:pt x="9631" y="7102"/>
                </a:lnTo>
                <a:lnTo>
                  <a:pt x="9979" y="6778"/>
                </a:lnTo>
                <a:lnTo>
                  <a:pt x="10332" y="6461"/>
                </a:lnTo>
                <a:lnTo>
                  <a:pt x="10690" y="6170"/>
                </a:lnTo>
                <a:lnTo>
                  <a:pt x="11053" y="5887"/>
                </a:lnTo>
                <a:lnTo>
                  <a:pt x="11427" y="5620"/>
                </a:lnTo>
                <a:lnTo>
                  <a:pt x="11801" y="5362"/>
                </a:lnTo>
                <a:lnTo>
                  <a:pt x="12180" y="5129"/>
                </a:lnTo>
                <a:lnTo>
                  <a:pt x="12569" y="4904"/>
                </a:lnTo>
                <a:lnTo>
                  <a:pt x="12958" y="4696"/>
                </a:lnTo>
                <a:lnTo>
                  <a:pt x="13348" y="4505"/>
                </a:lnTo>
                <a:lnTo>
                  <a:pt x="13747" y="4330"/>
                </a:lnTo>
                <a:lnTo>
                  <a:pt x="14002" y="4230"/>
                </a:lnTo>
                <a:lnTo>
                  <a:pt x="14256" y="4130"/>
                </a:lnTo>
                <a:lnTo>
                  <a:pt x="14505" y="4039"/>
                </a:lnTo>
                <a:lnTo>
                  <a:pt x="14754" y="3955"/>
                </a:lnTo>
                <a:lnTo>
                  <a:pt x="14998" y="3880"/>
                </a:lnTo>
                <a:lnTo>
                  <a:pt x="15242" y="3814"/>
                </a:lnTo>
                <a:lnTo>
                  <a:pt x="15486" y="3747"/>
                </a:lnTo>
                <a:lnTo>
                  <a:pt x="15725" y="3697"/>
                </a:lnTo>
                <a:lnTo>
                  <a:pt x="15959" y="3647"/>
                </a:lnTo>
                <a:lnTo>
                  <a:pt x="16198" y="3606"/>
                </a:lnTo>
                <a:lnTo>
                  <a:pt x="16426" y="3572"/>
                </a:lnTo>
                <a:lnTo>
                  <a:pt x="16660" y="3547"/>
                </a:lnTo>
                <a:lnTo>
                  <a:pt x="16888" y="3522"/>
                </a:lnTo>
                <a:lnTo>
                  <a:pt x="17111" y="3514"/>
                </a:lnTo>
                <a:lnTo>
                  <a:pt x="17334" y="3506"/>
                </a:lnTo>
                <a:lnTo>
                  <a:pt x="17776" y="3506"/>
                </a:lnTo>
                <a:lnTo>
                  <a:pt x="17994" y="3522"/>
                </a:lnTo>
                <a:lnTo>
                  <a:pt x="18207" y="3539"/>
                </a:lnTo>
                <a:lnTo>
                  <a:pt x="18419" y="3564"/>
                </a:lnTo>
                <a:lnTo>
                  <a:pt x="18632" y="3597"/>
                </a:lnTo>
                <a:lnTo>
                  <a:pt x="18840" y="3631"/>
                </a:lnTo>
                <a:lnTo>
                  <a:pt x="19048" y="3672"/>
                </a:lnTo>
                <a:lnTo>
                  <a:pt x="19250" y="3722"/>
                </a:lnTo>
                <a:lnTo>
                  <a:pt x="19452" y="3781"/>
                </a:lnTo>
                <a:lnTo>
                  <a:pt x="19655" y="3839"/>
                </a:lnTo>
                <a:lnTo>
                  <a:pt x="19852" y="3905"/>
                </a:lnTo>
                <a:lnTo>
                  <a:pt x="20049" y="3980"/>
                </a:lnTo>
                <a:lnTo>
                  <a:pt x="20247" y="4055"/>
                </a:lnTo>
                <a:lnTo>
                  <a:pt x="20439" y="4138"/>
                </a:lnTo>
                <a:lnTo>
                  <a:pt x="20626" y="4230"/>
                </a:lnTo>
                <a:lnTo>
                  <a:pt x="20818" y="4322"/>
                </a:lnTo>
                <a:lnTo>
                  <a:pt x="21005" y="4422"/>
                </a:lnTo>
                <a:lnTo>
                  <a:pt x="21186" y="4530"/>
                </a:lnTo>
                <a:lnTo>
                  <a:pt x="21373" y="4638"/>
                </a:lnTo>
                <a:lnTo>
                  <a:pt x="21550" y="4755"/>
                </a:lnTo>
                <a:lnTo>
                  <a:pt x="21731" y="4871"/>
                </a:lnTo>
                <a:lnTo>
                  <a:pt x="21908" y="4996"/>
                </a:lnTo>
                <a:lnTo>
                  <a:pt x="22084" y="5129"/>
                </a:lnTo>
                <a:lnTo>
                  <a:pt x="22256" y="5262"/>
                </a:lnTo>
                <a:lnTo>
                  <a:pt x="22427" y="5404"/>
                </a:lnTo>
                <a:lnTo>
                  <a:pt x="22598" y="5554"/>
                </a:lnTo>
                <a:lnTo>
                  <a:pt x="22764" y="5704"/>
                </a:lnTo>
                <a:lnTo>
                  <a:pt x="22931" y="5862"/>
                </a:lnTo>
                <a:lnTo>
                  <a:pt x="23097" y="6020"/>
                </a:lnTo>
                <a:lnTo>
                  <a:pt x="23258" y="6187"/>
                </a:lnTo>
                <a:lnTo>
                  <a:pt x="23419" y="6353"/>
                </a:lnTo>
                <a:lnTo>
                  <a:pt x="23579" y="6528"/>
                </a:lnTo>
                <a:lnTo>
                  <a:pt x="23735" y="6703"/>
                </a:lnTo>
                <a:lnTo>
                  <a:pt x="23891" y="6886"/>
                </a:lnTo>
                <a:lnTo>
                  <a:pt x="24047" y="7069"/>
                </a:lnTo>
                <a:lnTo>
                  <a:pt x="24197" y="7261"/>
                </a:lnTo>
                <a:lnTo>
                  <a:pt x="24498" y="7660"/>
                </a:lnTo>
                <a:lnTo>
                  <a:pt x="24789" y="8068"/>
                </a:lnTo>
                <a:lnTo>
                  <a:pt x="25075" y="8493"/>
                </a:lnTo>
                <a:lnTo>
                  <a:pt x="25355" y="8934"/>
                </a:lnTo>
                <a:lnTo>
                  <a:pt x="25630" y="9383"/>
                </a:lnTo>
                <a:lnTo>
                  <a:pt x="25895" y="9858"/>
                </a:lnTo>
                <a:lnTo>
                  <a:pt x="26160" y="10341"/>
                </a:lnTo>
                <a:lnTo>
                  <a:pt x="26414" y="10832"/>
                </a:lnTo>
                <a:lnTo>
                  <a:pt x="26663" y="11348"/>
                </a:lnTo>
                <a:lnTo>
                  <a:pt x="26907" y="11864"/>
                </a:lnTo>
                <a:lnTo>
                  <a:pt x="27146" y="12397"/>
                </a:lnTo>
                <a:lnTo>
                  <a:pt x="27374" y="12938"/>
                </a:lnTo>
                <a:lnTo>
                  <a:pt x="27603" y="13496"/>
                </a:lnTo>
                <a:lnTo>
                  <a:pt x="27826" y="14054"/>
                </a:lnTo>
                <a:lnTo>
                  <a:pt x="28039" y="14628"/>
                </a:lnTo>
                <a:lnTo>
                  <a:pt x="28252" y="15211"/>
                </a:lnTo>
                <a:lnTo>
                  <a:pt x="28454" y="15802"/>
                </a:lnTo>
                <a:lnTo>
                  <a:pt x="28657" y="16402"/>
                </a:lnTo>
                <a:lnTo>
                  <a:pt x="28854" y="17010"/>
                </a:lnTo>
                <a:lnTo>
                  <a:pt x="29046" y="17626"/>
                </a:lnTo>
                <a:lnTo>
                  <a:pt x="29233" y="18242"/>
                </a:lnTo>
                <a:lnTo>
                  <a:pt x="29414" y="18866"/>
                </a:lnTo>
                <a:lnTo>
                  <a:pt x="29591" y="19499"/>
                </a:lnTo>
                <a:lnTo>
                  <a:pt x="29762" y="20132"/>
                </a:lnTo>
                <a:lnTo>
                  <a:pt x="29934" y="20773"/>
                </a:lnTo>
                <a:lnTo>
                  <a:pt x="30100" y="21422"/>
                </a:lnTo>
                <a:lnTo>
                  <a:pt x="30255" y="22071"/>
                </a:lnTo>
                <a:lnTo>
                  <a:pt x="30416" y="22721"/>
                </a:lnTo>
                <a:lnTo>
                  <a:pt x="30567" y="23370"/>
                </a:lnTo>
                <a:lnTo>
                  <a:pt x="30717" y="24028"/>
                </a:lnTo>
                <a:lnTo>
                  <a:pt x="30863" y="24686"/>
                </a:lnTo>
                <a:lnTo>
                  <a:pt x="31003" y="25343"/>
                </a:lnTo>
                <a:lnTo>
                  <a:pt x="31143" y="26001"/>
                </a:lnTo>
                <a:lnTo>
                  <a:pt x="31278" y="26659"/>
                </a:lnTo>
                <a:lnTo>
                  <a:pt x="31538" y="27974"/>
                </a:lnTo>
                <a:lnTo>
                  <a:pt x="31787" y="29281"/>
                </a:lnTo>
                <a:lnTo>
                  <a:pt x="31818" y="29414"/>
                </a:lnTo>
                <a:lnTo>
                  <a:pt x="31854" y="29531"/>
                </a:lnTo>
                <a:lnTo>
                  <a:pt x="31891" y="29639"/>
                </a:lnTo>
                <a:lnTo>
                  <a:pt x="31937" y="29739"/>
                </a:lnTo>
                <a:lnTo>
                  <a:pt x="31984" y="29822"/>
                </a:lnTo>
                <a:lnTo>
                  <a:pt x="32041" y="29897"/>
                </a:lnTo>
                <a:lnTo>
                  <a:pt x="32093" y="29956"/>
                </a:lnTo>
                <a:lnTo>
                  <a:pt x="32155" y="30005"/>
                </a:lnTo>
                <a:lnTo>
                  <a:pt x="32218" y="30047"/>
                </a:lnTo>
                <a:lnTo>
                  <a:pt x="32280" y="30080"/>
                </a:lnTo>
                <a:lnTo>
                  <a:pt x="32347" y="30105"/>
                </a:lnTo>
                <a:lnTo>
                  <a:pt x="32410" y="30114"/>
                </a:lnTo>
                <a:lnTo>
                  <a:pt x="32477" y="30122"/>
                </a:lnTo>
                <a:lnTo>
                  <a:pt x="32545" y="30114"/>
                </a:lnTo>
                <a:lnTo>
                  <a:pt x="32612" y="30097"/>
                </a:lnTo>
                <a:lnTo>
                  <a:pt x="32675" y="30072"/>
                </a:lnTo>
                <a:lnTo>
                  <a:pt x="32742" y="30039"/>
                </a:lnTo>
                <a:lnTo>
                  <a:pt x="32804" y="29997"/>
                </a:lnTo>
                <a:lnTo>
                  <a:pt x="32861" y="29947"/>
                </a:lnTo>
                <a:lnTo>
                  <a:pt x="32919" y="29889"/>
                </a:lnTo>
                <a:lnTo>
                  <a:pt x="32976" y="29822"/>
                </a:lnTo>
                <a:lnTo>
                  <a:pt x="33022" y="29747"/>
                </a:lnTo>
                <a:lnTo>
                  <a:pt x="33069" y="29672"/>
                </a:lnTo>
                <a:lnTo>
                  <a:pt x="33111" y="29581"/>
                </a:lnTo>
                <a:lnTo>
                  <a:pt x="33147" y="29489"/>
                </a:lnTo>
                <a:lnTo>
                  <a:pt x="33173" y="29389"/>
                </a:lnTo>
                <a:lnTo>
                  <a:pt x="33199" y="29281"/>
                </a:lnTo>
                <a:lnTo>
                  <a:pt x="33214" y="29165"/>
                </a:lnTo>
                <a:lnTo>
                  <a:pt x="33225" y="29048"/>
                </a:lnTo>
                <a:lnTo>
                  <a:pt x="33225" y="28923"/>
                </a:lnTo>
                <a:lnTo>
                  <a:pt x="33220" y="28790"/>
                </a:lnTo>
                <a:lnTo>
                  <a:pt x="33204" y="28657"/>
                </a:lnTo>
                <a:lnTo>
                  <a:pt x="33105" y="27941"/>
                </a:lnTo>
                <a:lnTo>
                  <a:pt x="32996" y="27225"/>
                </a:lnTo>
                <a:lnTo>
                  <a:pt x="32887" y="26509"/>
                </a:lnTo>
                <a:lnTo>
                  <a:pt x="32773" y="25793"/>
                </a:lnTo>
                <a:lnTo>
                  <a:pt x="32654" y="25077"/>
                </a:lnTo>
                <a:lnTo>
                  <a:pt x="32529" y="24361"/>
                </a:lnTo>
                <a:lnTo>
                  <a:pt x="32405" y="23645"/>
                </a:lnTo>
                <a:lnTo>
                  <a:pt x="32270" y="22937"/>
                </a:lnTo>
                <a:lnTo>
                  <a:pt x="32135" y="22230"/>
                </a:lnTo>
                <a:lnTo>
                  <a:pt x="31994" y="21522"/>
                </a:lnTo>
                <a:lnTo>
                  <a:pt x="31849" y="20823"/>
                </a:lnTo>
                <a:lnTo>
                  <a:pt x="31699" y="20123"/>
                </a:lnTo>
                <a:lnTo>
                  <a:pt x="31543" y="19424"/>
                </a:lnTo>
                <a:lnTo>
                  <a:pt x="31382" y="18741"/>
                </a:lnTo>
                <a:lnTo>
                  <a:pt x="31216" y="18059"/>
                </a:lnTo>
                <a:lnTo>
                  <a:pt x="31044" y="17376"/>
                </a:lnTo>
                <a:lnTo>
                  <a:pt x="30868" y="16710"/>
                </a:lnTo>
                <a:lnTo>
                  <a:pt x="30686" y="16044"/>
                </a:lnTo>
                <a:lnTo>
                  <a:pt x="30499" y="15386"/>
                </a:lnTo>
                <a:lnTo>
                  <a:pt x="30307" y="14737"/>
                </a:lnTo>
                <a:lnTo>
                  <a:pt x="30105" y="14096"/>
                </a:lnTo>
                <a:lnTo>
                  <a:pt x="29902" y="13455"/>
                </a:lnTo>
                <a:lnTo>
                  <a:pt x="29690" y="12830"/>
                </a:lnTo>
                <a:lnTo>
                  <a:pt x="29477" y="12214"/>
                </a:lnTo>
                <a:lnTo>
                  <a:pt x="29254" y="11615"/>
                </a:lnTo>
                <a:lnTo>
                  <a:pt x="29025" y="11015"/>
                </a:lnTo>
                <a:lnTo>
                  <a:pt x="28786" y="10432"/>
                </a:lnTo>
                <a:lnTo>
                  <a:pt x="28547" y="9858"/>
                </a:lnTo>
                <a:lnTo>
                  <a:pt x="28298" y="9292"/>
                </a:lnTo>
                <a:lnTo>
                  <a:pt x="28044" y="8742"/>
                </a:lnTo>
                <a:lnTo>
                  <a:pt x="27784" y="8210"/>
                </a:lnTo>
                <a:lnTo>
                  <a:pt x="27514" y="7685"/>
                </a:lnTo>
                <a:lnTo>
                  <a:pt x="27245" y="7169"/>
                </a:lnTo>
                <a:lnTo>
                  <a:pt x="26959" y="6669"/>
                </a:lnTo>
                <a:lnTo>
                  <a:pt x="26673" y="6187"/>
                </a:lnTo>
                <a:lnTo>
                  <a:pt x="26378" y="5720"/>
                </a:lnTo>
                <a:lnTo>
                  <a:pt x="26076" y="5262"/>
                </a:lnTo>
                <a:lnTo>
                  <a:pt x="25765" y="4830"/>
                </a:lnTo>
                <a:lnTo>
                  <a:pt x="25604" y="4613"/>
                </a:lnTo>
                <a:lnTo>
                  <a:pt x="25448" y="4405"/>
                </a:lnTo>
                <a:lnTo>
                  <a:pt x="25287" y="4197"/>
                </a:lnTo>
                <a:lnTo>
                  <a:pt x="25121" y="3997"/>
                </a:lnTo>
                <a:lnTo>
                  <a:pt x="24955" y="3797"/>
                </a:lnTo>
                <a:lnTo>
                  <a:pt x="24789" y="3606"/>
                </a:lnTo>
                <a:lnTo>
                  <a:pt x="24623" y="3423"/>
                </a:lnTo>
                <a:lnTo>
                  <a:pt x="24452" y="3239"/>
                </a:lnTo>
                <a:lnTo>
                  <a:pt x="24275" y="3056"/>
                </a:lnTo>
                <a:lnTo>
                  <a:pt x="24104" y="2881"/>
                </a:lnTo>
                <a:lnTo>
                  <a:pt x="23927" y="2715"/>
                </a:lnTo>
                <a:lnTo>
                  <a:pt x="23746" y="2548"/>
                </a:lnTo>
                <a:lnTo>
                  <a:pt x="23564" y="2382"/>
                </a:lnTo>
                <a:lnTo>
                  <a:pt x="23382" y="2232"/>
                </a:lnTo>
                <a:lnTo>
                  <a:pt x="23195" y="2074"/>
                </a:lnTo>
                <a:lnTo>
                  <a:pt x="23008" y="1932"/>
                </a:lnTo>
                <a:lnTo>
                  <a:pt x="22822" y="1791"/>
                </a:lnTo>
                <a:lnTo>
                  <a:pt x="22630" y="1649"/>
                </a:lnTo>
                <a:lnTo>
                  <a:pt x="22437" y="1524"/>
                </a:lnTo>
                <a:lnTo>
                  <a:pt x="22245" y="1391"/>
                </a:lnTo>
                <a:lnTo>
                  <a:pt x="22048" y="1275"/>
                </a:lnTo>
                <a:lnTo>
                  <a:pt x="21846" y="1158"/>
                </a:lnTo>
                <a:lnTo>
                  <a:pt x="21648" y="1041"/>
                </a:lnTo>
                <a:lnTo>
                  <a:pt x="21441" y="942"/>
                </a:lnTo>
                <a:lnTo>
                  <a:pt x="21238" y="842"/>
                </a:lnTo>
                <a:lnTo>
                  <a:pt x="21031" y="742"/>
                </a:lnTo>
                <a:lnTo>
                  <a:pt x="20818" y="650"/>
                </a:lnTo>
                <a:lnTo>
                  <a:pt x="20610" y="567"/>
                </a:lnTo>
                <a:lnTo>
                  <a:pt x="20392" y="492"/>
                </a:lnTo>
                <a:lnTo>
                  <a:pt x="20179" y="417"/>
                </a:lnTo>
                <a:lnTo>
                  <a:pt x="19961" y="350"/>
                </a:lnTo>
                <a:lnTo>
                  <a:pt x="19738" y="292"/>
                </a:lnTo>
                <a:lnTo>
                  <a:pt x="19515" y="234"/>
                </a:lnTo>
                <a:lnTo>
                  <a:pt x="19292" y="184"/>
                </a:lnTo>
                <a:lnTo>
                  <a:pt x="19063" y="142"/>
                </a:lnTo>
                <a:lnTo>
                  <a:pt x="18835" y="101"/>
                </a:lnTo>
                <a:lnTo>
                  <a:pt x="18601" y="67"/>
                </a:lnTo>
                <a:lnTo>
                  <a:pt x="18368" y="42"/>
                </a:lnTo>
                <a:lnTo>
                  <a:pt x="18129" y="26"/>
                </a:lnTo>
                <a:lnTo>
                  <a:pt x="17890" y="9"/>
                </a:lnTo>
                <a:lnTo>
                  <a:pt x="1765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" name="Google Shape;2125;p64">
            <a:extLst>
              <a:ext uri="{FF2B5EF4-FFF2-40B4-BE49-F238E27FC236}">
                <a16:creationId xmlns:a16="http://schemas.microsoft.com/office/drawing/2014/main" id="{E15B4A25-D259-0F42-8C91-5F0660D59A2E}"/>
              </a:ext>
            </a:extLst>
          </p:cNvPr>
          <p:cNvSpPr/>
          <p:nvPr/>
        </p:nvSpPr>
        <p:spPr>
          <a:xfrm rot="4335896">
            <a:off x="10665183" y="4934017"/>
            <a:ext cx="293847" cy="469689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2131;p64">
            <a:extLst>
              <a:ext uri="{FF2B5EF4-FFF2-40B4-BE49-F238E27FC236}">
                <a16:creationId xmlns:a16="http://schemas.microsoft.com/office/drawing/2014/main" id="{CEEE8A73-5D3E-134C-B72B-C1DC416C976A}"/>
              </a:ext>
            </a:extLst>
          </p:cNvPr>
          <p:cNvSpPr/>
          <p:nvPr/>
        </p:nvSpPr>
        <p:spPr>
          <a:xfrm>
            <a:off x="10716359" y="6370781"/>
            <a:ext cx="574456" cy="291899"/>
          </a:xfrm>
          <a:custGeom>
            <a:avLst/>
            <a:gdLst/>
            <a:ahLst/>
            <a:cxnLst/>
            <a:rect l="l" t="t" r="r" b="b"/>
            <a:pathLst>
              <a:path w="29414" h="20048" extrusionOk="0">
                <a:moveTo>
                  <a:pt x="28910" y="0"/>
                </a:moveTo>
                <a:lnTo>
                  <a:pt x="28863" y="9"/>
                </a:lnTo>
                <a:lnTo>
                  <a:pt x="28811" y="25"/>
                </a:lnTo>
                <a:lnTo>
                  <a:pt x="28765" y="59"/>
                </a:lnTo>
                <a:lnTo>
                  <a:pt x="25261" y="2315"/>
                </a:lnTo>
                <a:lnTo>
                  <a:pt x="21762" y="4571"/>
                </a:lnTo>
                <a:lnTo>
                  <a:pt x="20012" y="5695"/>
                </a:lnTo>
                <a:lnTo>
                  <a:pt x="18263" y="6802"/>
                </a:lnTo>
                <a:lnTo>
                  <a:pt x="16513" y="7909"/>
                </a:lnTo>
                <a:lnTo>
                  <a:pt x="14759" y="9008"/>
                </a:lnTo>
                <a:lnTo>
                  <a:pt x="12999" y="10099"/>
                </a:lnTo>
                <a:lnTo>
                  <a:pt x="11239" y="11173"/>
                </a:lnTo>
                <a:lnTo>
                  <a:pt x="9479" y="12230"/>
                </a:lnTo>
                <a:lnTo>
                  <a:pt x="7709" y="13279"/>
                </a:lnTo>
                <a:lnTo>
                  <a:pt x="5939" y="14312"/>
                </a:lnTo>
                <a:lnTo>
                  <a:pt x="5051" y="14819"/>
                </a:lnTo>
                <a:lnTo>
                  <a:pt x="4164" y="15327"/>
                </a:lnTo>
                <a:lnTo>
                  <a:pt x="3271" y="15827"/>
                </a:lnTo>
                <a:lnTo>
                  <a:pt x="2383" y="16318"/>
                </a:lnTo>
                <a:lnTo>
                  <a:pt x="1485" y="16809"/>
                </a:lnTo>
                <a:lnTo>
                  <a:pt x="592" y="17292"/>
                </a:lnTo>
                <a:lnTo>
                  <a:pt x="499" y="17350"/>
                </a:lnTo>
                <a:lnTo>
                  <a:pt x="410" y="17425"/>
                </a:lnTo>
                <a:lnTo>
                  <a:pt x="338" y="17509"/>
                </a:lnTo>
                <a:lnTo>
                  <a:pt x="265" y="17592"/>
                </a:lnTo>
                <a:lnTo>
                  <a:pt x="208" y="17692"/>
                </a:lnTo>
                <a:lnTo>
                  <a:pt x="156" y="17800"/>
                </a:lnTo>
                <a:lnTo>
                  <a:pt x="109" y="17916"/>
                </a:lnTo>
                <a:lnTo>
                  <a:pt x="73" y="18033"/>
                </a:lnTo>
                <a:lnTo>
                  <a:pt x="42" y="18158"/>
                </a:lnTo>
                <a:lnTo>
                  <a:pt x="21" y="18283"/>
                </a:lnTo>
                <a:lnTo>
                  <a:pt x="5" y="18416"/>
                </a:lnTo>
                <a:lnTo>
                  <a:pt x="0" y="18541"/>
                </a:lnTo>
                <a:lnTo>
                  <a:pt x="0" y="18674"/>
                </a:lnTo>
                <a:lnTo>
                  <a:pt x="5" y="18807"/>
                </a:lnTo>
                <a:lnTo>
                  <a:pt x="16" y="18932"/>
                </a:lnTo>
                <a:lnTo>
                  <a:pt x="36" y="19065"/>
                </a:lnTo>
                <a:lnTo>
                  <a:pt x="62" y="19190"/>
                </a:lnTo>
                <a:lnTo>
                  <a:pt x="94" y="19307"/>
                </a:lnTo>
                <a:lnTo>
                  <a:pt x="130" y="19423"/>
                </a:lnTo>
                <a:lnTo>
                  <a:pt x="171" y="19532"/>
                </a:lnTo>
                <a:lnTo>
                  <a:pt x="218" y="19632"/>
                </a:lnTo>
                <a:lnTo>
                  <a:pt x="270" y="19723"/>
                </a:lnTo>
                <a:lnTo>
                  <a:pt x="327" y="19806"/>
                </a:lnTo>
                <a:lnTo>
                  <a:pt x="389" y="19873"/>
                </a:lnTo>
                <a:lnTo>
                  <a:pt x="457" y="19940"/>
                </a:lnTo>
                <a:lnTo>
                  <a:pt x="530" y="19981"/>
                </a:lnTo>
                <a:lnTo>
                  <a:pt x="608" y="20023"/>
                </a:lnTo>
                <a:lnTo>
                  <a:pt x="691" y="20039"/>
                </a:lnTo>
                <a:lnTo>
                  <a:pt x="774" y="20048"/>
                </a:lnTo>
                <a:lnTo>
                  <a:pt x="862" y="20039"/>
                </a:lnTo>
                <a:lnTo>
                  <a:pt x="955" y="20006"/>
                </a:lnTo>
                <a:lnTo>
                  <a:pt x="1049" y="19965"/>
                </a:lnTo>
                <a:lnTo>
                  <a:pt x="2835" y="18941"/>
                </a:lnTo>
                <a:lnTo>
                  <a:pt x="4615" y="17900"/>
                </a:lnTo>
                <a:lnTo>
                  <a:pt x="6396" y="16859"/>
                </a:lnTo>
                <a:lnTo>
                  <a:pt x="8176" y="15794"/>
                </a:lnTo>
                <a:lnTo>
                  <a:pt x="9957" y="14720"/>
                </a:lnTo>
                <a:lnTo>
                  <a:pt x="11732" y="13629"/>
                </a:lnTo>
                <a:lnTo>
                  <a:pt x="13503" y="12522"/>
                </a:lnTo>
                <a:lnTo>
                  <a:pt x="14385" y="11964"/>
                </a:lnTo>
                <a:lnTo>
                  <a:pt x="15268" y="11398"/>
                </a:lnTo>
                <a:lnTo>
                  <a:pt x="16150" y="10832"/>
                </a:lnTo>
                <a:lnTo>
                  <a:pt x="17033" y="10249"/>
                </a:lnTo>
                <a:lnTo>
                  <a:pt x="17910" y="9674"/>
                </a:lnTo>
                <a:lnTo>
                  <a:pt x="18787" y="9083"/>
                </a:lnTo>
                <a:lnTo>
                  <a:pt x="19664" y="8492"/>
                </a:lnTo>
                <a:lnTo>
                  <a:pt x="20537" y="7901"/>
                </a:lnTo>
                <a:lnTo>
                  <a:pt x="21409" y="7293"/>
                </a:lnTo>
                <a:lnTo>
                  <a:pt x="22281" y="6686"/>
                </a:lnTo>
                <a:lnTo>
                  <a:pt x="23148" y="6069"/>
                </a:lnTo>
                <a:lnTo>
                  <a:pt x="24015" y="5445"/>
                </a:lnTo>
                <a:lnTo>
                  <a:pt x="24876" y="4821"/>
                </a:lnTo>
                <a:lnTo>
                  <a:pt x="25738" y="4188"/>
                </a:lnTo>
                <a:lnTo>
                  <a:pt x="26600" y="3539"/>
                </a:lnTo>
                <a:lnTo>
                  <a:pt x="27457" y="2889"/>
                </a:lnTo>
                <a:lnTo>
                  <a:pt x="28308" y="2240"/>
                </a:lnTo>
                <a:lnTo>
                  <a:pt x="29164" y="1574"/>
                </a:lnTo>
                <a:lnTo>
                  <a:pt x="29211" y="1532"/>
                </a:lnTo>
                <a:lnTo>
                  <a:pt x="29253" y="1482"/>
                </a:lnTo>
                <a:lnTo>
                  <a:pt x="29289" y="1432"/>
                </a:lnTo>
                <a:lnTo>
                  <a:pt x="29320" y="1374"/>
                </a:lnTo>
                <a:lnTo>
                  <a:pt x="29346" y="1316"/>
                </a:lnTo>
                <a:lnTo>
                  <a:pt x="29367" y="1249"/>
                </a:lnTo>
                <a:lnTo>
                  <a:pt x="29382" y="1182"/>
                </a:lnTo>
                <a:lnTo>
                  <a:pt x="29398" y="1116"/>
                </a:lnTo>
                <a:lnTo>
                  <a:pt x="29408" y="1041"/>
                </a:lnTo>
                <a:lnTo>
                  <a:pt x="29414" y="966"/>
                </a:lnTo>
                <a:lnTo>
                  <a:pt x="29414" y="891"/>
                </a:lnTo>
                <a:lnTo>
                  <a:pt x="29408" y="816"/>
                </a:lnTo>
                <a:lnTo>
                  <a:pt x="29403" y="750"/>
                </a:lnTo>
                <a:lnTo>
                  <a:pt x="29393" y="675"/>
                </a:lnTo>
                <a:lnTo>
                  <a:pt x="29377" y="600"/>
                </a:lnTo>
                <a:lnTo>
                  <a:pt x="29362" y="533"/>
                </a:lnTo>
                <a:lnTo>
                  <a:pt x="29341" y="458"/>
                </a:lnTo>
                <a:lnTo>
                  <a:pt x="29320" y="392"/>
                </a:lnTo>
                <a:lnTo>
                  <a:pt x="29294" y="333"/>
                </a:lnTo>
                <a:lnTo>
                  <a:pt x="29268" y="275"/>
                </a:lnTo>
                <a:lnTo>
                  <a:pt x="29237" y="217"/>
                </a:lnTo>
                <a:lnTo>
                  <a:pt x="29201" y="167"/>
                </a:lnTo>
                <a:lnTo>
                  <a:pt x="29164" y="125"/>
                </a:lnTo>
                <a:lnTo>
                  <a:pt x="29128" y="92"/>
                </a:lnTo>
                <a:lnTo>
                  <a:pt x="29087" y="59"/>
                </a:lnTo>
                <a:lnTo>
                  <a:pt x="29045" y="34"/>
                </a:lnTo>
                <a:lnTo>
                  <a:pt x="29003" y="17"/>
                </a:lnTo>
                <a:lnTo>
                  <a:pt x="289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2131;p64">
            <a:extLst>
              <a:ext uri="{FF2B5EF4-FFF2-40B4-BE49-F238E27FC236}">
                <a16:creationId xmlns:a16="http://schemas.microsoft.com/office/drawing/2014/main" id="{379B9E28-D477-6D4A-85C9-151420389DA6}"/>
              </a:ext>
            </a:extLst>
          </p:cNvPr>
          <p:cNvSpPr/>
          <p:nvPr/>
        </p:nvSpPr>
        <p:spPr>
          <a:xfrm>
            <a:off x="10919559" y="6573981"/>
            <a:ext cx="574456" cy="291899"/>
          </a:xfrm>
          <a:custGeom>
            <a:avLst/>
            <a:gdLst/>
            <a:ahLst/>
            <a:cxnLst/>
            <a:rect l="l" t="t" r="r" b="b"/>
            <a:pathLst>
              <a:path w="29414" h="20048" extrusionOk="0">
                <a:moveTo>
                  <a:pt x="28910" y="0"/>
                </a:moveTo>
                <a:lnTo>
                  <a:pt x="28863" y="9"/>
                </a:lnTo>
                <a:lnTo>
                  <a:pt x="28811" y="25"/>
                </a:lnTo>
                <a:lnTo>
                  <a:pt x="28765" y="59"/>
                </a:lnTo>
                <a:lnTo>
                  <a:pt x="25261" y="2315"/>
                </a:lnTo>
                <a:lnTo>
                  <a:pt x="21762" y="4571"/>
                </a:lnTo>
                <a:lnTo>
                  <a:pt x="20012" y="5695"/>
                </a:lnTo>
                <a:lnTo>
                  <a:pt x="18263" y="6802"/>
                </a:lnTo>
                <a:lnTo>
                  <a:pt x="16513" y="7909"/>
                </a:lnTo>
                <a:lnTo>
                  <a:pt x="14759" y="9008"/>
                </a:lnTo>
                <a:lnTo>
                  <a:pt x="12999" y="10099"/>
                </a:lnTo>
                <a:lnTo>
                  <a:pt x="11239" y="11173"/>
                </a:lnTo>
                <a:lnTo>
                  <a:pt x="9479" y="12230"/>
                </a:lnTo>
                <a:lnTo>
                  <a:pt x="7709" y="13279"/>
                </a:lnTo>
                <a:lnTo>
                  <a:pt x="5939" y="14312"/>
                </a:lnTo>
                <a:lnTo>
                  <a:pt x="5051" y="14819"/>
                </a:lnTo>
                <a:lnTo>
                  <a:pt x="4164" y="15327"/>
                </a:lnTo>
                <a:lnTo>
                  <a:pt x="3271" y="15827"/>
                </a:lnTo>
                <a:lnTo>
                  <a:pt x="2383" y="16318"/>
                </a:lnTo>
                <a:lnTo>
                  <a:pt x="1485" y="16809"/>
                </a:lnTo>
                <a:lnTo>
                  <a:pt x="592" y="17292"/>
                </a:lnTo>
                <a:lnTo>
                  <a:pt x="499" y="17350"/>
                </a:lnTo>
                <a:lnTo>
                  <a:pt x="410" y="17425"/>
                </a:lnTo>
                <a:lnTo>
                  <a:pt x="338" y="17509"/>
                </a:lnTo>
                <a:lnTo>
                  <a:pt x="265" y="17592"/>
                </a:lnTo>
                <a:lnTo>
                  <a:pt x="208" y="17692"/>
                </a:lnTo>
                <a:lnTo>
                  <a:pt x="156" y="17800"/>
                </a:lnTo>
                <a:lnTo>
                  <a:pt x="109" y="17916"/>
                </a:lnTo>
                <a:lnTo>
                  <a:pt x="73" y="18033"/>
                </a:lnTo>
                <a:lnTo>
                  <a:pt x="42" y="18158"/>
                </a:lnTo>
                <a:lnTo>
                  <a:pt x="21" y="18283"/>
                </a:lnTo>
                <a:lnTo>
                  <a:pt x="5" y="18416"/>
                </a:lnTo>
                <a:lnTo>
                  <a:pt x="0" y="18541"/>
                </a:lnTo>
                <a:lnTo>
                  <a:pt x="0" y="18674"/>
                </a:lnTo>
                <a:lnTo>
                  <a:pt x="5" y="18807"/>
                </a:lnTo>
                <a:lnTo>
                  <a:pt x="16" y="18932"/>
                </a:lnTo>
                <a:lnTo>
                  <a:pt x="36" y="19065"/>
                </a:lnTo>
                <a:lnTo>
                  <a:pt x="62" y="19190"/>
                </a:lnTo>
                <a:lnTo>
                  <a:pt x="94" y="19307"/>
                </a:lnTo>
                <a:lnTo>
                  <a:pt x="130" y="19423"/>
                </a:lnTo>
                <a:lnTo>
                  <a:pt x="171" y="19532"/>
                </a:lnTo>
                <a:lnTo>
                  <a:pt x="218" y="19632"/>
                </a:lnTo>
                <a:lnTo>
                  <a:pt x="270" y="19723"/>
                </a:lnTo>
                <a:lnTo>
                  <a:pt x="327" y="19806"/>
                </a:lnTo>
                <a:lnTo>
                  <a:pt x="389" y="19873"/>
                </a:lnTo>
                <a:lnTo>
                  <a:pt x="457" y="19940"/>
                </a:lnTo>
                <a:lnTo>
                  <a:pt x="530" y="19981"/>
                </a:lnTo>
                <a:lnTo>
                  <a:pt x="608" y="20023"/>
                </a:lnTo>
                <a:lnTo>
                  <a:pt x="691" y="20039"/>
                </a:lnTo>
                <a:lnTo>
                  <a:pt x="774" y="20048"/>
                </a:lnTo>
                <a:lnTo>
                  <a:pt x="862" y="20039"/>
                </a:lnTo>
                <a:lnTo>
                  <a:pt x="955" y="20006"/>
                </a:lnTo>
                <a:lnTo>
                  <a:pt x="1049" y="19965"/>
                </a:lnTo>
                <a:lnTo>
                  <a:pt x="2835" y="18941"/>
                </a:lnTo>
                <a:lnTo>
                  <a:pt x="4615" y="17900"/>
                </a:lnTo>
                <a:lnTo>
                  <a:pt x="6396" y="16859"/>
                </a:lnTo>
                <a:lnTo>
                  <a:pt x="8176" y="15794"/>
                </a:lnTo>
                <a:lnTo>
                  <a:pt x="9957" y="14720"/>
                </a:lnTo>
                <a:lnTo>
                  <a:pt x="11732" y="13629"/>
                </a:lnTo>
                <a:lnTo>
                  <a:pt x="13503" y="12522"/>
                </a:lnTo>
                <a:lnTo>
                  <a:pt x="14385" y="11964"/>
                </a:lnTo>
                <a:lnTo>
                  <a:pt x="15268" y="11398"/>
                </a:lnTo>
                <a:lnTo>
                  <a:pt x="16150" y="10832"/>
                </a:lnTo>
                <a:lnTo>
                  <a:pt x="17033" y="10249"/>
                </a:lnTo>
                <a:lnTo>
                  <a:pt x="17910" y="9674"/>
                </a:lnTo>
                <a:lnTo>
                  <a:pt x="18787" y="9083"/>
                </a:lnTo>
                <a:lnTo>
                  <a:pt x="19664" y="8492"/>
                </a:lnTo>
                <a:lnTo>
                  <a:pt x="20537" y="7901"/>
                </a:lnTo>
                <a:lnTo>
                  <a:pt x="21409" y="7293"/>
                </a:lnTo>
                <a:lnTo>
                  <a:pt x="22281" y="6686"/>
                </a:lnTo>
                <a:lnTo>
                  <a:pt x="23148" y="6069"/>
                </a:lnTo>
                <a:lnTo>
                  <a:pt x="24015" y="5445"/>
                </a:lnTo>
                <a:lnTo>
                  <a:pt x="24876" y="4821"/>
                </a:lnTo>
                <a:lnTo>
                  <a:pt x="25738" y="4188"/>
                </a:lnTo>
                <a:lnTo>
                  <a:pt x="26600" y="3539"/>
                </a:lnTo>
                <a:lnTo>
                  <a:pt x="27457" y="2889"/>
                </a:lnTo>
                <a:lnTo>
                  <a:pt x="28308" y="2240"/>
                </a:lnTo>
                <a:lnTo>
                  <a:pt x="29164" y="1574"/>
                </a:lnTo>
                <a:lnTo>
                  <a:pt x="29211" y="1532"/>
                </a:lnTo>
                <a:lnTo>
                  <a:pt x="29253" y="1482"/>
                </a:lnTo>
                <a:lnTo>
                  <a:pt x="29289" y="1432"/>
                </a:lnTo>
                <a:lnTo>
                  <a:pt x="29320" y="1374"/>
                </a:lnTo>
                <a:lnTo>
                  <a:pt x="29346" y="1316"/>
                </a:lnTo>
                <a:lnTo>
                  <a:pt x="29367" y="1249"/>
                </a:lnTo>
                <a:lnTo>
                  <a:pt x="29382" y="1182"/>
                </a:lnTo>
                <a:lnTo>
                  <a:pt x="29398" y="1116"/>
                </a:lnTo>
                <a:lnTo>
                  <a:pt x="29408" y="1041"/>
                </a:lnTo>
                <a:lnTo>
                  <a:pt x="29414" y="966"/>
                </a:lnTo>
                <a:lnTo>
                  <a:pt x="29414" y="891"/>
                </a:lnTo>
                <a:lnTo>
                  <a:pt x="29408" y="816"/>
                </a:lnTo>
                <a:lnTo>
                  <a:pt x="29403" y="750"/>
                </a:lnTo>
                <a:lnTo>
                  <a:pt x="29393" y="675"/>
                </a:lnTo>
                <a:lnTo>
                  <a:pt x="29377" y="600"/>
                </a:lnTo>
                <a:lnTo>
                  <a:pt x="29362" y="533"/>
                </a:lnTo>
                <a:lnTo>
                  <a:pt x="29341" y="458"/>
                </a:lnTo>
                <a:lnTo>
                  <a:pt x="29320" y="392"/>
                </a:lnTo>
                <a:lnTo>
                  <a:pt x="29294" y="333"/>
                </a:lnTo>
                <a:lnTo>
                  <a:pt x="29268" y="275"/>
                </a:lnTo>
                <a:lnTo>
                  <a:pt x="29237" y="217"/>
                </a:lnTo>
                <a:lnTo>
                  <a:pt x="29201" y="167"/>
                </a:lnTo>
                <a:lnTo>
                  <a:pt x="29164" y="125"/>
                </a:lnTo>
                <a:lnTo>
                  <a:pt x="29128" y="92"/>
                </a:lnTo>
                <a:lnTo>
                  <a:pt x="29087" y="59"/>
                </a:lnTo>
                <a:lnTo>
                  <a:pt x="29045" y="34"/>
                </a:lnTo>
                <a:lnTo>
                  <a:pt x="29003" y="17"/>
                </a:lnTo>
                <a:lnTo>
                  <a:pt x="289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2130;p64">
            <a:extLst>
              <a:ext uri="{FF2B5EF4-FFF2-40B4-BE49-F238E27FC236}">
                <a16:creationId xmlns:a16="http://schemas.microsoft.com/office/drawing/2014/main" id="{9BD36EC4-CF8B-4745-9AF6-B696C3D79DEF}"/>
              </a:ext>
            </a:extLst>
          </p:cNvPr>
          <p:cNvSpPr/>
          <p:nvPr/>
        </p:nvSpPr>
        <p:spPr>
          <a:xfrm>
            <a:off x="2302538" y="1389682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2127;p64">
            <a:extLst>
              <a:ext uri="{FF2B5EF4-FFF2-40B4-BE49-F238E27FC236}">
                <a16:creationId xmlns:a16="http://schemas.microsoft.com/office/drawing/2014/main" id="{0D987205-448E-9E47-90EC-AE4E91B157E6}"/>
              </a:ext>
            </a:extLst>
          </p:cNvPr>
          <p:cNvSpPr/>
          <p:nvPr/>
        </p:nvSpPr>
        <p:spPr>
          <a:xfrm rot="1872618">
            <a:off x="10008849" y="1242423"/>
            <a:ext cx="959424" cy="404267"/>
          </a:xfrm>
          <a:custGeom>
            <a:avLst/>
            <a:gdLst/>
            <a:ahLst/>
            <a:cxnLst/>
            <a:rect l="l" t="t" r="r" b="b"/>
            <a:pathLst>
              <a:path w="49126" h="27766" extrusionOk="0">
                <a:moveTo>
                  <a:pt x="27452" y="0"/>
                </a:moveTo>
                <a:lnTo>
                  <a:pt x="27353" y="8"/>
                </a:lnTo>
                <a:lnTo>
                  <a:pt x="27255" y="33"/>
                </a:lnTo>
                <a:lnTo>
                  <a:pt x="27156" y="58"/>
                </a:lnTo>
                <a:lnTo>
                  <a:pt x="27063" y="100"/>
                </a:lnTo>
                <a:lnTo>
                  <a:pt x="26969" y="150"/>
                </a:lnTo>
                <a:lnTo>
                  <a:pt x="26876" y="208"/>
                </a:lnTo>
                <a:lnTo>
                  <a:pt x="26787" y="275"/>
                </a:lnTo>
                <a:lnTo>
                  <a:pt x="26704" y="358"/>
                </a:lnTo>
                <a:lnTo>
                  <a:pt x="26621" y="450"/>
                </a:lnTo>
                <a:lnTo>
                  <a:pt x="26543" y="550"/>
                </a:lnTo>
                <a:lnTo>
                  <a:pt x="26471" y="658"/>
                </a:lnTo>
                <a:lnTo>
                  <a:pt x="26403" y="783"/>
                </a:lnTo>
                <a:lnTo>
                  <a:pt x="26336" y="916"/>
                </a:lnTo>
                <a:lnTo>
                  <a:pt x="26279" y="1057"/>
                </a:lnTo>
                <a:lnTo>
                  <a:pt x="26227" y="1216"/>
                </a:lnTo>
                <a:lnTo>
                  <a:pt x="25889" y="2348"/>
                </a:lnTo>
                <a:lnTo>
                  <a:pt x="25547" y="3472"/>
                </a:lnTo>
                <a:lnTo>
                  <a:pt x="25199" y="4596"/>
                </a:lnTo>
                <a:lnTo>
                  <a:pt x="24851" y="5711"/>
                </a:lnTo>
                <a:lnTo>
                  <a:pt x="24498" y="6827"/>
                </a:lnTo>
                <a:lnTo>
                  <a:pt x="24145" y="7942"/>
                </a:lnTo>
                <a:lnTo>
                  <a:pt x="23782" y="9050"/>
                </a:lnTo>
                <a:lnTo>
                  <a:pt x="23418" y="10157"/>
                </a:lnTo>
                <a:lnTo>
                  <a:pt x="23055" y="11264"/>
                </a:lnTo>
                <a:lnTo>
                  <a:pt x="22686" y="12363"/>
                </a:lnTo>
                <a:lnTo>
                  <a:pt x="22313" y="13462"/>
                </a:lnTo>
                <a:lnTo>
                  <a:pt x="21934" y="14561"/>
                </a:lnTo>
                <a:lnTo>
                  <a:pt x="21555" y="15652"/>
                </a:lnTo>
                <a:lnTo>
                  <a:pt x="21171" y="16742"/>
                </a:lnTo>
                <a:lnTo>
                  <a:pt x="20786" y="17825"/>
                </a:lnTo>
                <a:lnTo>
                  <a:pt x="20392" y="18907"/>
                </a:lnTo>
                <a:lnTo>
                  <a:pt x="14131" y="4288"/>
                </a:lnTo>
                <a:lnTo>
                  <a:pt x="14069" y="4154"/>
                </a:lnTo>
                <a:lnTo>
                  <a:pt x="14001" y="4021"/>
                </a:lnTo>
                <a:lnTo>
                  <a:pt x="13929" y="3905"/>
                </a:lnTo>
                <a:lnTo>
                  <a:pt x="13851" y="3788"/>
                </a:lnTo>
                <a:lnTo>
                  <a:pt x="13773" y="3680"/>
                </a:lnTo>
                <a:lnTo>
                  <a:pt x="13690" y="3580"/>
                </a:lnTo>
                <a:lnTo>
                  <a:pt x="13607" y="3488"/>
                </a:lnTo>
                <a:lnTo>
                  <a:pt x="13519" y="3413"/>
                </a:lnTo>
                <a:lnTo>
                  <a:pt x="13430" y="3339"/>
                </a:lnTo>
                <a:lnTo>
                  <a:pt x="13337" y="3272"/>
                </a:lnTo>
                <a:lnTo>
                  <a:pt x="13244" y="3214"/>
                </a:lnTo>
                <a:lnTo>
                  <a:pt x="13150" y="3172"/>
                </a:lnTo>
                <a:lnTo>
                  <a:pt x="13051" y="3130"/>
                </a:lnTo>
                <a:lnTo>
                  <a:pt x="12958" y="3105"/>
                </a:lnTo>
                <a:lnTo>
                  <a:pt x="12859" y="3080"/>
                </a:lnTo>
                <a:lnTo>
                  <a:pt x="12761" y="3072"/>
                </a:lnTo>
                <a:lnTo>
                  <a:pt x="12662" y="3072"/>
                </a:lnTo>
                <a:lnTo>
                  <a:pt x="12569" y="3080"/>
                </a:lnTo>
                <a:lnTo>
                  <a:pt x="12470" y="3097"/>
                </a:lnTo>
                <a:lnTo>
                  <a:pt x="12377" y="3130"/>
                </a:lnTo>
                <a:lnTo>
                  <a:pt x="12283" y="3164"/>
                </a:lnTo>
                <a:lnTo>
                  <a:pt x="12190" y="3214"/>
                </a:lnTo>
                <a:lnTo>
                  <a:pt x="12096" y="3272"/>
                </a:lnTo>
                <a:lnTo>
                  <a:pt x="12008" y="3347"/>
                </a:lnTo>
                <a:lnTo>
                  <a:pt x="11925" y="3422"/>
                </a:lnTo>
                <a:lnTo>
                  <a:pt x="11842" y="3513"/>
                </a:lnTo>
                <a:lnTo>
                  <a:pt x="11759" y="3613"/>
                </a:lnTo>
                <a:lnTo>
                  <a:pt x="11686" y="3730"/>
                </a:lnTo>
                <a:lnTo>
                  <a:pt x="11608" y="3855"/>
                </a:lnTo>
                <a:lnTo>
                  <a:pt x="11541" y="3988"/>
                </a:lnTo>
                <a:lnTo>
                  <a:pt x="11479" y="4138"/>
                </a:lnTo>
                <a:lnTo>
                  <a:pt x="11416" y="4288"/>
                </a:lnTo>
                <a:lnTo>
                  <a:pt x="10824" y="5978"/>
                </a:lnTo>
                <a:lnTo>
                  <a:pt x="10238" y="7668"/>
                </a:lnTo>
                <a:lnTo>
                  <a:pt x="9651" y="9366"/>
                </a:lnTo>
                <a:lnTo>
                  <a:pt x="9075" y="11073"/>
                </a:lnTo>
                <a:lnTo>
                  <a:pt x="8504" y="12771"/>
                </a:lnTo>
                <a:lnTo>
                  <a:pt x="7933" y="14478"/>
                </a:lnTo>
                <a:lnTo>
                  <a:pt x="7367" y="16193"/>
                </a:lnTo>
                <a:lnTo>
                  <a:pt x="6806" y="17908"/>
                </a:lnTo>
                <a:lnTo>
                  <a:pt x="4917" y="10856"/>
                </a:lnTo>
                <a:lnTo>
                  <a:pt x="3022" y="3813"/>
                </a:lnTo>
                <a:lnTo>
                  <a:pt x="2981" y="3672"/>
                </a:lnTo>
                <a:lnTo>
                  <a:pt x="2934" y="3530"/>
                </a:lnTo>
                <a:lnTo>
                  <a:pt x="2887" y="3405"/>
                </a:lnTo>
                <a:lnTo>
                  <a:pt x="2840" y="3289"/>
                </a:lnTo>
                <a:lnTo>
                  <a:pt x="2788" y="3180"/>
                </a:lnTo>
                <a:lnTo>
                  <a:pt x="2731" y="3080"/>
                </a:lnTo>
                <a:lnTo>
                  <a:pt x="2679" y="2989"/>
                </a:lnTo>
                <a:lnTo>
                  <a:pt x="2617" y="2897"/>
                </a:lnTo>
                <a:lnTo>
                  <a:pt x="2560" y="2822"/>
                </a:lnTo>
                <a:lnTo>
                  <a:pt x="2498" y="2747"/>
                </a:lnTo>
                <a:lnTo>
                  <a:pt x="2435" y="2681"/>
                </a:lnTo>
                <a:lnTo>
                  <a:pt x="2368" y="2631"/>
                </a:lnTo>
                <a:lnTo>
                  <a:pt x="2300" y="2581"/>
                </a:lnTo>
                <a:lnTo>
                  <a:pt x="2233" y="2539"/>
                </a:lnTo>
                <a:lnTo>
                  <a:pt x="2165" y="2498"/>
                </a:lnTo>
                <a:lnTo>
                  <a:pt x="2098" y="2473"/>
                </a:lnTo>
                <a:lnTo>
                  <a:pt x="2025" y="2448"/>
                </a:lnTo>
                <a:lnTo>
                  <a:pt x="1953" y="2431"/>
                </a:lnTo>
                <a:lnTo>
                  <a:pt x="1885" y="2423"/>
                </a:lnTo>
                <a:lnTo>
                  <a:pt x="1812" y="2414"/>
                </a:lnTo>
                <a:lnTo>
                  <a:pt x="1740" y="2423"/>
                </a:lnTo>
                <a:lnTo>
                  <a:pt x="1667" y="2431"/>
                </a:lnTo>
                <a:lnTo>
                  <a:pt x="1594" y="2439"/>
                </a:lnTo>
                <a:lnTo>
                  <a:pt x="1522" y="2464"/>
                </a:lnTo>
                <a:lnTo>
                  <a:pt x="1449" y="2489"/>
                </a:lnTo>
                <a:lnTo>
                  <a:pt x="1376" y="2523"/>
                </a:lnTo>
                <a:lnTo>
                  <a:pt x="1304" y="2556"/>
                </a:lnTo>
                <a:lnTo>
                  <a:pt x="1231" y="2598"/>
                </a:lnTo>
                <a:lnTo>
                  <a:pt x="1158" y="2639"/>
                </a:lnTo>
                <a:lnTo>
                  <a:pt x="1091" y="2697"/>
                </a:lnTo>
                <a:lnTo>
                  <a:pt x="956" y="2814"/>
                </a:lnTo>
                <a:lnTo>
                  <a:pt x="821" y="2947"/>
                </a:lnTo>
                <a:lnTo>
                  <a:pt x="696" y="3097"/>
                </a:lnTo>
                <a:lnTo>
                  <a:pt x="577" y="3272"/>
                </a:lnTo>
                <a:lnTo>
                  <a:pt x="520" y="3355"/>
                </a:lnTo>
                <a:lnTo>
                  <a:pt x="468" y="3455"/>
                </a:lnTo>
                <a:lnTo>
                  <a:pt x="416" y="3547"/>
                </a:lnTo>
                <a:lnTo>
                  <a:pt x="364" y="3655"/>
                </a:lnTo>
                <a:lnTo>
                  <a:pt x="317" y="3755"/>
                </a:lnTo>
                <a:lnTo>
                  <a:pt x="276" y="3863"/>
                </a:lnTo>
                <a:lnTo>
                  <a:pt x="234" y="3971"/>
                </a:lnTo>
                <a:lnTo>
                  <a:pt x="198" y="4088"/>
                </a:lnTo>
                <a:lnTo>
                  <a:pt x="162" y="4204"/>
                </a:lnTo>
                <a:lnTo>
                  <a:pt x="131" y="4321"/>
                </a:lnTo>
                <a:lnTo>
                  <a:pt x="99" y="4446"/>
                </a:lnTo>
                <a:lnTo>
                  <a:pt x="73" y="4571"/>
                </a:lnTo>
                <a:lnTo>
                  <a:pt x="53" y="4696"/>
                </a:lnTo>
                <a:lnTo>
                  <a:pt x="32" y="4820"/>
                </a:lnTo>
                <a:lnTo>
                  <a:pt x="22" y="4954"/>
                </a:lnTo>
                <a:lnTo>
                  <a:pt x="11" y="5087"/>
                </a:lnTo>
                <a:lnTo>
                  <a:pt x="6" y="5220"/>
                </a:lnTo>
                <a:lnTo>
                  <a:pt x="1" y="5362"/>
                </a:lnTo>
                <a:lnTo>
                  <a:pt x="6" y="5495"/>
                </a:lnTo>
                <a:lnTo>
                  <a:pt x="11" y="5636"/>
                </a:lnTo>
                <a:lnTo>
                  <a:pt x="22" y="5778"/>
                </a:lnTo>
                <a:lnTo>
                  <a:pt x="37" y="5919"/>
                </a:lnTo>
                <a:lnTo>
                  <a:pt x="63" y="6061"/>
                </a:lnTo>
                <a:lnTo>
                  <a:pt x="89" y="6202"/>
                </a:lnTo>
                <a:lnTo>
                  <a:pt x="120" y="6352"/>
                </a:lnTo>
                <a:lnTo>
                  <a:pt x="156" y="6494"/>
                </a:lnTo>
                <a:lnTo>
                  <a:pt x="2705" y="15877"/>
                </a:lnTo>
                <a:lnTo>
                  <a:pt x="3988" y="20564"/>
                </a:lnTo>
                <a:lnTo>
                  <a:pt x="5270" y="25243"/>
                </a:lnTo>
                <a:lnTo>
                  <a:pt x="5322" y="25401"/>
                </a:lnTo>
                <a:lnTo>
                  <a:pt x="5379" y="25551"/>
                </a:lnTo>
                <a:lnTo>
                  <a:pt x="5441" y="25692"/>
                </a:lnTo>
                <a:lnTo>
                  <a:pt x="5509" y="25817"/>
                </a:lnTo>
                <a:lnTo>
                  <a:pt x="5586" y="25934"/>
                </a:lnTo>
                <a:lnTo>
                  <a:pt x="5664" y="26042"/>
                </a:lnTo>
                <a:lnTo>
                  <a:pt x="5753" y="26133"/>
                </a:lnTo>
                <a:lnTo>
                  <a:pt x="5841" y="26217"/>
                </a:lnTo>
                <a:lnTo>
                  <a:pt x="5934" y="26292"/>
                </a:lnTo>
                <a:lnTo>
                  <a:pt x="6033" y="26358"/>
                </a:lnTo>
                <a:lnTo>
                  <a:pt x="6132" y="26408"/>
                </a:lnTo>
                <a:lnTo>
                  <a:pt x="6235" y="26450"/>
                </a:lnTo>
                <a:lnTo>
                  <a:pt x="6339" y="26483"/>
                </a:lnTo>
                <a:lnTo>
                  <a:pt x="6448" y="26508"/>
                </a:lnTo>
                <a:lnTo>
                  <a:pt x="6557" y="26516"/>
                </a:lnTo>
                <a:lnTo>
                  <a:pt x="6770" y="26516"/>
                </a:lnTo>
                <a:lnTo>
                  <a:pt x="6879" y="26491"/>
                </a:lnTo>
                <a:lnTo>
                  <a:pt x="6988" y="26466"/>
                </a:lnTo>
                <a:lnTo>
                  <a:pt x="7092" y="26433"/>
                </a:lnTo>
                <a:lnTo>
                  <a:pt x="7196" y="26383"/>
                </a:lnTo>
                <a:lnTo>
                  <a:pt x="7294" y="26325"/>
                </a:lnTo>
                <a:lnTo>
                  <a:pt x="7393" y="26258"/>
                </a:lnTo>
                <a:lnTo>
                  <a:pt x="7492" y="26183"/>
                </a:lnTo>
                <a:lnTo>
                  <a:pt x="7580" y="26100"/>
                </a:lnTo>
                <a:lnTo>
                  <a:pt x="7668" y="26009"/>
                </a:lnTo>
                <a:lnTo>
                  <a:pt x="7751" y="25900"/>
                </a:lnTo>
                <a:lnTo>
                  <a:pt x="7829" y="25792"/>
                </a:lnTo>
                <a:lnTo>
                  <a:pt x="7897" y="25667"/>
                </a:lnTo>
                <a:lnTo>
                  <a:pt x="7964" y="25534"/>
                </a:lnTo>
                <a:lnTo>
                  <a:pt x="8021" y="25392"/>
                </a:lnTo>
                <a:lnTo>
                  <a:pt x="8073" y="25243"/>
                </a:lnTo>
                <a:lnTo>
                  <a:pt x="8660" y="23361"/>
                </a:lnTo>
                <a:lnTo>
                  <a:pt x="9251" y="21488"/>
                </a:lnTo>
                <a:lnTo>
                  <a:pt x="9848" y="19615"/>
                </a:lnTo>
                <a:lnTo>
                  <a:pt x="10456" y="17758"/>
                </a:lnTo>
                <a:lnTo>
                  <a:pt x="11068" y="15893"/>
                </a:lnTo>
                <a:lnTo>
                  <a:pt x="11686" y="14045"/>
                </a:lnTo>
                <a:lnTo>
                  <a:pt x="12309" y="12197"/>
                </a:lnTo>
                <a:lnTo>
                  <a:pt x="12937" y="10349"/>
                </a:lnTo>
                <a:lnTo>
                  <a:pt x="19167" y="24776"/>
                </a:lnTo>
                <a:lnTo>
                  <a:pt x="19229" y="24918"/>
                </a:lnTo>
                <a:lnTo>
                  <a:pt x="19297" y="25043"/>
                </a:lnTo>
                <a:lnTo>
                  <a:pt x="19369" y="25168"/>
                </a:lnTo>
                <a:lnTo>
                  <a:pt x="19442" y="25284"/>
                </a:lnTo>
                <a:lnTo>
                  <a:pt x="19520" y="25384"/>
                </a:lnTo>
                <a:lnTo>
                  <a:pt x="19598" y="25484"/>
                </a:lnTo>
                <a:lnTo>
                  <a:pt x="19686" y="25567"/>
                </a:lnTo>
                <a:lnTo>
                  <a:pt x="19769" y="25651"/>
                </a:lnTo>
                <a:lnTo>
                  <a:pt x="19857" y="25725"/>
                </a:lnTo>
                <a:lnTo>
                  <a:pt x="19945" y="25784"/>
                </a:lnTo>
                <a:lnTo>
                  <a:pt x="20039" y="25842"/>
                </a:lnTo>
                <a:lnTo>
                  <a:pt x="20132" y="25884"/>
                </a:lnTo>
                <a:lnTo>
                  <a:pt x="20226" y="25925"/>
                </a:lnTo>
                <a:lnTo>
                  <a:pt x="20319" y="25950"/>
                </a:lnTo>
                <a:lnTo>
                  <a:pt x="20413" y="25967"/>
                </a:lnTo>
                <a:lnTo>
                  <a:pt x="20511" y="25975"/>
                </a:lnTo>
                <a:lnTo>
                  <a:pt x="20605" y="25975"/>
                </a:lnTo>
                <a:lnTo>
                  <a:pt x="20698" y="25967"/>
                </a:lnTo>
                <a:lnTo>
                  <a:pt x="20792" y="25950"/>
                </a:lnTo>
                <a:lnTo>
                  <a:pt x="20885" y="25917"/>
                </a:lnTo>
                <a:lnTo>
                  <a:pt x="20978" y="25875"/>
                </a:lnTo>
                <a:lnTo>
                  <a:pt x="21067" y="25825"/>
                </a:lnTo>
                <a:lnTo>
                  <a:pt x="21160" y="25767"/>
                </a:lnTo>
                <a:lnTo>
                  <a:pt x="21243" y="25701"/>
                </a:lnTo>
                <a:lnTo>
                  <a:pt x="21331" y="25626"/>
                </a:lnTo>
                <a:lnTo>
                  <a:pt x="21409" y="25534"/>
                </a:lnTo>
                <a:lnTo>
                  <a:pt x="21492" y="25434"/>
                </a:lnTo>
                <a:lnTo>
                  <a:pt x="21565" y="25326"/>
                </a:lnTo>
                <a:lnTo>
                  <a:pt x="21638" y="25201"/>
                </a:lnTo>
                <a:lnTo>
                  <a:pt x="21710" y="25076"/>
                </a:lnTo>
                <a:lnTo>
                  <a:pt x="21773" y="24935"/>
                </a:lnTo>
                <a:lnTo>
                  <a:pt x="21835" y="24776"/>
                </a:lnTo>
                <a:lnTo>
                  <a:pt x="22224" y="23727"/>
                </a:lnTo>
                <a:lnTo>
                  <a:pt x="22609" y="22678"/>
                </a:lnTo>
                <a:lnTo>
                  <a:pt x="22993" y="21621"/>
                </a:lnTo>
                <a:lnTo>
                  <a:pt x="23372" y="20572"/>
                </a:lnTo>
                <a:lnTo>
                  <a:pt x="23745" y="19515"/>
                </a:lnTo>
                <a:lnTo>
                  <a:pt x="24119" y="18449"/>
                </a:lnTo>
                <a:lnTo>
                  <a:pt x="24488" y="17383"/>
                </a:lnTo>
                <a:lnTo>
                  <a:pt x="24856" y="16318"/>
                </a:lnTo>
                <a:lnTo>
                  <a:pt x="25220" y="15252"/>
                </a:lnTo>
                <a:lnTo>
                  <a:pt x="25578" y="14178"/>
                </a:lnTo>
                <a:lnTo>
                  <a:pt x="25936" y="13104"/>
                </a:lnTo>
                <a:lnTo>
                  <a:pt x="26289" y="12030"/>
                </a:lnTo>
                <a:lnTo>
                  <a:pt x="26642" y="10948"/>
                </a:lnTo>
                <a:lnTo>
                  <a:pt x="26990" y="9866"/>
                </a:lnTo>
                <a:lnTo>
                  <a:pt x="27338" y="8783"/>
                </a:lnTo>
                <a:lnTo>
                  <a:pt x="27680" y="7701"/>
                </a:lnTo>
                <a:lnTo>
                  <a:pt x="31122" y="17142"/>
                </a:lnTo>
                <a:lnTo>
                  <a:pt x="34579" y="26583"/>
                </a:lnTo>
                <a:lnTo>
                  <a:pt x="34631" y="26725"/>
                </a:lnTo>
                <a:lnTo>
                  <a:pt x="34694" y="26849"/>
                </a:lnTo>
                <a:lnTo>
                  <a:pt x="34756" y="26974"/>
                </a:lnTo>
                <a:lnTo>
                  <a:pt x="34829" y="27083"/>
                </a:lnTo>
                <a:lnTo>
                  <a:pt x="34901" y="27191"/>
                </a:lnTo>
                <a:lnTo>
                  <a:pt x="34979" y="27291"/>
                </a:lnTo>
                <a:lnTo>
                  <a:pt x="35062" y="27374"/>
                </a:lnTo>
                <a:lnTo>
                  <a:pt x="35145" y="27457"/>
                </a:lnTo>
                <a:lnTo>
                  <a:pt x="35234" y="27524"/>
                </a:lnTo>
                <a:lnTo>
                  <a:pt x="35322" y="27590"/>
                </a:lnTo>
                <a:lnTo>
                  <a:pt x="35415" y="27640"/>
                </a:lnTo>
                <a:lnTo>
                  <a:pt x="35509" y="27682"/>
                </a:lnTo>
                <a:lnTo>
                  <a:pt x="35602" y="27715"/>
                </a:lnTo>
                <a:lnTo>
                  <a:pt x="35701" y="27740"/>
                </a:lnTo>
                <a:lnTo>
                  <a:pt x="35794" y="27757"/>
                </a:lnTo>
                <a:lnTo>
                  <a:pt x="35893" y="27765"/>
                </a:lnTo>
                <a:lnTo>
                  <a:pt x="35991" y="27765"/>
                </a:lnTo>
                <a:lnTo>
                  <a:pt x="36085" y="27757"/>
                </a:lnTo>
                <a:lnTo>
                  <a:pt x="36184" y="27732"/>
                </a:lnTo>
                <a:lnTo>
                  <a:pt x="36277" y="27707"/>
                </a:lnTo>
                <a:lnTo>
                  <a:pt x="36370" y="27665"/>
                </a:lnTo>
                <a:lnTo>
                  <a:pt x="36459" y="27615"/>
                </a:lnTo>
                <a:lnTo>
                  <a:pt x="36552" y="27557"/>
                </a:lnTo>
                <a:lnTo>
                  <a:pt x="36635" y="27490"/>
                </a:lnTo>
                <a:lnTo>
                  <a:pt x="36718" y="27407"/>
                </a:lnTo>
                <a:lnTo>
                  <a:pt x="36801" y="27324"/>
                </a:lnTo>
                <a:lnTo>
                  <a:pt x="36879" y="27224"/>
                </a:lnTo>
                <a:lnTo>
                  <a:pt x="36952" y="27116"/>
                </a:lnTo>
                <a:lnTo>
                  <a:pt x="37019" y="26999"/>
                </a:lnTo>
                <a:lnTo>
                  <a:pt x="37082" y="26866"/>
                </a:lnTo>
                <a:lnTo>
                  <a:pt x="37144" y="26733"/>
                </a:lnTo>
                <a:lnTo>
                  <a:pt x="37196" y="26583"/>
                </a:lnTo>
                <a:lnTo>
                  <a:pt x="37902" y="24427"/>
                </a:lnTo>
                <a:lnTo>
                  <a:pt x="38603" y="22262"/>
                </a:lnTo>
                <a:lnTo>
                  <a:pt x="39293" y="20089"/>
                </a:lnTo>
                <a:lnTo>
                  <a:pt x="39978" y="17916"/>
                </a:lnTo>
                <a:lnTo>
                  <a:pt x="40653" y="15727"/>
                </a:lnTo>
                <a:lnTo>
                  <a:pt x="41318" y="13537"/>
                </a:lnTo>
                <a:lnTo>
                  <a:pt x="41972" y="11339"/>
                </a:lnTo>
                <a:lnTo>
                  <a:pt x="42615" y="9133"/>
                </a:lnTo>
                <a:lnTo>
                  <a:pt x="43732" y="13129"/>
                </a:lnTo>
                <a:lnTo>
                  <a:pt x="44853" y="17117"/>
                </a:lnTo>
                <a:lnTo>
                  <a:pt x="45414" y="19115"/>
                </a:lnTo>
                <a:lnTo>
                  <a:pt x="45985" y="21097"/>
                </a:lnTo>
                <a:lnTo>
                  <a:pt x="46561" y="23086"/>
                </a:lnTo>
                <a:lnTo>
                  <a:pt x="47137" y="25068"/>
                </a:lnTo>
                <a:lnTo>
                  <a:pt x="47189" y="25218"/>
                </a:lnTo>
                <a:lnTo>
                  <a:pt x="47251" y="25359"/>
                </a:lnTo>
                <a:lnTo>
                  <a:pt x="47314" y="25476"/>
                </a:lnTo>
                <a:lnTo>
                  <a:pt x="47386" y="25584"/>
                </a:lnTo>
                <a:lnTo>
                  <a:pt x="47459" y="25667"/>
                </a:lnTo>
                <a:lnTo>
                  <a:pt x="47542" y="25742"/>
                </a:lnTo>
                <a:lnTo>
                  <a:pt x="47625" y="25800"/>
                </a:lnTo>
                <a:lnTo>
                  <a:pt x="47713" y="25842"/>
                </a:lnTo>
                <a:lnTo>
                  <a:pt x="47801" y="25875"/>
                </a:lnTo>
                <a:lnTo>
                  <a:pt x="47895" y="25892"/>
                </a:lnTo>
                <a:lnTo>
                  <a:pt x="47988" y="25900"/>
                </a:lnTo>
                <a:lnTo>
                  <a:pt x="48082" y="25884"/>
                </a:lnTo>
                <a:lnTo>
                  <a:pt x="48175" y="25867"/>
                </a:lnTo>
                <a:lnTo>
                  <a:pt x="48264" y="25834"/>
                </a:lnTo>
                <a:lnTo>
                  <a:pt x="48357" y="25792"/>
                </a:lnTo>
                <a:lnTo>
                  <a:pt x="48445" y="25734"/>
                </a:lnTo>
                <a:lnTo>
                  <a:pt x="48533" y="25667"/>
                </a:lnTo>
                <a:lnTo>
                  <a:pt x="48617" y="25592"/>
                </a:lnTo>
                <a:lnTo>
                  <a:pt x="48694" y="25509"/>
                </a:lnTo>
                <a:lnTo>
                  <a:pt x="48767" y="25417"/>
                </a:lnTo>
                <a:lnTo>
                  <a:pt x="48840" y="25318"/>
                </a:lnTo>
                <a:lnTo>
                  <a:pt x="48902" y="25209"/>
                </a:lnTo>
                <a:lnTo>
                  <a:pt x="48959" y="25093"/>
                </a:lnTo>
                <a:lnTo>
                  <a:pt x="49006" y="24968"/>
                </a:lnTo>
                <a:lnTo>
                  <a:pt x="49047" y="24835"/>
                </a:lnTo>
                <a:lnTo>
                  <a:pt x="49084" y="24693"/>
                </a:lnTo>
                <a:lnTo>
                  <a:pt x="49104" y="24552"/>
                </a:lnTo>
                <a:lnTo>
                  <a:pt x="49120" y="24402"/>
                </a:lnTo>
                <a:lnTo>
                  <a:pt x="49125" y="24252"/>
                </a:lnTo>
                <a:lnTo>
                  <a:pt x="49115" y="24094"/>
                </a:lnTo>
                <a:lnTo>
                  <a:pt x="49099" y="23927"/>
                </a:lnTo>
                <a:lnTo>
                  <a:pt x="49068" y="23761"/>
                </a:lnTo>
                <a:lnTo>
                  <a:pt x="48767" y="22454"/>
                </a:lnTo>
                <a:lnTo>
                  <a:pt x="48466" y="21155"/>
                </a:lnTo>
                <a:lnTo>
                  <a:pt x="48160" y="19848"/>
                </a:lnTo>
                <a:lnTo>
                  <a:pt x="47848" y="18549"/>
                </a:lnTo>
                <a:lnTo>
                  <a:pt x="47225" y="15951"/>
                </a:lnTo>
                <a:lnTo>
                  <a:pt x="46587" y="13362"/>
                </a:lnTo>
                <a:lnTo>
                  <a:pt x="45943" y="10773"/>
                </a:lnTo>
                <a:lnTo>
                  <a:pt x="45294" y="8192"/>
                </a:lnTo>
                <a:lnTo>
                  <a:pt x="43991" y="3030"/>
                </a:lnTo>
                <a:lnTo>
                  <a:pt x="43950" y="2881"/>
                </a:lnTo>
                <a:lnTo>
                  <a:pt x="43903" y="2731"/>
                </a:lnTo>
                <a:lnTo>
                  <a:pt x="43846" y="2589"/>
                </a:lnTo>
                <a:lnTo>
                  <a:pt x="43789" y="2456"/>
                </a:lnTo>
                <a:lnTo>
                  <a:pt x="43721" y="2331"/>
                </a:lnTo>
                <a:lnTo>
                  <a:pt x="43649" y="2206"/>
                </a:lnTo>
                <a:lnTo>
                  <a:pt x="43576" y="2090"/>
                </a:lnTo>
                <a:lnTo>
                  <a:pt x="43498" y="1981"/>
                </a:lnTo>
                <a:lnTo>
                  <a:pt x="43415" y="1882"/>
                </a:lnTo>
                <a:lnTo>
                  <a:pt x="43327" y="1790"/>
                </a:lnTo>
                <a:lnTo>
                  <a:pt x="43238" y="1698"/>
                </a:lnTo>
                <a:lnTo>
                  <a:pt x="43145" y="1624"/>
                </a:lnTo>
                <a:lnTo>
                  <a:pt x="43052" y="1557"/>
                </a:lnTo>
                <a:lnTo>
                  <a:pt x="42958" y="1499"/>
                </a:lnTo>
                <a:lnTo>
                  <a:pt x="42859" y="1449"/>
                </a:lnTo>
                <a:lnTo>
                  <a:pt x="42761" y="1407"/>
                </a:lnTo>
                <a:lnTo>
                  <a:pt x="42662" y="1382"/>
                </a:lnTo>
                <a:lnTo>
                  <a:pt x="42564" y="1365"/>
                </a:lnTo>
                <a:lnTo>
                  <a:pt x="42465" y="1357"/>
                </a:lnTo>
                <a:lnTo>
                  <a:pt x="42366" y="1365"/>
                </a:lnTo>
                <a:lnTo>
                  <a:pt x="42273" y="1382"/>
                </a:lnTo>
                <a:lnTo>
                  <a:pt x="42179" y="1415"/>
                </a:lnTo>
                <a:lnTo>
                  <a:pt x="42086" y="1457"/>
                </a:lnTo>
                <a:lnTo>
                  <a:pt x="41993" y="1507"/>
                </a:lnTo>
                <a:lnTo>
                  <a:pt x="41904" y="1582"/>
                </a:lnTo>
                <a:lnTo>
                  <a:pt x="41821" y="1665"/>
                </a:lnTo>
                <a:lnTo>
                  <a:pt x="41738" y="1765"/>
                </a:lnTo>
                <a:lnTo>
                  <a:pt x="41660" y="1873"/>
                </a:lnTo>
                <a:lnTo>
                  <a:pt x="41588" y="2006"/>
                </a:lnTo>
                <a:lnTo>
                  <a:pt x="41520" y="2148"/>
                </a:lnTo>
                <a:lnTo>
                  <a:pt x="41453" y="2306"/>
                </a:lnTo>
                <a:lnTo>
                  <a:pt x="41396" y="2481"/>
                </a:lnTo>
                <a:lnTo>
                  <a:pt x="40715" y="4729"/>
                </a:lnTo>
                <a:lnTo>
                  <a:pt x="40035" y="6977"/>
                </a:lnTo>
                <a:lnTo>
                  <a:pt x="39350" y="9216"/>
                </a:lnTo>
                <a:lnTo>
                  <a:pt x="38655" y="11447"/>
                </a:lnTo>
                <a:lnTo>
                  <a:pt x="37959" y="13679"/>
                </a:lnTo>
                <a:lnTo>
                  <a:pt x="37253" y="15910"/>
                </a:lnTo>
                <a:lnTo>
                  <a:pt x="36542" y="18124"/>
                </a:lnTo>
                <a:lnTo>
                  <a:pt x="35825" y="20339"/>
                </a:lnTo>
                <a:lnTo>
                  <a:pt x="32373" y="10773"/>
                </a:lnTo>
                <a:lnTo>
                  <a:pt x="30645" y="5994"/>
                </a:lnTo>
                <a:lnTo>
                  <a:pt x="28905" y="1216"/>
                </a:lnTo>
                <a:lnTo>
                  <a:pt x="28854" y="1074"/>
                </a:lnTo>
                <a:lnTo>
                  <a:pt x="28791" y="949"/>
                </a:lnTo>
                <a:lnTo>
                  <a:pt x="28724" y="824"/>
                </a:lnTo>
                <a:lnTo>
                  <a:pt x="28656" y="708"/>
                </a:lnTo>
                <a:lnTo>
                  <a:pt x="28578" y="608"/>
                </a:lnTo>
                <a:lnTo>
                  <a:pt x="28501" y="508"/>
                </a:lnTo>
                <a:lnTo>
                  <a:pt x="28417" y="416"/>
                </a:lnTo>
                <a:lnTo>
                  <a:pt x="28329" y="333"/>
                </a:lnTo>
                <a:lnTo>
                  <a:pt x="28241" y="266"/>
                </a:lnTo>
                <a:lnTo>
                  <a:pt x="28148" y="200"/>
                </a:lnTo>
                <a:lnTo>
                  <a:pt x="28049" y="142"/>
                </a:lnTo>
                <a:lnTo>
                  <a:pt x="27955" y="100"/>
                </a:lnTo>
                <a:lnTo>
                  <a:pt x="27857" y="58"/>
                </a:lnTo>
                <a:lnTo>
                  <a:pt x="27758" y="33"/>
                </a:lnTo>
                <a:lnTo>
                  <a:pt x="27654" y="8"/>
                </a:lnTo>
                <a:lnTo>
                  <a:pt x="275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2130;p64">
            <a:extLst>
              <a:ext uri="{FF2B5EF4-FFF2-40B4-BE49-F238E27FC236}">
                <a16:creationId xmlns:a16="http://schemas.microsoft.com/office/drawing/2014/main" id="{E1AB7948-D369-AF46-96FA-70A133B7A2F8}"/>
              </a:ext>
            </a:extLst>
          </p:cNvPr>
          <p:cNvSpPr/>
          <p:nvPr/>
        </p:nvSpPr>
        <p:spPr>
          <a:xfrm>
            <a:off x="7455250" y="4048348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" name="Google Shape;794;p38">
            <a:extLst>
              <a:ext uri="{FF2B5EF4-FFF2-40B4-BE49-F238E27FC236}">
                <a16:creationId xmlns:a16="http://schemas.microsoft.com/office/drawing/2014/main" id="{764FDE3C-CD3E-5FEE-50E6-0686D5B7D032}"/>
              </a:ext>
            </a:extLst>
          </p:cNvPr>
          <p:cNvSpPr txBox="1">
            <a:spLocks/>
          </p:cNvSpPr>
          <p:nvPr/>
        </p:nvSpPr>
        <p:spPr>
          <a:xfrm>
            <a:off x="2137031" y="2412879"/>
            <a:ext cx="9179075" cy="1933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zh-TW" altLang="en-US" sz="9600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結論及未來發展</a:t>
            </a:r>
          </a:p>
        </p:txBody>
      </p:sp>
      <p:grpSp>
        <p:nvGrpSpPr>
          <p:cNvPr id="35" name="Google Shape;732;p36">
            <a:extLst>
              <a:ext uri="{FF2B5EF4-FFF2-40B4-BE49-F238E27FC236}">
                <a16:creationId xmlns:a16="http://schemas.microsoft.com/office/drawing/2014/main" id="{627A84C0-AF3D-2B6C-5392-BB0B37C5D2E1}"/>
              </a:ext>
            </a:extLst>
          </p:cNvPr>
          <p:cNvGrpSpPr/>
          <p:nvPr/>
        </p:nvGrpSpPr>
        <p:grpSpPr>
          <a:xfrm rot="10800000">
            <a:off x="480160" y="4877383"/>
            <a:ext cx="1609057" cy="1966412"/>
            <a:chOff x="-4174650" y="-27817050"/>
            <a:chExt cx="6075700" cy="28055175"/>
          </a:xfrm>
        </p:grpSpPr>
        <p:sp>
          <p:nvSpPr>
            <p:cNvPr id="36" name="Google Shape;733;p36">
              <a:extLst>
                <a:ext uri="{FF2B5EF4-FFF2-40B4-BE49-F238E27FC236}">
                  <a16:creationId xmlns:a16="http://schemas.microsoft.com/office/drawing/2014/main" id="{6E3A6FF1-F6C3-DD9A-3EF3-D8F22BF4A5E3}"/>
                </a:ext>
              </a:extLst>
            </p:cNvPr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734;p36">
              <a:extLst>
                <a:ext uri="{FF2B5EF4-FFF2-40B4-BE49-F238E27FC236}">
                  <a16:creationId xmlns:a16="http://schemas.microsoft.com/office/drawing/2014/main" id="{697822C8-A623-CFD2-B0D9-8656D24B8036}"/>
                </a:ext>
              </a:extLst>
            </p:cNvPr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735;p36">
              <a:extLst>
                <a:ext uri="{FF2B5EF4-FFF2-40B4-BE49-F238E27FC236}">
                  <a16:creationId xmlns:a16="http://schemas.microsoft.com/office/drawing/2014/main" id="{3677EFD3-197B-5927-67FC-CB827B3A838C}"/>
                </a:ext>
              </a:extLst>
            </p:cNvPr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736;p36">
              <a:extLst>
                <a:ext uri="{FF2B5EF4-FFF2-40B4-BE49-F238E27FC236}">
                  <a16:creationId xmlns:a16="http://schemas.microsoft.com/office/drawing/2014/main" id="{5779A10C-3F74-9F1A-1FD3-B3FA22DD27B1}"/>
                </a:ext>
              </a:extLst>
            </p:cNvPr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737;p36">
              <a:extLst>
                <a:ext uri="{FF2B5EF4-FFF2-40B4-BE49-F238E27FC236}">
                  <a16:creationId xmlns:a16="http://schemas.microsoft.com/office/drawing/2014/main" id="{88987A2A-2DC5-E0D5-F0E9-82583AD0B459}"/>
                </a:ext>
              </a:extLst>
            </p:cNvPr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738;p36">
              <a:extLst>
                <a:ext uri="{FF2B5EF4-FFF2-40B4-BE49-F238E27FC236}">
                  <a16:creationId xmlns:a16="http://schemas.microsoft.com/office/drawing/2014/main" id="{E13F120E-AA57-DE6D-B692-0D50A654D790}"/>
                </a:ext>
              </a:extLst>
            </p:cNvPr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739;p36">
              <a:extLst>
                <a:ext uri="{FF2B5EF4-FFF2-40B4-BE49-F238E27FC236}">
                  <a16:creationId xmlns:a16="http://schemas.microsoft.com/office/drawing/2014/main" id="{6E3BB6DB-13FB-B5F2-17DB-C0511B498C6D}"/>
                </a:ext>
              </a:extLst>
            </p:cNvPr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740;p36">
              <a:extLst>
                <a:ext uri="{FF2B5EF4-FFF2-40B4-BE49-F238E27FC236}">
                  <a16:creationId xmlns:a16="http://schemas.microsoft.com/office/drawing/2014/main" id="{D379E9EE-90D9-830E-31ED-4B494CA2C92C}"/>
                </a:ext>
              </a:extLst>
            </p:cNvPr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741;p36">
              <a:extLst>
                <a:ext uri="{FF2B5EF4-FFF2-40B4-BE49-F238E27FC236}">
                  <a16:creationId xmlns:a16="http://schemas.microsoft.com/office/drawing/2014/main" id="{9529090D-B676-A21E-E88E-8758357B933B}"/>
                </a:ext>
              </a:extLst>
            </p:cNvPr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742;p36">
              <a:extLst>
                <a:ext uri="{FF2B5EF4-FFF2-40B4-BE49-F238E27FC236}">
                  <a16:creationId xmlns:a16="http://schemas.microsoft.com/office/drawing/2014/main" id="{DF42B615-F3AE-BCFC-B420-6AD994B57E60}"/>
                </a:ext>
              </a:extLst>
            </p:cNvPr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743;p36">
              <a:extLst>
                <a:ext uri="{FF2B5EF4-FFF2-40B4-BE49-F238E27FC236}">
                  <a16:creationId xmlns:a16="http://schemas.microsoft.com/office/drawing/2014/main" id="{E3F88FEB-90C8-55CB-D828-407A976EC0D8}"/>
                </a:ext>
              </a:extLst>
            </p:cNvPr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744;p36">
              <a:extLst>
                <a:ext uri="{FF2B5EF4-FFF2-40B4-BE49-F238E27FC236}">
                  <a16:creationId xmlns:a16="http://schemas.microsoft.com/office/drawing/2014/main" id="{818F2661-1372-4852-C5C0-ADE90C991F65}"/>
                </a:ext>
              </a:extLst>
            </p:cNvPr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745;p36">
              <a:extLst>
                <a:ext uri="{FF2B5EF4-FFF2-40B4-BE49-F238E27FC236}">
                  <a16:creationId xmlns:a16="http://schemas.microsoft.com/office/drawing/2014/main" id="{AAD8A6A4-EBB3-82F0-837F-D221CDE9360D}"/>
                </a:ext>
              </a:extLst>
            </p:cNvPr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746;p36">
              <a:extLst>
                <a:ext uri="{FF2B5EF4-FFF2-40B4-BE49-F238E27FC236}">
                  <a16:creationId xmlns:a16="http://schemas.microsoft.com/office/drawing/2014/main" id="{C33B88F6-4453-FE7D-89C6-12CECCAC8A45}"/>
                </a:ext>
              </a:extLst>
            </p:cNvPr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747;p36">
              <a:extLst>
                <a:ext uri="{FF2B5EF4-FFF2-40B4-BE49-F238E27FC236}">
                  <a16:creationId xmlns:a16="http://schemas.microsoft.com/office/drawing/2014/main" id="{F4A7EB99-20D5-C698-DB4C-065736070F53}"/>
                </a:ext>
              </a:extLst>
            </p:cNvPr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748;p36">
              <a:extLst>
                <a:ext uri="{FF2B5EF4-FFF2-40B4-BE49-F238E27FC236}">
                  <a16:creationId xmlns:a16="http://schemas.microsoft.com/office/drawing/2014/main" id="{41FB5051-8F19-A2A0-6BEC-559C7C6698CA}"/>
                </a:ext>
              </a:extLst>
            </p:cNvPr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749;p36">
              <a:extLst>
                <a:ext uri="{FF2B5EF4-FFF2-40B4-BE49-F238E27FC236}">
                  <a16:creationId xmlns:a16="http://schemas.microsoft.com/office/drawing/2014/main" id="{B8E3DBBE-A053-B4E4-79FD-F204D719952B}"/>
                </a:ext>
              </a:extLst>
            </p:cNvPr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750;p36">
              <a:extLst>
                <a:ext uri="{FF2B5EF4-FFF2-40B4-BE49-F238E27FC236}">
                  <a16:creationId xmlns:a16="http://schemas.microsoft.com/office/drawing/2014/main" id="{D5AD311E-FF7F-1C3E-B34D-51660DE88623}"/>
                </a:ext>
              </a:extLst>
            </p:cNvPr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751;p36">
              <a:extLst>
                <a:ext uri="{FF2B5EF4-FFF2-40B4-BE49-F238E27FC236}">
                  <a16:creationId xmlns:a16="http://schemas.microsoft.com/office/drawing/2014/main" id="{9BF35F94-1D20-8E04-4585-D85618C8BC2F}"/>
                </a:ext>
              </a:extLst>
            </p:cNvPr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752;p36">
              <a:extLst>
                <a:ext uri="{FF2B5EF4-FFF2-40B4-BE49-F238E27FC236}">
                  <a16:creationId xmlns:a16="http://schemas.microsoft.com/office/drawing/2014/main" id="{756110B8-231A-9E42-BA04-EE80C1F5ED4D}"/>
                </a:ext>
              </a:extLst>
            </p:cNvPr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753;p36">
              <a:extLst>
                <a:ext uri="{FF2B5EF4-FFF2-40B4-BE49-F238E27FC236}">
                  <a16:creationId xmlns:a16="http://schemas.microsoft.com/office/drawing/2014/main" id="{06014B00-2158-BAAF-6688-96C7C40FB5C3}"/>
                </a:ext>
              </a:extLst>
            </p:cNvPr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754;p36">
              <a:extLst>
                <a:ext uri="{FF2B5EF4-FFF2-40B4-BE49-F238E27FC236}">
                  <a16:creationId xmlns:a16="http://schemas.microsoft.com/office/drawing/2014/main" id="{95589078-810B-821F-DB75-36F0AFB4F517}"/>
                </a:ext>
              </a:extLst>
            </p:cNvPr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755;p36">
              <a:extLst>
                <a:ext uri="{FF2B5EF4-FFF2-40B4-BE49-F238E27FC236}">
                  <a16:creationId xmlns:a16="http://schemas.microsoft.com/office/drawing/2014/main" id="{F62C794D-B14F-541D-284C-E57589832E5C}"/>
                </a:ext>
              </a:extLst>
            </p:cNvPr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756;p36">
              <a:extLst>
                <a:ext uri="{FF2B5EF4-FFF2-40B4-BE49-F238E27FC236}">
                  <a16:creationId xmlns:a16="http://schemas.microsoft.com/office/drawing/2014/main" id="{D774797C-BB9E-07A4-1EE1-1AE688F71C06}"/>
                </a:ext>
              </a:extLst>
            </p:cNvPr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757;p36">
              <a:extLst>
                <a:ext uri="{FF2B5EF4-FFF2-40B4-BE49-F238E27FC236}">
                  <a16:creationId xmlns:a16="http://schemas.microsoft.com/office/drawing/2014/main" id="{08EE15AE-74B4-69BE-BF63-59AD06713E80}"/>
                </a:ext>
              </a:extLst>
            </p:cNvPr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758;p36">
              <a:extLst>
                <a:ext uri="{FF2B5EF4-FFF2-40B4-BE49-F238E27FC236}">
                  <a16:creationId xmlns:a16="http://schemas.microsoft.com/office/drawing/2014/main" id="{102AF985-F56B-2CC7-87F5-1CF158768A9E}"/>
                </a:ext>
              </a:extLst>
            </p:cNvPr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759;p36">
              <a:extLst>
                <a:ext uri="{FF2B5EF4-FFF2-40B4-BE49-F238E27FC236}">
                  <a16:creationId xmlns:a16="http://schemas.microsoft.com/office/drawing/2014/main" id="{53ECBCA0-39DA-40F8-F0FA-B53C772389C4}"/>
                </a:ext>
              </a:extLst>
            </p:cNvPr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760;p36">
              <a:extLst>
                <a:ext uri="{FF2B5EF4-FFF2-40B4-BE49-F238E27FC236}">
                  <a16:creationId xmlns:a16="http://schemas.microsoft.com/office/drawing/2014/main" id="{EAF68A9D-0B03-5D4F-CA1F-AA13007D1195}"/>
                </a:ext>
              </a:extLst>
            </p:cNvPr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761;p36">
              <a:extLst>
                <a:ext uri="{FF2B5EF4-FFF2-40B4-BE49-F238E27FC236}">
                  <a16:creationId xmlns:a16="http://schemas.microsoft.com/office/drawing/2014/main" id="{6828BE40-B84A-375E-2560-41AD8D6FECE8}"/>
                </a:ext>
              </a:extLst>
            </p:cNvPr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762;p36">
              <a:extLst>
                <a:ext uri="{FF2B5EF4-FFF2-40B4-BE49-F238E27FC236}">
                  <a16:creationId xmlns:a16="http://schemas.microsoft.com/office/drawing/2014/main" id="{49392E59-4615-5A9B-34F9-CDE298AA5F3A}"/>
                </a:ext>
              </a:extLst>
            </p:cNvPr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763;p36">
              <a:extLst>
                <a:ext uri="{FF2B5EF4-FFF2-40B4-BE49-F238E27FC236}">
                  <a16:creationId xmlns:a16="http://schemas.microsoft.com/office/drawing/2014/main" id="{37EB27E9-80C0-1E89-66C8-9AEAB28E0334}"/>
                </a:ext>
              </a:extLst>
            </p:cNvPr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764;p36">
              <a:extLst>
                <a:ext uri="{FF2B5EF4-FFF2-40B4-BE49-F238E27FC236}">
                  <a16:creationId xmlns:a16="http://schemas.microsoft.com/office/drawing/2014/main" id="{E1D71CBE-9927-5A6E-0483-B3B2FD630CA7}"/>
                </a:ext>
              </a:extLst>
            </p:cNvPr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765;p36">
              <a:extLst>
                <a:ext uri="{FF2B5EF4-FFF2-40B4-BE49-F238E27FC236}">
                  <a16:creationId xmlns:a16="http://schemas.microsoft.com/office/drawing/2014/main" id="{FB5EC524-13DA-56D9-BE89-BA7E8E9D346E}"/>
                </a:ext>
              </a:extLst>
            </p:cNvPr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766;p36">
              <a:extLst>
                <a:ext uri="{FF2B5EF4-FFF2-40B4-BE49-F238E27FC236}">
                  <a16:creationId xmlns:a16="http://schemas.microsoft.com/office/drawing/2014/main" id="{2283883A-6B75-DA59-18FB-6847770879C4}"/>
                </a:ext>
              </a:extLst>
            </p:cNvPr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67;p36">
              <a:extLst>
                <a:ext uri="{FF2B5EF4-FFF2-40B4-BE49-F238E27FC236}">
                  <a16:creationId xmlns:a16="http://schemas.microsoft.com/office/drawing/2014/main" id="{2A293AB2-B307-60C1-F082-AFE6B53136F7}"/>
                </a:ext>
              </a:extLst>
            </p:cNvPr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68;p36">
              <a:extLst>
                <a:ext uri="{FF2B5EF4-FFF2-40B4-BE49-F238E27FC236}">
                  <a16:creationId xmlns:a16="http://schemas.microsoft.com/office/drawing/2014/main" id="{6919C324-1EEE-67FD-E43C-4E803932B273}"/>
                </a:ext>
              </a:extLst>
            </p:cNvPr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69;p36">
              <a:extLst>
                <a:ext uri="{FF2B5EF4-FFF2-40B4-BE49-F238E27FC236}">
                  <a16:creationId xmlns:a16="http://schemas.microsoft.com/office/drawing/2014/main" id="{A19A5671-8BDF-0E53-1B6C-2383AE2F7D7A}"/>
                </a:ext>
              </a:extLst>
            </p:cNvPr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70;p36">
              <a:extLst>
                <a:ext uri="{FF2B5EF4-FFF2-40B4-BE49-F238E27FC236}">
                  <a16:creationId xmlns:a16="http://schemas.microsoft.com/office/drawing/2014/main" id="{DC86AC81-ADF4-9D54-3D85-182E4798ACC5}"/>
                </a:ext>
              </a:extLst>
            </p:cNvPr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71;p36">
              <a:extLst>
                <a:ext uri="{FF2B5EF4-FFF2-40B4-BE49-F238E27FC236}">
                  <a16:creationId xmlns:a16="http://schemas.microsoft.com/office/drawing/2014/main" id="{33029148-AA51-BA1B-5F05-6E824F51F5F6}"/>
                </a:ext>
              </a:extLst>
            </p:cNvPr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72;p36">
              <a:extLst>
                <a:ext uri="{FF2B5EF4-FFF2-40B4-BE49-F238E27FC236}">
                  <a16:creationId xmlns:a16="http://schemas.microsoft.com/office/drawing/2014/main" id="{61C11358-2DEA-01B7-5B93-7EA6CB0D1100}"/>
                </a:ext>
              </a:extLst>
            </p:cNvPr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73;p36">
              <a:extLst>
                <a:ext uri="{FF2B5EF4-FFF2-40B4-BE49-F238E27FC236}">
                  <a16:creationId xmlns:a16="http://schemas.microsoft.com/office/drawing/2014/main" id="{F6AE8579-E966-2536-4D3D-41176EB78433}"/>
                </a:ext>
              </a:extLst>
            </p:cNvPr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4;p36">
              <a:extLst>
                <a:ext uri="{FF2B5EF4-FFF2-40B4-BE49-F238E27FC236}">
                  <a16:creationId xmlns:a16="http://schemas.microsoft.com/office/drawing/2014/main" id="{DCA2B824-F8BD-0A2B-6CF3-06888F538A6F}"/>
                </a:ext>
              </a:extLst>
            </p:cNvPr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75;p36">
              <a:extLst>
                <a:ext uri="{FF2B5EF4-FFF2-40B4-BE49-F238E27FC236}">
                  <a16:creationId xmlns:a16="http://schemas.microsoft.com/office/drawing/2014/main" id="{85A97158-D419-7CA1-EB4A-DC4E8A7511AF}"/>
                </a:ext>
              </a:extLst>
            </p:cNvPr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76;p36">
              <a:extLst>
                <a:ext uri="{FF2B5EF4-FFF2-40B4-BE49-F238E27FC236}">
                  <a16:creationId xmlns:a16="http://schemas.microsoft.com/office/drawing/2014/main" id="{CBADBC29-F6BD-A297-7E97-0148ED62C4D8}"/>
                </a:ext>
              </a:extLst>
            </p:cNvPr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777;p36">
              <a:extLst>
                <a:ext uri="{FF2B5EF4-FFF2-40B4-BE49-F238E27FC236}">
                  <a16:creationId xmlns:a16="http://schemas.microsoft.com/office/drawing/2014/main" id="{059F207A-A352-CFDF-42E7-4724279BA049}"/>
                </a:ext>
              </a:extLst>
            </p:cNvPr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1" name="Google Shape;778;p36">
            <a:extLst>
              <a:ext uri="{FF2B5EF4-FFF2-40B4-BE49-F238E27FC236}">
                <a16:creationId xmlns:a16="http://schemas.microsoft.com/office/drawing/2014/main" id="{D3912074-C1F6-1742-1915-751C35164DAF}"/>
              </a:ext>
            </a:extLst>
          </p:cNvPr>
          <p:cNvSpPr/>
          <p:nvPr/>
        </p:nvSpPr>
        <p:spPr>
          <a:xfrm rot="-3704814">
            <a:off x="1040639" y="3670053"/>
            <a:ext cx="842684" cy="394647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" name="Google Shape;779;p36">
            <a:extLst>
              <a:ext uri="{FF2B5EF4-FFF2-40B4-BE49-F238E27FC236}">
                <a16:creationId xmlns:a16="http://schemas.microsoft.com/office/drawing/2014/main" id="{41F606C9-EBE5-4E67-EACC-54BED19B62B0}"/>
              </a:ext>
            </a:extLst>
          </p:cNvPr>
          <p:cNvSpPr/>
          <p:nvPr/>
        </p:nvSpPr>
        <p:spPr>
          <a:xfrm rot="-6080102">
            <a:off x="553635" y="2844356"/>
            <a:ext cx="842455" cy="39472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780;p36">
            <a:extLst>
              <a:ext uri="{FF2B5EF4-FFF2-40B4-BE49-F238E27FC236}">
                <a16:creationId xmlns:a16="http://schemas.microsoft.com/office/drawing/2014/main" id="{422C3F96-067C-8C69-0C52-7C4E71D7E1B7}"/>
              </a:ext>
            </a:extLst>
          </p:cNvPr>
          <p:cNvSpPr/>
          <p:nvPr/>
        </p:nvSpPr>
        <p:spPr>
          <a:xfrm rot="-8100000">
            <a:off x="40306" y="3669850"/>
            <a:ext cx="842201" cy="39470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" name="Google Shape;2130;p64">
            <a:extLst>
              <a:ext uri="{FF2B5EF4-FFF2-40B4-BE49-F238E27FC236}">
                <a16:creationId xmlns:a16="http://schemas.microsoft.com/office/drawing/2014/main" id="{3D6EF168-FA51-3B77-6D10-5CEF1E9D9722}"/>
              </a:ext>
            </a:extLst>
          </p:cNvPr>
          <p:cNvSpPr/>
          <p:nvPr/>
        </p:nvSpPr>
        <p:spPr>
          <a:xfrm>
            <a:off x="2979087" y="4719500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2130;p64">
            <a:extLst>
              <a:ext uri="{FF2B5EF4-FFF2-40B4-BE49-F238E27FC236}">
                <a16:creationId xmlns:a16="http://schemas.microsoft.com/office/drawing/2014/main" id="{DD1CF9F4-10CF-1CD7-A574-9B769220D82D}"/>
              </a:ext>
            </a:extLst>
          </p:cNvPr>
          <p:cNvSpPr/>
          <p:nvPr/>
        </p:nvSpPr>
        <p:spPr>
          <a:xfrm>
            <a:off x="8052898" y="1936829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8" name="Google Shape;2130;p64">
            <a:extLst>
              <a:ext uri="{FF2B5EF4-FFF2-40B4-BE49-F238E27FC236}">
                <a16:creationId xmlns:a16="http://schemas.microsoft.com/office/drawing/2014/main" id="{1470C215-2C2A-1C96-B595-2245B86B732B}"/>
              </a:ext>
            </a:extLst>
          </p:cNvPr>
          <p:cNvSpPr/>
          <p:nvPr/>
        </p:nvSpPr>
        <p:spPr>
          <a:xfrm>
            <a:off x="4341259" y="5698253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" name="Google Shape;2128;p64">
            <a:extLst>
              <a:ext uri="{FF2B5EF4-FFF2-40B4-BE49-F238E27FC236}">
                <a16:creationId xmlns:a16="http://schemas.microsoft.com/office/drawing/2014/main" id="{592B6B4D-0E00-4EF5-7D60-764357653846}"/>
              </a:ext>
            </a:extLst>
          </p:cNvPr>
          <p:cNvSpPr/>
          <p:nvPr/>
        </p:nvSpPr>
        <p:spPr>
          <a:xfrm>
            <a:off x="4683519" y="1502277"/>
            <a:ext cx="443599" cy="539743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854944-8C66-0C9F-4008-955086536F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359" y="641243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z="3200"/>
              <a:pPr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19391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BB401B67-50EA-F542-99BE-80A8A1527AF2}"/>
              </a:ext>
            </a:extLst>
          </p:cNvPr>
          <p:cNvGrpSpPr/>
          <p:nvPr/>
        </p:nvGrpSpPr>
        <p:grpSpPr>
          <a:xfrm>
            <a:off x="-203200" y="-175919"/>
            <a:ext cx="12598400" cy="7209837"/>
            <a:chOff x="-152400" y="-131939"/>
            <a:chExt cx="9448800" cy="5407378"/>
          </a:xfrm>
        </p:grpSpPr>
        <p:sp>
          <p:nvSpPr>
            <p:cNvPr id="2125" name="Google Shape;2125;p64"/>
            <p:cNvSpPr/>
            <p:nvPr/>
          </p:nvSpPr>
          <p:spPr>
            <a:xfrm rot="4335896">
              <a:off x="4017159" y="4017730"/>
              <a:ext cx="220385" cy="352267"/>
            </a:xfrm>
            <a:custGeom>
              <a:avLst/>
              <a:gdLst/>
              <a:ahLst/>
              <a:cxnLst/>
              <a:rect l="l" t="t" r="r" b="b"/>
              <a:pathLst>
                <a:path w="43103" h="92362" extrusionOk="0">
                  <a:moveTo>
                    <a:pt x="5150" y="0"/>
                  </a:moveTo>
                  <a:lnTo>
                    <a:pt x="5005" y="8"/>
                  </a:lnTo>
                  <a:lnTo>
                    <a:pt x="4854" y="33"/>
                  </a:lnTo>
                  <a:lnTo>
                    <a:pt x="4709" y="83"/>
                  </a:lnTo>
                  <a:lnTo>
                    <a:pt x="4563" y="142"/>
                  </a:lnTo>
                  <a:lnTo>
                    <a:pt x="4423" y="217"/>
                  </a:lnTo>
                  <a:lnTo>
                    <a:pt x="4283" y="316"/>
                  </a:lnTo>
                  <a:lnTo>
                    <a:pt x="4148" y="425"/>
                  </a:lnTo>
                  <a:lnTo>
                    <a:pt x="4018" y="541"/>
                  </a:lnTo>
                  <a:lnTo>
                    <a:pt x="3894" y="683"/>
                  </a:lnTo>
                  <a:lnTo>
                    <a:pt x="3774" y="833"/>
                  </a:lnTo>
                  <a:lnTo>
                    <a:pt x="3660" y="991"/>
                  </a:lnTo>
                  <a:lnTo>
                    <a:pt x="3551" y="1166"/>
                  </a:lnTo>
                  <a:lnTo>
                    <a:pt x="3447" y="1349"/>
                  </a:lnTo>
                  <a:lnTo>
                    <a:pt x="3354" y="1549"/>
                  </a:lnTo>
                  <a:lnTo>
                    <a:pt x="3266" y="1757"/>
                  </a:lnTo>
                  <a:lnTo>
                    <a:pt x="3188" y="1973"/>
                  </a:lnTo>
                  <a:lnTo>
                    <a:pt x="3115" y="2198"/>
                  </a:lnTo>
                  <a:lnTo>
                    <a:pt x="3058" y="2439"/>
                  </a:lnTo>
                  <a:lnTo>
                    <a:pt x="3006" y="2681"/>
                  </a:lnTo>
                  <a:lnTo>
                    <a:pt x="2964" y="2931"/>
                  </a:lnTo>
                  <a:lnTo>
                    <a:pt x="2933" y="3189"/>
                  </a:lnTo>
                  <a:lnTo>
                    <a:pt x="2913" y="3455"/>
                  </a:lnTo>
                  <a:lnTo>
                    <a:pt x="2663" y="8659"/>
                  </a:lnTo>
                  <a:lnTo>
                    <a:pt x="2425" y="13862"/>
                  </a:lnTo>
                  <a:lnTo>
                    <a:pt x="2201" y="19074"/>
                  </a:lnTo>
                  <a:lnTo>
                    <a:pt x="1988" y="24277"/>
                  </a:lnTo>
                  <a:lnTo>
                    <a:pt x="1786" y="29489"/>
                  </a:lnTo>
                  <a:lnTo>
                    <a:pt x="1594" y="34692"/>
                  </a:lnTo>
                  <a:lnTo>
                    <a:pt x="1417" y="39904"/>
                  </a:lnTo>
                  <a:lnTo>
                    <a:pt x="1251" y="45115"/>
                  </a:lnTo>
                  <a:lnTo>
                    <a:pt x="1101" y="50327"/>
                  </a:lnTo>
                  <a:lnTo>
                    <a:pt x="955" y="55539"/>
                  </a:lnTo>
                  <a:lnTo>
                    <a:pt x="826" y="60759"/>
                  </a:lnTo>
                  <a:lnTo>
                    <a:pt x="711" y="65971"/>
                  </a:lnTo>
                  <a:lnTo>
                    <a:pt x="602" y="71182"/>
                  </a:lnTo>
                  <a:lnTo>
                    <a:pt x="509" y="76402"/>
                  </a:lnTo>
                  <a:lnTo>
                    <a:pt x="431" y="81622"/>
                  </a:lnTo>
                  <a:lnTo>
                    <a:pt x="358" y="86834"/>
                  </a:lnTo>
                  <a:lnTo>
                    <a:pt x="364" y="86942"/>
                  </a:lnTo>
                  <a:lnTo>
                    <a:pt x="369" y="87050"/>
                  </a:lnTo>
                  <a:lnTo>
                    <a:pt x="379" y="87250"/>
                  </a:lnTo>
                  <a:lnTo>
                    <a:pt x="296" y="87458"/>
                  </a:lnTo>
                  <a:lnTo>
                    <a:pt x="218" y="87666"/>
                  </a:lnTo>
                  <a:lnTo>
                    <a:pt x="156" y="87891"/>
                  </a:lnTo>
                  <a:lnTo>
                    <a:pt x="104" y="88108"/>
                  </a:lnTo>
                  <a:lnTo>
                    <a:pt x="63" y="88341"/>
                  </a:lnTo>
                  <a:lnTo>
                    <a:pt x="31" y="88566"/>
                  </a:lnTo>
                  <a:lnTo>
                    <a:pt x="11" y="88799"/>
                  </a:lnTo>
                  <a:lnTo>
                    <a:pt x="0" y="89032"/>
                  </a:lnTo>
                  <a:lnTo>
                    <a:pt x="5" y="89265"/>
                  </a:lnTo>
                  <a:lnTo>
                    <a:pt x="16" y="89498"/>
                  </a:lnTo>
                  <a:lnTo>
                    <a:pt x="37" y="89731"/>
                  </a:lnTo>
                  <a:lnTo>
                    <a:pt x="68" y="89964"/>
                  </a:lnTo>
                  <a:lnTo>
                    <a:pt x="104" y="90181"/>
                  </a:lnTo>
                  <a:lnTo>
                    <a:pt x="156" y="90406"/>
                  </a:lnTo>
                  <a:lnTo>
                    <a:pt x="218" y="90614"/>
                  </a:lnTo>
                  <a:lnTo>
                    <a:pt x="286" y="90822"/>
                  </a:lnTo>
                  <a:lnTo>
                    <a:pt x="364" y="91013"/>
                  </a:lnTo>
                  <a:lnTo>
                    <a:pt x="447" y="91205"/>
                  </a:lnTo>
                  <a:lnTo>
                    <a:pt x="540" y="91380"/>
                  </a:lnTo>
                  <a:lnTo>
                    <a:pt x="644" y="91546"/>
                  </a:lnTo>
                  <a:lnTo>
                    <a:pt x="758" y="91704"/>
                  </a:lnTo>
                  <a:lnTo>
                    <a:pt x="878" y="91846"/>
                  </a:lnTo>
                  <a:lnTo>
                    <a:pt x="1002" y="91971"/>
                  </a:lnTo>
                  <a:lnTo>
                    <a:pt x="1137" y="92079"/>
                  </a:lnTo>
                  <a:lnTo>
                    <a:pt x="1210" y="92129"/>
                  </a:lnTo>
                  <a:lnTo>
                    <a:pt x="1282" y="92170"/>
                  </a:lnTo>
                  <a:lnTo>
                    <a:pt x="1355" y="92212"/>
                  </a:lnTo>
                  <a:lnTo>
                    <a:pt x="1433" y="92254"/>
                  </a:lnTo>
                  <a:lnTo>
                    <a:pt x="1511" y="92279"/>
                  </a:lnTo>
                  <a:lnTo>
                    <a:pt x="1589" y="92312"/>
                  </a:lnTo>
                  <a:lnTo>
                    <a:pt x="1672" y="92329"/>
                  </a:lnTo>
                  <a:lnTo>
                    <a:pt x="1755" y="92345"/>
                  </a:lnTo>
                  <a:lnTo>
                    <a:pt x="1838" y="92362"/>
                  </a:lnTo>
                  <a:lnTo>
                    <a:pt x="2108" y="92362"/>
                  </a:lnTo>
                  <a:lnTo>
                    <a:pt x="2196" y="92354"/>
                  </a:lnTo>
                  <a:lnTo>
                    <a:pt x="2290" y="92337"/>
                  </a:lnTo>
                  <a:lnTo>
                    <a:pt x="2388" y="92312"/>
                  </a:lnTo>
                  <a:lnTo>
                    <a:pt x="2482" y="92287"/>
                  </a:lnTo>
                  <a:lnTo>
                    <a:pt x="3141" y="92071"/>
                  </a:lnTo>
                  <a:lnTo>
                    <a:pt x="3800" y="91846"/>
                  </a:lnTo>
                  <a:lnTo>
                    <a:pt x="4460" y="91621"/>
                  </a:lnTo>
                  <a:lnTo>
                    <a:pt x="5119" y="91380"/>
                  </a:lnTo>
                  <a:lnTo>
                    <a:pt x="5778" y="91130"/>
                  </a:lnTo>
                  <a:lnTo>
                    <a:pt x="6432" y="90880"/>
                  </a:lnTo>
                  <a:lnTo>
                    <a:pt x="7091" y="90622"/>
                  </a:lnTo>
                  <a:lnTo>
                    <a:pt x="7746" y="90356"/>
                  </a:lnTo>
                  <a:lnTo>
                    <a:pt x="8400" y="90081"/>
                  </a:lnTo>
                  <a:lnTo>
                    <a:pt x="9059" y="89806"/>
                  </a:lnTo>
                  <a:lnTo>
                    <a:pt x="10367" y="89240"/>
                  </a:lnTo>
                  <a:lnTo>
                    <a:pt x="11675" y="88657"/>
                  </a:lnTo>
                  <a:lnTo>
                    <a:pt x="12978" y="88066"/>
                  </a:lnTo>
                  <a:lnTo>
                    <a:pt x="14286" y="87458"/>
                  </a:lnTo>
                  <a:lnTo>
                    <a:pt x="15589" y="86859"/>
                  </a:lnTo>
                  <a:lnTo>
                    <a:pt x="18195" y="85643"/>
                  </a:lnTo>
                  <a:lnTo>
                    <a:pt x="19498" y="85044"/>
                  </a:lnTo>
                  <a:lnTo>
                    <a:pt x="20801" y="84453"/>
                  </a:lnTo>
                  <a:lnTo>
                    <a:pt x="22104" y="83878"/>
                  </a:lnTo>
                  <a:lnTo>
                    <a:pt x="23407" y="83321"/>
                  </a:lnTo>
                  <a:lnTo>
                    <a:pt x="23968" y="83087"/>
                  </a:lnTo>
                  <a:lnTo>
                    <a:pt x="24544" y="82863"/>
                  </a:lnTo>
                  <a:lnTo>
                    <a:pt x="25131" y="82638"/>
                  </a:lnTo>
                  <a:lnTo>
                    <a:pt x="25723" y="82421"/>
                  </a:lnTo>
                  <a:lnTo>
                    <a:pt x="26943" y="81989"/>
                  </a:lnTo>
                  <a:lnTo>
                    <a:pt x="28189" y="81564"/>
                  </a:lnTo>
                  <a:lnTo>
                    <a:pt x="29455" y="81131"/>
                  </a:lnTo>
                  <a:lnTo>
                    <a:pt x="30732" y="80690"/>
                  </a:lnTo>
                  <a:lnTo>
                    <a:pt x="31371" y="80457"/>
                  </a:lnTo>
                  <a:lnTo>
                    <a:pt x="32015" y="80224"/>
                  </a:lnTo>
                  <a:lnTo>
                    <a:pt x="32658" y="79982"/>
                  </a:lnTo>
                  <a:lnTo>
                    <a:pt x="33297" y="79724"/>
                  </a:lnTo>
                  <a:lnTo>
                    <a:pt x="33935" y="79466"/>
                  </a:lnTo>
                  <a:lnTo>
                    <a:pt x="34569" y="79191"/>
                  </a:lnTo>
                  <a:lnTo>
                    <a:pt x="35197" y="78908"/>
                  </a:lnTo>
                  <a:lnTo>
                    <a:pt x="35820" y="78617"/>
                  </a:lnTo>
                  <a:lnTo>
                    <a:pt x="36437" y="78309"/>
                  </a:lnTo>
                  <a:lnTo>
                    <a:pt x="37045" y="77984"/>
                  </a:lnTo>
                  <a:lnTo>
                    <a:pt x="37346" y="77818"/>
                  </a:lnTo>
                  <a:lnTo>
                    <a:pt x="37647" y="77643"/>
                  </a:lnTo>
                  <a:lnTo>
                    <a:pt x="37943" y="77468"/>
                  </a:lnTo>
                  <a:lnTo>
                    <a:pt x="38239" y="77285"/>
                  </a:lnTo>
                  <a:lnTo>
                    <a:pt x="38529" y="77102"/>
                  </a:lnTo>
                  <a:lnTo>
                    <a:pt x="38820" y="76910"/>
                  </a:lnTo>
                  <a:lnTo>
                    <a:pt x="39106" y="76719"/>
                  </a:lnTo>
                  <a:lnTo>
                    <a:pt x="39391" y="76519"/>
                  </a:lnTo>
                  <a:lnTo>
                    <a:pt x="39672" y="76319"/>
                  </a:lnTo>
                  <a:lnTo>
                    <a:pt x="39947" y="76111"/>
                  </a:lnTo>
                  <a:lnTo>
                    <a:pt x="40222" y="75894"/>
                  </a:lnTo>
                  <a:lnTo>
                    <a:pt x="40492" y="75678"/>
                  </a:lnTo>
                  <a:lnTo>
                    <a:pt x="40762" y="75453"/>
                  </a:lnTo>
                  <a:lnTo>
                    <a:pt x="41026" y="75220"/>
                  </a:lnTo>
                  <a:lnTo>
                    <a:pt x="41286" y="74987"/>
                  </a:lnTo>
                  <a:lnTo>
                    <a:pt x="41540" y="74745"/>
                  </a:lnTo>
                  <a:lnTo>
                    <a:pt x="41790" y="74496"/>
                  </a:lnTo>
                  <a:lnTo>
                    <a:pt x="42039" y="74246"/>
                  </a:lnTo>
                  <a:lnTo>
                    <a:pt x="42283" y="73988"/>
                  </a:lnTo>
                  <a:lnTo>
                    <a:pt x="42522" y="73721"/>
                  </a:lnTo>
                  <a:lnTo>
                    <a:pt x="42579" y="73647"/>
                  </a:lnTo>
                  <a:lnTo>
                    <a:pt x="42631" y="73572"/>
                  </a:lnTo>
                  <a:lnTo>
                    <a:pt x="42682" y="73488"/>
                  </a:lnTo>
                  <a:lnTo>
                    <a:pt x="42729" y="73397"/>
                  </a:lnTo>
                  <a:lnTo>
                    <a:pt x="42771" y="73297"/>
                  </a:lnTo>
                  <a:lnTo>
                    <a:pt x="42807" y="73197"/>
                  </a:lnTo>
                  <a:lnTo>
                    <a:pt x="42843" y="73089"/>
                  </a:lnTo>
                  <a:lnTo>
                    <a:pt x="42875" y="72972"/>
                  </a:lnTo>
                  <a:lnTo>
                    <a:pt x="42900" y="72864"/>
                  </a:lnTo>
                  <a:lnTo>
                    <a:pt x="42921" y="72739"/>
                  </a:lnTo>
                  <a:lnTo>
                    <a:pt x="42942" y="72622"/>
                  </a:lnTo>
                  <a:lnTo>
                    <a:pt x="42952" y="72506"/>
                  </a:lnTo>
                  <a:lnTo>
                    <a:pt x="42963" y="72381"/>
                  </a:lnTo>
                  <a:lnTo>
                    <a:pt x="42963" y="72264"/>
                  </a:lnTo>
                  <a:lnTo>
                    <a:pt x="42963" y="72148"/>
                  </a:lnTo>
                  <a:lnTo>
                    <a:pt x="42958" y="72023"/>
                  </a:lnTo>
                  <a:lnTo>
                    <a:pt x="42989" y="71915"/>
                  </a:lnTo>
                  <a:lnTo>
                    <a:pt x="43020" y="71798"/>
                  </a:lnTo>
                  <a:lnTo>
                    <a:pt x="43046" y="71682"/>
                  </a:lnTo>
                  <a:lnTo>
                    <a:pt x="43061" y="71557"/>
                  </a:lnTo>
                  <a:lnTo>
                    <a:pt x="43082" y="71440"/>
                  </a:lnTo>
                  <a:lnTo>
                    <a:pt x="43093" y="71315"/>
                  </a:lnTo>
                  <a:lnTo>
                    <a:pt x="43103" y="71191"/>
                  </a:lnTo>
                  <a:lnTo>
                    <a:pt x="43103" y="71066"/>
                  </a:lnTo>
                  <a:lnTo>
                    <a:pt x="43103" y="70941"/>
                  </a:lnTo>
                  <a:lnTo>
                    <a:pt x="43098" y="70808"/>
                  </a:lnTo>
                  <a:lnTo>
                    <a:pt x="43087" y="70683"/>
                  </a:lnTo>
                  <a:lnTo>
                    <a:pt x="43072" y="70558"/>
                  </a:lnTo>
                  <a:lnTo>
                    <a:pt x="43051" y="70425"/>
                  </a:lnTo>
                  <a:lnTo>
                    <a:pt x="43025" y="70300"/>
                  </a:lnTo>
                  <a:lnTo>
                    <a:pt x="42989" y="70175"/>
                  </a:lnTo>
                  <a:lnTo>
                    <a:pt x="42952" y="70042"/>
                  </a:lnTo>
                  <a:lnTo>
                    <a:pt x="42610" y="68993"/>
                  </a:lnTo>
                  <a:lnTo>
                    <a:pt x="42257" y="67952"/>
                  </a:lnTo>
                  <a:lnTo>
                    <a:pt x="41899" y="66920"/>
                  </a:lnTo>
                  <a:lnTo>
                    <a:pt x="41535" y="65879"/>
                  </a:lnTo>
                  <a:lnTo>
                    <a:pt x="41167" y="64855"/>
                  </a:lnTo>
                  <a:lnTo>
                    <a:pt x="40788" y="63831"/>
                  </a:lnTo>
                  <a:lnTo>
                    <a:pt x="40409" y="62807"/>
                  </a:lnTo>
                  <a:lnTo>
                    <a:pt x="40019" y="61791"/>
                  </a:lnTo>
                  <a:lnTo>
                    <a:pt x="39625" y="60784"/>
                  </a:lnTo>
                  <a:lnTo>
                    <a:pt x="39225" y="59776"/>
                  </a:lnTo>
                  <a:lnTo>
                    <a:pt x="38815" y="58777"/>
                  </a:lnTo>
                  <a:lnTo>
                    <a:pt x="38405" y="57778"/>
                  </a:lnTo>
                  <a:lnTo>
                    <a:pt x="37990" y="56788"/>
                  </a:lnTo>
                  <a:lnTo>
                    <a:pt x="37564" y="55797"/>
                  </a:lnTo>
                  <a:lnTo>
                    <a:pt x="37138" y="54814"/>
                  </a:lnTo>
                  <a:lnTo>
                    <a:pt x="36707" y="53832"/>
                  </a:lnTo>
                  <a:lnTo>
                    <a:pt x="36266" y="52850"/>
                  </a:lnTo>
                  <a:lnTo>
                    <a:pt x="35825" y="51884"/>
                  </a:lnTo>
                  <a:lnTo>
                    <a:pt x="35378" y="50910"/>
                  </a:lnTo>
                  <a:lnTo>
                    <a:pt x="34927" y="49944"/>
                  </a:lnTo>
                  <a:lnTo>
                    <a:pt x="34470" y="48987"/>
                  </a:lnTo>
                  <a:lnTo>
                    <a:pt x="34013" y="48029"/>
                  </a:lnTo>
                  <a:lnTo>
                    <a:pt x="33546" y="47072"/>
                  </a:lnTo>
                  <a:lnTo>
                    <a:pt x="33079" y="46123"/>
                  </a:lnTo>
                  <a:lnTo>
                    <a:pt x="32606" y="45174"/>
                  </a:lnTo>
                  <a:lnTo>
                    <a:pt x="32129" y="44233"/>
                  </a:lnTo>
                  <a:lnTo>
                    <a:pt x="31651" y="43292"/>
                  </a:lnTo>
                  <a:lnTo>
                    <a:pt x="31163" y="42351"/>
                  </a:lnTo>
                  <a:lnTo>
                    <a:pt x="30680" y="41419"/>
                  </a:lnTo>
                  <a:lnTo>
                    <a:pt x="30187" y="40495"/>
                  </a:lnTo>
                  <a:lnTo>
                    <a:pt x="29694" y="39562"/>
                  </a:lnTo>
                  <a:lnTo>
                    <a:pt x="29196" y="38647"/>
                  </a:lnTo>
                  <a:lnTo>
                    <a:pt x="28697" y="37722"/>
                  </a:lnTo>
                  <a:lnTo>
                    <a:pt x="28194" y="36807"/>
                  </a:lnTo>
                  <a:lnTo>
                    <a:pt x="27690" y="35891"/>
                  </a:lnTo>
                  <a:lnTo>
                    <a:pt x="27181" y="34983"/>
                  </a:lnTo>
                  <a:lnTo>
                    <a:pt x="26159" y="33168"/>
                  </a:lnTo>
                  <a:lnTo>
                    <a:pt x="25131" y="31362"/>
                  </a:lnTo>
                  <a:lnTo>
                    <a:pt x="24093" y="29572"/>
                  </a:lnTo>
                  <a:lnTo>
                    <a:pt x="23044" y="27790"/>
                  </a:lnTo>
                  <a:lnTo>
                    <a:pt x="21990" y="26025"/>
                  </a:lnTo>
                  <a:lnTo>
                    <a:pt x="20936" y="24260"/>
                  </a:lnTo>
                  <a:lnTo>
                    <a:pt x="19877" y="22512"/>
                  </a:lnTo>
                  <a:lnTo>
                    <a:pt x="18813" y="20764"/>
                  </a:lnTo>
                  <a:lnTo>
                    <a:pt x="17749" y="19032"/>
                  </a:lnTo>
                  <a:lnTo>
                    <a:pt x="16680" y="17300"/>
                  </a:lnTo>
                  <a:lnTo>
                    <a:pt x="14551" y="13870"/>
                  </a:lnTo>
                  <a:lnTo>
                    <a:pt x="12428" y="10465"/>
                  </a:lnTo>
                  <a:lnTo>
                    <a:pt x="12392" y="10349"/>
                  </a:lnTo>
                  <a:lnTo>
                    <a:pt x="12298" y="10124"/>
                  </a:lnTo>
                  <a:lnTo>
                    <a:pt x="12205" y="9907"/>
                  </a:lnTo>
                  <a:lnTo>
                    <a:pt x="12101" y="9716"/>
                  </a:lnTo>
                  <a:lnTo>
                    <a:pt x="11992" y="9541"/>
                  </a:lnTo>
                  <a:lnTo>
                    <a:pt x="11883" y="9383"/>
                  </a:lnTo>
                  <a:lnTo>
                    <a:pt x="11769" y="9241"/>
                  </a:lnTo>
                  <a:lnTo>
                    <a:pt x="11649" y="9125"/>
                  </a:lnTo>
                  <a:lnTo>
                    <a:pt x="11525" y="9008"/>
                  </a:lnTo>
                  <a:lnTo>
                    <a:pt x="10274" y="7002"/>
                  </a:lnTo>
                  <a:lnTo>
                    <a:pt x="9033" y="5004"/>
                  </a:lnTo>
                  <a:lnTo>
                    <a:pt x="7808" y="3006"/>
                  </a:lnTo>
                  <a:lnTo>
                    <a:pt x="6588" y="1016"/>
                  </a:lnTo>
                  <a:lnTo>
                    <a:pt x="6520" y="916"/>
                  </a:lnTo>
                  <a:lnTo>
                    <a:pt x="6458" y="816"/>
                  </a:lnTo>
                  <a:lnTo>
                    <a:pt x="6391" y="724"/>
                  </a:lnTo>
                  <a:lnTo>
                    <a:pt x="6318" y="641"/>
                  </a:lnTo>
                  <a:lnTo>
                    <a:pt x="6250" y="558"/>
                  </a:lnTo>
                  <a:lnTo>
                    <a:pt x="6183" y="483"/>
                  </a:lnTo>
                  <a:lnTo>
                    <a:pt x="6110" y="416"/>
                  </a:lnTo>
                  <a:lnTo>
                    <a:pt x="6038" y="350"/>
                  </a:lnTo>
                  <a:lnTo>
                    <a:pt x="5965" y="292"/>
                  </a:lnTo>
                  <a:lnTo>
                    <a:pt x="5892" y="242"/>
                  </a:lnTo>
                  <a:lnTo>
                    <a:pt x="5820" y="192"/>
                  </a:lnTo>
                  <a:lnTo>
                    <a:pt x="5747" y="150"/>
                  </a:lnTo>
                  <a:lnTo>
                    <a:pt x="5674" y="117"/>
                  </a:lnTo>
                  <a:lnTo>
                    <a:pt x="5602" y="83"/>
                  </a:lnTo>
                  <a:lnTo>
                    <a:pt x="5451" y="33"/>
                  </a:lnTo>
                  <a:lnTo>
                    <a:pt x="5300" y="8"/>
                  </a:lnTo>
                  <a:lnTo>
                    <a:pt x="5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6" name="Google Shape;2126;p64"/>
            <p:cNvSpPr/>
            <p:nvPr/>
          </p:nvSpPr>
          <p:spPr>
            <a:xfrm>
              <a:off x="431475" y="219161"/>
              <a:ext cx="406777" cy="433977"/>
            </a:xfrm>
            <a:custGeom>
              <a:avLst/>
              <a:gdLst/>
              <a:ahLst/>
              <a:cxnLst/>
              <a:rect l="l" t="t" r="r" b="b"/>
              <a:pathLst>
                <a:path w="39589" h="56655" extrusionOk="0">
                  <a:moveTo>
                    <a:pt x="36479" y="0"/>
                  </a:moveTo>
                  <a:lnTo>
                    <a:pt x="36386" y="9"/>
                  </a:lnTo>
                  <a:lnTo>
                    <a:pt x="36287" y="25"/>
                  </a:lnTo>
                  <a:lnTo>
                    <a:pt x="36194" y="50"/>
                  </a:lnTo>
                  <a:lnTo>
                    <a:pt x="36101" y="84"/>
                  </a:lnTo>
                  <a:lnTo>
                    <a:pt x="36007" y="125"/>
                  </a:lnTo>
                  <a:lnTo>
                    <a:pt x="35914" y="175"/>
                  </a:lnTo>
                  <a:lnTo>
                    <a:pt x="35820" y="242"/>
                  </a:lnTo>
                  <a:lnTo>
                    <a:pt x="35727" y="308"/>
                  </a:lnTo>
                  <a:lnTo>
                    <a:pt x="35633" y="392"/>
                  </a:lnTo>
                  <a:lnTo>
                    <a:pt x="35540" y="483"/>
                  </a:lnTo>
                  <a:lnTo>
                    <a:pt x="33723" y="2365"/>
                  </a:lnTo>
                  <a:lnTo>
                    <a:pt x="31916" y="4255"/>
                  </a:lnTo>
                  <a:lnTo>
                    <a:pt x="28298" y="8034"/>
                  </a:lnTo>
                  <a:lnTo>
                    <a:pt x="26497" y="9924"/>
                  </a:lnTo>
                  <a:lnTo>
                    <a:pt x="24685" y="11806"/>
                  </a:lnTo>
                  <a:lnTo>
                    <a:pt x="22878" y="13679"/>
                  </a:lnTo>
                  <a:lnTo>
                    <a:pt x="21067" y="15535"/>
                  </a:lnTo>
                  <a:lnTo>
                    <a:pt x="19245" y="17384"/>
                  </a:lnTo>
                  <a:lnTo>
                    <a:pt x="18331" y="18308"/>
                  </a:lnTo>
                  <a:lnTo>
                    <a:pt x="17417" y="19215"/>
                  </a:lnTo>
                  <a:lnTo>
                    <a:pt x="16504" y="20131"/>
                  </a:lnTo>
                  <a:lnTo>
                    <a:pt x="15585" y="21030"/>
                  </a:lnTo>
                  <a:lnTo>
                    <a:pt x="14666" y="21929"/>
                  </a:lnTo>
                  <a:lnTo>
                    <a:pt x="13742" y="22820"/>
                  </a:lnTo>
                  <a:lnTo>
                    <a:pt x="12818" y="23711"/>
                  </a:lnTo>
                  <a:lnTo>
                    <a:pt x="11889" y="24594"/>
                  </a:lnTo>
                  <a:lnTo>
                    <a:pt x="10954" y="25468"/>
                  </a:lnTo>
                  <a:lnTo>
                    <a:pt x="10020" y="26334"/>
                  </a:lnTo>
                  <a:lnTo>
                    <a:pt x="9080" y="27191"/>
                  </a:lnTo>
                  <a:lnTo>
                    <a:pt x="8141" y="28040"/>
                  </a:lnTo>
                  <a:lnTo>
                    <a:pt x="7196" y="28889"/>
                  </a:lnTo>
                  <a:lnTo>
                    <a:pt x="6246" y="29722"/>
                  </a:lnTo>
                  <a:lnTo>
                    <a:pt x="6017" y="29913"/>
                  </a:lnTo>
                  <a:lnTo>
                    <a:pt x="5784" y="30113"/>
                  </a:lnTo>
                  <a:lnTo>
                    <a:pt x="5285" y="30496"/>
                  </a:lnTo>
                  <a:lnTo>
                    <a:pt x="4766" y="30896"/>
                  </a:lnTo>
                  <a:lnTo>
                    <a:pt x="4237" y="31304"/>
                  </a:lnTo>
                  <a:lnTo>
                    <a:pt x="3967" y="31520"/>
                  </a:lnTo>
                  <a:lnTo>
                    <a:pt x="3697" y="31737"/>
                  </a:lnTo>
                  <a:lnTo>
                    <a:pt x="3427" y="31961"/>
                  </a:lnTo>
                  <a:lnTo>
                    <a:pt x="3157" y="32195"/>
                  </a:lnTo>
                  <a:lnTo>
                    <a:pt x="2897" y="32428"/>
                  </a:lnTo>
                  <a:lnTo>
                    <a:pt x="2638" y="32669"/>
                  </a:lnTo>
                  <a:lnTo>
                    <a:pt x="2384" y="32927"/>
                  </a:lnTo>
                  <a:lnTo>
                    <a:pt x="2134" y="33185"/>
                  </a:lnTo>
                  <a:lnTo>
                    <a:pt x="1896" y="33460"/>
                  </a:lnTo>
                  <a:lnTo>
                    <a:pt x="1667" y="33743"/>
                  </a:lnTo>
                  <a:lnTo>
                    <a:pt x="1444" y="34034"/>
                  </a:lnTo>
                  <a:lnTo>
                    <a:pt x="1340" y="34193"/>
                  </a:lnTo>
                  <a:lnTo>
                    <a:pt x="1236" y="34343"/>
                  </a:lnTo>
                  <a:lnTo>
                    <a:pt x="1132" y="34501"/>
                  </a:lnTo>
                  <a:lnTo>
                    <a:pt x="1039" y="34659"/>
                  </a:lnTo>
                  <a:lnTo>
                    <a:pt x="946" y="34825"/>
                  </a:lnTo>
                  <a:lnTo>
                    <a:pt x="852" y="34992"/>
                  </a:lnTo>
                  <a:lnTo>
                    <a:pt x="769" y="35167"/>
                  </a:lnTo>
                  <a:lnTo>
                    <a:pt x="686" y="35342"/>
                  </a:lnTo>
                  <a:lnTo>
                    <a:pt x="608" y="35516"/>
                  </a:lnTo>
                  <a:lnTo>
                    <a:pt x="530" y="35700"/>
                  </a:lnTo>
                  <a:lnTo>
                    <a:pt x="463" y="35883"/>
                  </a:lnTo>
                  <a:lnTo>
                    <a:pt x="395" y="36074"/>
                  </a:lnTo>
                  <a:lnTo>
                    <a:pt x="333" y="36266"/>
                  </a:lnTo>
                  <a:lnTo>
                    <a:pt x="276" y="36457"/>
                  </a:lnTo>
                  <a:lnTo>
                    <a:pt x="224" y="36657"/>
                  </a:lnTo>
                  <a:lnTo>
                    <a:pt x="177" y="36865"/>
                  </a:lnTo>
                  <a:lnTo>
                    <a:pt x="136" y="37073"/>
                  </a:lnTo>
                  <a:lnTo>
                    <a:pt x="99" y="37290"/>
                  </a:lnTo>
                  <a:lnTo>
                    <a:pt x="68" y="37506"/>
                  </a:lnTo>
                  <a:lnTo>
                    <a:pt x="42" y="37731"/>
                  </a:lnTo>
                  <a:lnTo>
                    <a:pt x="22" y="37956"/>
                  </a:lnTo>
                  <a:lnTo>
                    <a:pt x="11" y="38189"/>
                  </a:lnTo>
                  <a:lnTo>
                    <a:pt x="1" y="38422"/>
                  </a:lnTo>
                  <a:lnTo>
                    <a:pt x="1" y="38663"/>
                  </a:lnTo>
                  <a:lnTo>
                    <a:pt x="1" y="38905"/>
                  </a:lnTo>
                  <a:lnTo>
                    <a:pt x="11" y="39155"/>
                  </a:lnTo>
                  <a:lnTo>
                    <a:pt x="32" y="39421"/>
                  </a:lnTo>
                  <a:lnTo>
                    <a:pt x="58" y="39696"/>
                  </a:lnTo>
                  <a:lnTo>
                    <a:pt x="84" y="39962"/>
                  </a:lnTo>
                  <a:lnTo>
                    <a:pt x="125" y="40229"/>
                  </a:lnTo>
                  <a:lnTo>
                    <a:pt x="167" y="40503"/>
                  </a:lnTo>
                  <a:lnTo>
                    <a:pt x="214" y="40778"/>
                  </a:lnTo>
                  <a:lnTo>
                    <a:pt x="271" y="41053"/>
                  </a:lnTo>
                  <a:lnTo>
                    <a:pt x="333" y="41319"/>
                  </a:lnTo>
                  <a:lnTo>
                    <a:pt x="400" y="41594"/>
                  </a:lnTo>
                  <a:lnTo>
                    <a:pt x="468" y="41869"/>
                  </a:lnTo>
                  <a:lnTo>
                    <a:pt x="546" y="42152"/>
                  </a:lnTo>
                  <a:lnTo>
                    <a:pt x="629" y="42426"/>
                  </a:lnTo>
                  <a:lnTo>
                    <a:pt x="712" y="42701"/>
                  </a:lnTo>
                  <a:lnTo>
                    <a:pt x="805" y="42976"/>
                  </a:lnTo>
                  <a:lnTo>
                    <a:pt x="899" y="43259"/>
                  </a:lnTo>
                  <a:lnTo>
                    <a:pt x="997" y="43534"/>
                  </a:lnTo>
                  <a:lnTo>
                    <a:pt x="1101" y="43808"/>
                  </a:lnTo>
                  <a:lnTo>
                    <a:pt x="1210" y="44092"/>
                  </a:lnTo>
                  <a:lnTo>
                    <a:pt x="1439" y="44641"/>
                  </a:lnTo>
                  <a:lnTo>
                    <a:pt x="1678" y="45199"/>
                  </a:lnTo>
                  <a:lnTo>
                    <a:pt x="1927" y="45748"/>
                  </a:lnTo>
                  <a:lnTo>
                    <a:pt x="2191" y="46306"/>
                  </a:lnTo>
                  <a:lnTo>
                    <a:pt x="2461" y="46856"/>
                  </a:lnTo>
                  <a:lnTo>
                    <a:pt x="2742" y="47397"/>
                  </a:lnTo>
                  <a:lnTo>
                    <a:pt x="3027" y="47938"/>
                  </a:lnTo>
                  <a:lnTo>
                    <a:pt x="3323" y="48479"/>
                  </a:lnTo>
                  <a:lnTo>
                    <a:pt x="3619" y="49012"/>
                  </a:lnTo>
                  <a:lnTo>
                    <a:pt x="3915" y="49536"/>
                  </a:lnTo>
                  <a:lnTo>
                    <a:pt x="4216" y="50061"/>
                  </a:lnTo>
                  <a:lnTo>
                    <a:pt x="4813" y="51085"/>
                  </a:lnTo>
                  <a:lnTo>
                    <a:pt x="5394" y="52076"/>
                  </a:lnTo>
                  <a:lnTo>
                    <a:pt x="5960" y="53033"/>
                  </a:lnTo>
                  <a:lnTo>
                    <a:pt x="6485" y="53957"/>
                  </a:lnTo>
                  <a:lnTo>
                    <a:pt x="6734" y="54398"/>
                  </a:lnTo>
                  <a:lnTo>
                    <a:pt x="6973" y="54823"/>
                  </a:lnTo>
                  <a:lnTo>
                    <a:pt x="7191" y="55239"/>
                  </a:lnTo>
                  <a:lnTo>
                    <a:pt x="7398" y="55647"/>
                  </a:lnTo>
                  <a:lnTo>
                    <a:pt x="7471" y="55789"/>
                  </a:lnTo>
                  <a:lnTo>
                    <a:pt x="7549" y="55914"/>
                  </a:lnTo>
                  <a:lnTo>
                    <a:pt x="7632" y="56038"/>
                  </a:lnTo>
                  <a:lnTo>
                    <a:pt x="7720" y="56138"/>
                  </a:lnTo>
                  <a:lnTo>
                    <a:pt x="7808" y="56238"/>
                  </a:lnTo>
                  <a:lnTo>
                    <a:pt x="7897" y="56322"/>
                  </a:lnTo>
                  <a:lnTo>
                    <a:pt x="7990" y="56396"/>
                  </a:lnTo>
                  <a:lnTo>
                    <a:pt x="8089" y="56463"/>
                  </a:lnTo>
                  <a:lnTo>
                    <a:pt x="8182" y="56513"/>
                  </a:lnTo>
                  <a:lnTo>
                    <a:pt x="8286" y="56563"/>
                  </a:lnTo>
                  <a:lnTo>
                    <a:pt x="8385" y="56596"/>
                  </a:lnTo>
                  <a:lnTo>
                    <a:pt x="8488" y="56621"/>
                  </a:lnTo>
                  <a:lnTo>
                    <a:pt x="8592" y="56638"/>
                  </a:lnTo>
                  <a:lnTo>
                    <a:pt x="8696" y="56646"/>
                  </a:lnTo>
                  <a:lnTo>
                    <a:pt x="8800" y="56655"/>
                  </a:lnTo>
                  <a:lnTo>
                    <a:pt x="8909" y="56646"/>
                  </a:lnTo>
                  <a:lnTo>
                    <a:pt x="9013" y="56630"/>
                  </a:lnTo>
                  <a:lnTo>
                    <a:pt x="9117" y="56605"/>
                  </a:lnTo>
                  <a:lnTo>
                    <a:pt x="9226" y="56580"/>
                  </a:lnTo>
                  <a:lnTo>
                    <a:pt x="9329" y="56538"/>
                  </a:lnTo>
                  <a:lnTo>
                    <a:pt x="9433" y="56496"/>
                  </a:lnTo>
                  <a:lnTo>
                    <a:pt x="9537" y="56446"/>
                  </a:lnTo>
                  <a:lnTo>
                    <a:pt x="9636" y="56388"/>
                  </a:lnTo>
                  <a:lnTo>
                    <a:pt x="9734" y="56330"/>
                  </a:lnTo>
                  <a:lnTo>
                    <a:pt x="9833" y="56263"/>
                  </a:lnTo>
                  <a:lnTo>
                    <a:pt x="9932" y="56188"/>
                  </a:lnTo>
                  <a:lnTo>
                    <a:pt x="10025" y="56113"/>
                  </a:lnTo>
                  <a:lnTo>
                    <a:pt x="10113" y="56022"/>
                  </a:lnTo>
                  <a:lnTo>
                    <a:pt x="10202" y="55939"/>
                  </a:lnTo>
                  <a:lnTo>
                    <a:pt x="10285" y="55847"/>
                  </a:lnTo>
                  <a:lnTo>
                    <a:pt x="10368" y="55747"/>
                  </a:lnTo>
                  <a:lnTo>
                    <a:pt x="10446" y="55647"/>
                  </a:lnTo>
                  <a:lnTo>
                    <a:pt x="11286" y="54532"/>
                  </a:lnTo>
                  <a:lnTo>
                    <a:pt x="12127" y="53433"/>
                  </a:lnTo>
                  <a:lnTo>
                    <a:pt x="12974" y="52342"/>
                  </a:lnTo>
                  <a:lnTo>
                    <a:pt x="13830" y="51268"/>
                  </a:lnTo>
                  <a:lnTo>
                    <a:pt x="14687" y="50211"/>
                  </a:lnTo>
                  <a:lnTo>
                    <a:pt x="15543" y="49162"/>
                  </a:lnTo>
                  <a:lnTo>
                    <a:pt x="16410" y="48121"/>
                  </a:lnTo>
                  <a:lnTo>
                    <a:pt x="17277" y="47097"/>
                  </a:lnTo>
                  <a:lnTo>
                    <a:pt x="18154" y="46081"/>
                  </a:lnTo>
                  <a:lnTo>
                    <a:pt x="19027" y="45082"/>
                  </a:lnTo>
                  <a:lnTo>
                    <a:pt x="19909" y="44083"/>
                  </a:lnTo>
                  <a:lnTo>
                    <a:pt x="20792" y="43101"/>
                  </a:lnTo>
                  <a:lnTo>
                    <a:pt x="21679" y="42127"/>
                  </a:lnTo>
                  <a:lnTo>
                    <a:pt x="22567" y="41153"/>
                  </a:lnTo>
                  <a:lnTo>
                    <a:pt x="23460" y="40195"/>
                  </a:lnTo>
                  <a:lnTo>
                    <a:pt x="24358" y="39238"/>
                  </a:lnTo>
                  <a:lnTo>
                    <a:pt x="25256" y="38289"/>
                  </a:lnTo>
                  <a:lnTo>
                    <a:pt x="26154" y="37348"/>
                  </a:lnTo>
                  <a:lnTo>
                    <a:pt x="27057" y="36407"/>
                  </a:lnTo>
                  <a:lnTo>
                    <a:pt x="27966" y="35475"/>
                  </a:lnTo>
                  <a:lnTo>
                    <a:pt x="29783" y="33618"/>
                  </a:lnTo>
                  <a:lnTo>
                    <a:pt x="31605" y="31778"/>
                  </a:lnTo>
                  <a:lnTo>
                    <a:pt x="33437" y="29938"/>
                  </a:lnTo>
                  <a:lnTo>
                    <a:pt x="35275" y="28107"/>
                  </a:lnTo>
                  <a:lnTo>
                    <a:pt x="38956" y="24435"/>
                  </a:lnTo>
                  <a:lnTo>
                    <a:pt x="39013" y="24377"/>
                  </a:lnTo>
                  <a:lnTo>
                    <a:pt x="39070" y="24310"/>
                  </a:lnTo>
                  <a:lnTo>
                    <a:pt x="39122" y="24244"/>
                  </a:lnTo>
                  <a:lnTo>
                    <a:pt x="39174" y="24169"/>
                  </a:lnTo>
                  <a:lnTo>
                    <a:pt x="39220" y="24094"/>
                  </a:lnTo>
                  <a:lnTo>
                    <a:pt x="39262" y="24019"/>
                  </a:lnTo>
                  <a:lnTo>
                    <a:pt x="39303" y="23936"/>
                  </a:lnTo>
                  <a:lnTo>
                    <a:pt x="39340" y="23853"/>
                  </a:lnTo>
                  <a:lnTo>
                    <a:pt x="39376" y="23769"/>
                  </a:lnTo>
                  <a:lnTo>
                    <a:pt x="39407" y="23678"/>
                  </a:lnTo>
                  <a:lnTo>
                    <a:pt x="39464" y="23503"/>
                  </a:lnTo>
                  <a:lnTo>
                    <a:pt x="39511" y="23311"/>
                  </a:lnTo>
                  <a:lnTo>
                    <a:pt x="39547" y="23120"/>
                  </a:lnTo>
                  <a:lnTo>
                    <a:pt x="39568" y="22928"/>
                  </a:lnTo>
                  <a:lnTo>
                    <a:pt x="39584" y="22729"/>
                  </a:lnTo>
                  <a:lnTo>
                    <a:pt x="39589" y="22529"/>
                  </a:lnTo>
                  <a:lnTo>
                    <a:pt x="39584" y="22329"/>
                  </a:lnTo>
                  <a:lnTo>
                    <a:pt x="39568" y="22129"/>
                  </a:lnTo>
                  <a:lnTo>
                    <a:pt x="39547" y="21938"/>
                  </a:lnTo>
                  <a:lnTo>
                    <a:pt x="39511" y="21746"/>
                  </a:lnTo>
                  <a:lnTo>
                    <a:pt x="39475" y="21555"/>
                  </a:lnTo>
                  <a:lnTo>
                    <a:pt x="39423" y="21380"/>
                  </a:lnTo>
                  <a:lnTo>
                    <a:pt x="39366" y="21205"/>
                  </a:lnTo>
                  <a:lnTo>
                    <a:pt x="39303" y="21047"/>
                  </a:lnTo>
                  <a:lnTo>
                    <a:pt x="39231" y="20889"/>
                  </a:lnTo>
                  <a:lnTo>
                    <a:pt x="39148" y="20747"/>
                  </a:lnTo>
                  <a:lnTo>
                    <a:pt x="39065" y="20622"/>
                  </a:lnTo>
                  <a:lnTo>
                    <a:pt x="38971" y="20506"/>
                  </a:lnTo>
                  <a:lnTo>
                    <a:pt x="38873" y="20414"/>
                  </a:lnTo>
                  <a:lnTo>
                    <a:pt x="38821" y="20373"/>
                  </a:lnTo>
                  <a:lnTo>
                    <a:pt x="38769" y="20331"/>
                  </a:lnTo>
                  <a:lnTo>
                    <a:pt x="38712" y="20298"/>
                  </a:lnTo>
                  <a:lnTo>
                    <a:pt x="38655" y="20264"/>
                  </a:lnTo>
                  <a:lnTo>
                    <a:pt x="38597" y="20248"/>
                  </a:lnTo>
                  <a:lnTo>
                    <a:pt x="38540" y="20223"/>
                  </a:lnTo>
                  <a:lnTo>
                    <a:pt x="38478" y="20214"/>
                  </a:lnTo>
                  <a:lnTo>
                    <a:pt x="38416" y="20206"/>
                  </a:lnTo>
                  <a:lnTo>
                    <a:pt x="38353" y="20198"/>
                  </a:lnTo>
                  <a:lnTo>
                    <a:pt x="38291" y="20206"/>
                  </a:lnTo>
                  <a:lnTo>
                    <a:pt x="38224" y="20214"/>
                  </a:lnTo>
                  <a:lnTo>
                    <a:pt x="38156" y="20223"/>
                  </a:lnTo>
                  <a:lnTo>
                    <a:pt x="38089" y="20248"/>
                  </a:lnTo>
                  <a:lnTo>
                    <a:pt x="38021" y="20273"/>
                  </a:lnTo>
                  <a:lnTo>
                    <a:pt x="37949" y="20306"/>
                  </a:lnTo>
                  <a:lnTo>
                    <a:pt x="37881" y="20348"/>
                  </a:lnTo>
                  <a:lnTo>
                    <a:pt x="37393" y="20656"/>
                  </a:lnTo>
                  <a:lnTo>
                    <a:pt x="36905" y="20964"/>
                  </a:lnTo>
                  <a:lnTo>
                    <a:pt x="36417" y="21280"/>
                  </a:lnTo>
                  <a:lnTo>
                    <a:pt x="35929" y="21605"/>
                  </a:lnTo>
                  <a:lnTo>
                    <a:pt x="35446" y="21929"/>
                  </a:lnTo>
                  <a:lnTo>
                    <a:pt x="34964" y="22262"/>
                  </a:lnTo>
                  <a:lnTo>
                    <a:pt x="34486" y="22595"/>
                  </a:lnTo>
                  <a:lnTo>
                    <a:pt x="34003" y="22937"/>
                  </a:lnTo>
                  <a:lnTo>
                    <a:pt x="33526" y="23286"/>
                  </a:lnTo>
                  <a:lnTo>
                    <a:pt x="33048" y="23636"/>
                  </a:lnTo>
                  <a:lnTo>
                    <a:pt x="32576" y="23994"/>
                  </a:lnTo>
                  <a:lnTo>
                    <a:pt x="32098" y="24352"/>
                  </a:lnTo>
                  <a:lnTo>
                    <a:pt x="31626" y="24718"/>
                  </a:lnTo>
                  <a:lnTo>
                    <a:pt x="31158" y="25093"/>
                  </a:lnTo>
                  <a:lnTo>
                    <a:pt x="30686" y="25468"/>
                  </a:lnTo>
                  <a:lnTo>
                    <a:pt x="30219" y="25851"/>
                  </a:lnTo>
                  <a:lnTo>
                    <a:pt x="29752" y="26234"/>
                  </a:lnTo>
                  <a:lnTo>
                    <a:pt x="29284" y="26625"/>
                  </a:lnTo>
                  <a:lnTo>
                    <a:pt x="28360" y="27416"/>
                  </a:lnTo>
                  <a:lnTo>
                    <a:pt x="27436" y="28232"/>
                  </a:lnTo>
                  <a:lnTo>
                    <a:pt x="26523" y="29056"/>
                  </a:lnTo>
                  <a:lnTo>
                    <a:pt x="25609" y="29897"/>
                  </a:lnTo>
                  <a:lnTo>
                    <a:pt x="24706" y="30763"/>
                  </a:lnTo>
                  <a:lnTo>
                    <a:pt x="23803" y="31637"/>
                  </a:lnTo>
                  <a:lnTo>
                    <a:pt x="22910" y="32519"/>
                  </a:lnTo>
                  <a:lnTo>
                    <a:pt x="22017" y="33427"/>
                  </a:lnTo>
                  <a:lnTo>
                    <a:pt x="21134" y="34343"/>
                  </a:lnTo>
                  <a:lnTo>
                    <a:pt x="20252" y="35275"/>
                  </a:lnTo>
                  <a:lnTo>
                    <a:pt x="19380" y="36216"/>
                  </a:lnTo>
                  <a:lnTo>
                    <a:pt x="18507" y="37165"/>
                  </a:lnTo>
                  <a:lnTo>
                    <a:pt x="17646" y="38131"/>
                  </a:lnTo>
                  <a:lnTo>
                    <a:pt x="16784" y="39113"/>
                  </a:lnTo>
                  <a:lnTo>
                    <a:pt x="15927" y="40095"/>
                  </a:lnTo>
                  <a:lnTo>
                    <a:pt x="15076" y="41094"/>
                  </a:lnTo>
                  <a:lnTo>
                    <a:pt x="14235" y="42102"/>
                  </a:lnTo>
                  <a:lnTo>
                    <a:pt x="13394" y="43117"/>
                  </a:lnTo>
                  <a:lnTo>
                    <a:pt x="12558" y="44142"/>
                  </a:lnTo>
                  <a:lnTo>
                    <a:pt x="11728" y="45174"/>
                  </a:lnTo>
                  <a:lnTo>
                    <a:pt x="10902" y="46215"/>
                  </a:lnTo>
                  <a:lnTo>
                    <a:pt x="10077" y="47264"/>
                  </a:lnTo>
                  <a:lnTo>
                    <a:pt x="9262" y="48313"/>
                  </a:lnTo>
                  <a:lnTo>
                    <a:pt x="8540" y="46822"/>
                  </a:lnTo>
                  <a:lnTo>
                    <a:pt x="7819" y="45340"/>
                  </a:lnTo>
                  <a:lnTo>
                    <a:pt x="7455" y="44599"/>
                  </a:lnTo>
                  <a:lnTo>
                    <a:pt x="7087" y="43867"/>
                  </a:lnTo>
                  <a:lnTo>
                    <a:pt x="6718" y="43142"/>
                  </a:lnTo>
                  <a:lnTo>
                    <a:pt x="6344" y="42418"/>
                  </a:lnTo>
                  <a:lnTo>
                    <a:pt x="6012" y="41785"/>
                  </a:lnTo>
                  <a:lnTo>
                    <a:pt x="5716" y="41236"/>
                  </a:lnTo>
                  <a:lnTo>
                    <a:pt x="5472" y="40770"/>
                  </a:lnTo>
                  <a:lnTo>
                    <a:pt x="5265" y="40370"/>
                  </a:lnTo>
                  <a:lnTo>
                    <a:pt x="5182" y="40195"/>
                  </a:lnTo>
                  <a:lnTo>
                    <a:pt x="5109" y="40029"/>
                  </a:lnTo>
                  <a:lnTo>
                    <a:pt x="5047" y="39871"/>
                  </a:lnTo>
                  <a:lnTo>
                    <a:pt x="5000" y="39729"/>
                  </a:lnTo>
                  <a:lnTo>
                    <a:pt x="4964" y="39596"/>
                  </a:lnTo>
                  <a:lnTo>
                    <a:pt x="4938" y="39463"/>
                  </a:lnTo>
                  <a:lnTo>
                    <a:pt x="4927" y="39346"/>
                  </a:lnTo>
                  <a:lnTo>
                    <a:pt x="4927" y="39288"/>
                  </a:lnTo>
                  <a:lnTo>
                    <a:pt x="4932" y="39230"/>
                  </a:lnTo>
                  <a:lnTo>
                    <a:pt x="4938" y="39171"/>
                  </a:lnTo>
                  <a:lnTo>
                    <a:pt x="4943" y="39121"/>
                  </a:lnTo>
                  <a:lnTo>
                    <a:pt x="4958" y="39063"/>
                  </a:lnTo>
                  <a:lnTo>
                    <a:pt x="4974" y="39013"/>
                  </a:lnTo>
                  <a:lnTo>
                    <a:pt x="5015" y="38905"/>
                  </a:lnTo>
                  <a:lnTo>
                    <a:pt x="5073" y="38797"/>
                  </a:lnTo>
                  <a:lnTo>
                    <a:pt x="5140" y="38688"/>
                  </a:lnTo>
                  <a:lnTo>
                    <a:pt x="5223" y="38580"/>
                  </a:lnTo>
                  <a:lnTo>
                    <a:pt x="5322" y="38464"/>
                  </a:lnTo>
                  <a:lnTo>
                    <a:pt x="5431" y="38347"/>
                  </a:lnTo>
                  <a:lnTo>
                    <a:pt x="5561" y="38222"/>
                  </a:lnTo>
                  <a:lnTo>
                    <a:pt x="5701" y="38089"/>
                  </a:lnTo>
                  <a:lnTo>
                    <a:pt x="6028" y="37806"/>
                  </a:lnTo>
                  <a:lnTo>
                    <a:pt x="6874" y="37082"/>
                  </a:lnTo>
                  <a:lnTo>
                    <a:pt x="8239" y="35899"/>
                  </a:lnTo>
                  <a:lnTo>
                    <a:pt x="9599" y="34709"/>
                  </a:lnTo>
                  <a:lnTo>
                    <a:pt x="10954" y="33502"/>
                  </a:lnTo>
                  <a:lnTo>
                    <a:pt x="12304" y="32286"/>
                  </a:lnTo>
                  <a:lnTo>
                    <a:pt x="13654" y="31062"/>
                  </a:lnTo>
                  <a:lnTo>
                    <a:pt x="14993" y="29822"/>
                  </a:lnTo>
                  <a:lnTo>
                    <a:pt x="16332" y="28565"/>
                  </a:lnTo>
                  <a:lnTo>
                    <a:pt x="17666" y="27308"/>
                  </a:lnTo>
                  <a:lnTo>
                    <a:pt x="18975" y="26059"/>
                  </a:lnTo>
                  <a:lnTo>
                    <a:pt x="20283" y="24802"/>
                  </a:lnTo>
                  <a:lnTo>
                    <a:pt x="21591" y="23536"/>
                  </a:lnTo>
                  <a:lnTo>
                    <a:pt x="22894" y="22254"/>
                  </a:lnTo>
                  <a:lnTo>
                    <a:pt x="24197" y="20972"/>
                  </a:lnTo>
                  <a:lnTo>
                    <a:pt x="25500" y="19665"/>
                  </a:lnTo>
                  <a:lnTo>
                    <a:pt x="26793" y="18358"/>
                  </a:lnTo>
                  <a:lnTo>
                    <a:pt x="28080" y="17026"/>
                  </a:lnTo>
                  <a:lnTo>
                    <a:pt x="29362" y="15685"/>
                  </a:lnTo>
                  <a:lnTo>
                    <a:pt x="30001" y="15003"/>
                  </a:lnTo>
                  <a:lnTo>
                    <a:pt x="30639" y="14320"/>
                  </a:lnTo>
                  <a:lnTo>
                    <a:pt x="31273" y="13637"/>
                  </a:lnTo>
                  <a:lnTo>
                    <a:pt x="31901" y="12946"/>
                  </a:lnTo>
                  <a:lnTo>
                    <a:pt x="32534" y="12247"/>
                  </a:lnTo>
                  <a:lnTo>
                    <a:pt x="33162" y="11548"/>
                  </a:lnTo>
                  <a:lnTo>
                    <a:pt x="33785" y="10840"/>
                  </a:lnTo>
                  <a:lnTo>
                    <a:pt x="34408" y="10132"/>
                  </a:lnTo>
                  <a:lnTo>
                    <a:pt x="35026" y="9416"/>
                  </a:lnTo>
                  <a:lnTo>
                    <a:pt x="35644" y="8692"/>
                  </a:lnTo>
                  <a:lnTo>
                    <a:pt x="36256" y="7968"/>
                  </a:lnTo>
                  <a:lnTo>
                    <a:pt x="36864" y="7235"/>
                  </a:lnTo>
                  <a:lnTo>
                    <a:pt x="37471" y="6494"/>
                  </a:lnTo>
                  <a:lnTo>
                    <a:pt x="38078" y="5753"/>
                  </a:lnTo>
                  <a:lnTo>
                    <a:pt x="38161" y="5637"/>
                  </a:lnTo>
                  <a:lnTo>
                    <a:pt x="38239" y="5520"/>
                  </a:lnTo>
                  <a:lnTo>
                    <a:pt x="38317" y="5403"/>
                  </a:lnTo>
                  <a:lnTo>
                    <a:pt x="38379" y="5279"/>
                  </a:lnTo>
                  <a:lnTo>
                    <a:pt x="38442" y="5154"/>
                  </a:lnTo>
                  <a:lnTo>
                    <a:pt x="38499" y="5029"/>
                  </a:lnTo>
                  <a:lnTo>
                    <a:pt x="38551" y="4896"/>
                  </a:lnTo>
                  <a:lnTo>
                    <a:pt x="38592" y="4762"/>
                  </a:lnTo>
                  <a:lnTo>
                    <a:pt x="38629" y="4629"/>
                  </a:lnTo>
                  <a:lnTo>
                    <a:pt x="38665" y="4496"/>
                  </a:lnTo>
                  <a:lnTo>
                    <a:pt x="38691" y="4354"/>
                  </a:lnTo>
                  <a:lnTo>
                    <a:pt x="38717" y="4213"/>
                  </a:lnTo>
                  <a:lnTo>
                    <a:pt x="38732" y="4071"/>
                  </a:lnTo>
                  <a:lnTo>
                    <a:pt x="38743" y="3930"/>
                  </a:lnTo>
                  <a:lnTo>
                    <a:pt x="38753" y="3788"/>
                  </a:lnTo>
                  <a:lnTo>
                    <a:pt x="38758" y="3647"/>
                  </a:lnTo>
                  <a:lnTo>
                    <a:pt x="38753" y="3505"/>
                  </a:lnTo>
                  <a:lnTo>
                    <a:pt x="38748" y="3364"/>
                  </a:lnTo>
                  <a:lnTo>
                    <a:pt x="38738" y="3214"/>
                  </a:lnTo>
                  <a:lnTo>
                    <a:pt x="38722" y="3072"/>
                  </a:lnTo>
                  <a:lnTo>
                    <a:pt x="38707" y="2931"/>
                  </a:lnTo>
                  <a:lnTo>
                    <a:pt x="38681" y="2789"/>
                  </a:lnTo>
                  <a:lnTo>
                    <a:pt x="38655" y="2648"/>
                  </a:lnTo>
                  <a:lnTo>
                    <a:pt x="38623" y="2515"/>
                  </a:lnTo>
                  <a:lnTo>
                    <a:pt x="38592" y="2373"/>
                  </a:lnTo>
                  <a:lnTo>
                    <a:pt x="38551" y="2240"/>
                  </a:lnTo>
                  <a:lnTo>
                    <a:pt x="38509" y="2107"/>
                  </a:lnTo>
                  <a:lnTo>
                    <a:pt x="38468" y="1973"/>
                  </a:lnTo>
                  <a:lnTo>
                    <a:pt x="38416" y="1840"/>
                  </a:lnTo>
                  <a:lnTo>
                    <a:pt x="38364" y="1715"/>
                  </a:lnTo>
                  <a:lnTo>
                    <a:pt x="38312" y="1590"/>
                  </a:lnTo>
                  <a:lnTo>
                    <a:pt x="38255" y="1474"/>
                  </a:lnTo>
                  <a:lnTo>
                    <a:pt x="38193" y="1357"/>
                  </a:lnTo>
                  <a:lnTo>
                    <a:pt x="38130" y="1241"/>
                  </a:lnTo>
                  <a:lnTo>
                    <a:pt x="38068" y="1124"/>
                  </a:lnTo>
                  <a:lnTo>
                    <a:pt x="38000" y="1024"/>
                  </a:lnTo>
                  <a:lnTo>
                    <a:pt x="37928" y="916"/>
                  </a:lnTo>
                  <a:lnTo>
                    <a:pt x="37855" y="816"/>
                  </a:lnTo>
                  <a:lnTo>
                    <a:pt x="37782" y="725"/>
                  </a:lnTo>
                  <a:lnTo>
                    <a:pt x="37705" y="633"/>
                  </a:lnTo>
                  <a:lnTo>
                    <a:pt x="37627" y="550"/>
                  </a:lnTo>
                  <a:lnTo>
                    <a:pt x="37544" y="475"/>
                  </a:lnTo>
                  <a:lnTo>
                    <a:pt x="37461" y="400"/>
                  </a:lnTo>
                  <a:lnTo>
                    <a:pt x="37378" y="333"/>
                  </a:lnTo>
                  <a:lnTo>
                    <a:pt x="37294" y="267"/>
                  </a:lnTo>
                  <a:lnTo>
                    <a:pt x="37206" y="208"/>
                  </a:lnTo>
                  <a:lnTo>
                    <a:pt x="37118" y="158"/>
                  </a:lnTo>
                  <a:lnTo>
                    <a:pt x="37030" y="117"/>
                  </a:lnTo>
                  <a:lnTo>
                    <a:pt x="36941" y="84"/>
                  </a:lnTo>
                  <a:lnTo>
                    <a:pt x="36848" y="50"/>
                  </a:lnTo>
                  <a:lnTo>
                    <a:pt x="36755" y="25"/>
                  </a:lnTo>
                  <a:lnTo>
                    <a:pt x="36666" y="9"/>
                  </a:lnTo>
                  <a:lnTo>
                    <a:pt x="36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7" name="Google Shape;2127;p64"/>
            <p:cNvSpPr/>
            <p:nvPr/>
          </p:nvSpPr>
          <p:spPr>
            <a:xfrm rot="1872618">
              <a:off x="334374" y="4451912"/>
              <a:ext cx="719568" cy="303200"/>
            </a:xfrm>
            <a:custGeom>
              <a:avLst/>
              <a:gdLst/>
              <a:ahLst/>
              <a:cxnLst/>
              <a:rect l="l" t="t" r="r" b="b"/>
              <a:pathLst>
                <a:path w="49126" h="27766" extrusionOk="0">
                  <a:moveTo>
                    <a:pt x="27452" y="0"/>
                  </a:moveTo>
                  <a:lnTo>
                    <a:pt x="27353" y="8"/>
                  </a:lnTo>
                  <a:lnTo>
                    <a:pt x="27255" y="33"/>
                  </a:lnTo>
                  <a:lnTo>
                    <a:pt x="27156" y="58"/>
                  </a:lnTo>
                  <a:lnTo>
                    <a:pt x="27063" y="100"/>
                  </a:lnTo>
                  <a:lnTo>
                    <a:pt x="26969" y="150"/>
                  </a:lnTo>
                  <a:lnTo>
                    <a:pt x="26876" y="208"/>
                  </a:lnTo>
                  <a:lnTo>
                    <a:pt x="26787" y="275"/>
                  </a:lnTo>
                  <a:lnTo>
                    <a:pt x="26704" y="358"/>
                  </a:lnTo>
                  <a:lnTo>
                    <a:pt x="26621" y="450"/>
                  </a:lnTo>
                  <a:lnTo>
                    <a:pt x="26543" y="550"/>
                  </a:lnTo>
                  <a:lnTo>
                    <a:pt x="26471" y="658"/>
                  </a:lnTo>
                  <a:lnTo>
                    <a:pt x="26403" y="783"/>
                  </a:lnTo>
                  <a:lnTo>
                    <a:pt x="26336" y="916"/>
                  </a:lnTo>
                  <a:lnTo>
                    <a:pt x="26279" y="1057"/>
                  </a:lnTo>
                  <a:lnTo>
                    <a:pt x="26227" y="1216"/>
                  </a:lnTo>
                  <a:lnTo>
                    <a:pt x="25889" y="2348"/>
                  </a:lnTo>
                  <a:lnTo>
                    <a:pt x="25547" y="3472"/>
                  </a:lnTo>
                  <a:lnTo>
                    <a:pt x="25199" y="4596"/>
                  </a:lnTo>
                  <a:lnTo>
                    <a:pt x="24851" y="5711"/>
                  </a:lnTo>
                  <a:lnTo>
                    <a:pt x="24498" y="6827"/>
                  </a:lnTo>
                  <a:lnTo>
                    <a:pt x="24145" y="7942"/>
                  </a:lnTo>
                  <a:lnTo>
                    <a:pt x="23782" y="9050"/>
                  </a:lnTo>
                  <a:lnTo>
                    <a:pt x="23418" y="10157"/>
                  </a:lnTo>
                  <a:lnTo>
                    <a:pt x="23055" y="11264"/>
                  </a:lnTo>
                  <a:lnTo>
                    <a:pt x="22686" y="12363"/>
                  </a:lnTo>
                  <a:lnTo>
                    <a:pt x="22313" y="13462"/>
                  </a:lnTo>
                  <a:lnTo>
                    <a:pt x="21934" y="14561"/>
                  </a:lnTo>
                  <a:lnTo>
                    <a:pt x="21555" y="15652"/>
                  </a:lnTo>
                  <a:lnTo>
                    <a:pt x="21171" y="16742"/>
                  </a:lnTo>
                  <a:lnTo>
                    <a:pt x="20786" y="17825"/>
                  </a:lnTo>
                  <a:lnTo>
                    <a:pt x="20392" y="18907"/>
                  </a:lnTo>
                  <a:lnTo>
                    <a:pt x="14131" y="4288"/>
                  </a:lnTo>
                  <a:lnTo>
                    <a:pt x="14069" y="4154"/>
                  </a:lnTo>
                  <a:lnTo>
                    <a:pt x="14001" y="4021"/>
                  </a:lnTo>
                  <a:lnTo>
                    <a:pt x="13929" y="3905"/>
                  </a:lnTo>
                  <a:lnTo>
                    <a:pt x="13851" y="3788"/>
                  </a:lnTo>
                  <a:lnTo>
                    <a:pt x="13773" y="3680"/>
                  </a:lnTo>
                  <a:lnTo>
                    <a:pt x="13690" y="3580"/>
                  </a:lnTo>
                  <a:lnTo>
                    <a:pt x="13607" y="3488"/>
                  </a:lnTo>
                  <a:lnTo>
                    <a:pt x="13519" y="3413"/>
                  </a:lnTo>
                  <a:lnTo>
                    <a:pt x="13430" y="3339"/>
                  </a:lnTo>
                  <a:lnTo>
                    <a:pt x="13337" y="3272"/>
                  </a:lnTo>
                  <a:lnTo>
                    <a:pt x="13244" y="3214"/>
                  </a:lnTo>
                  <a:lnTo>
                    <a:pt x="13150" y="3172"/>
                  </a:lnTo>
                  <a:lnTo>
                    <a:pt x="13051" y="3130"/>
                  </a:lnTo>
                  <a:lnTo>
                    <a:pt x="12958" y="3105"/>
                  </a:lnTo>
                  <a:lnTo>
                    <a:pt x="12859" y="3080"/>
                  </a:lnTo>
                  <a:lnTo>
                    <a:pt x="12761" y="3072"/>
                  </a:lnTo>
                  <a:lnTo>
                    <a:pt x="12662" y="3072"/>
                  </a:lnTo>
                  <a:lnTo>
                    <a:pt x="12569" y="3080"/>
                  </a:lnTo>
                  <a:lnTo>
                    <a:pt x="12470" y="3097"/>
                  </a:lnTo>
                  <a:lnTo>
                    <a:pt x="12377" y="3130"/>
                  </a:lnTo>
                  <a:lnTo>
                    <a:pt x="12283" y="3164"/>
                  </a:lnTo>
                  <a:lnTo>
                    <a:pt x="12190" y="3214"/>
                  </a:lnTo>
                  <a:lnTo>
                    <a:pt x="12096" y="3272"/>
                  </a:lnTo>
                  <a:lnTo>
                    <a:pt x="12008" y="3347"/>
                  </a:lnTo>
                  <a:lnTo>
                    <a:pt x="11925" y="3422"/>
                  </a:lnTo>
                  <a:lnTo>
                    <a:pt x="11842" y="3513"/>
                  </a:lnTo>
                  <a:lnTo>
                    <a:pt x="11759" y="3613"/>
                  </a:lnTo>
                  <a:lnTo>
                    <a:pt x="11686" y="3730"/>
                  </a:lnTo>
                  <a:lnTo>
                    <a:pt x="11608" y="3855"/>
                  </a:lnTo>
                  <a:lnTo>
                    <a:pt x="11541" y="3988"/>
                  </a:lnTo>
                  <a:lnTo>
                    <a:pt x="11479" y="4138"/>
                  </a:lnTo>
                  <a:lnTo>
                    <a:pt x="11416" y="4288"/>
                  </a:lnTo>
                  <a:lnTo>
                    <a:pt x="10824" y="5978"/>
                  </a:lnTo>
                  <a:lnTo>
                    <a:pt x="10238" y="7668"/>
                  </a:lnTo>
                  <a:lnTo>
                    <a:pt x="9651" y="9366"/>
                  </a:lnTo>
                  <a:lnTo>
                    <a:pt x="9075" y="11073"/>
                  </a:lnTo>
                  <a:lnTo>
                    <a:pt x="8504" y="12771"/>
                  </a:lnTo>
                  <a:lnTo>
                    <a:pt x="7933" y="14478"/>
                  </a:lnTo>
                  <a:lnTo>
                    <a:pt x="7367" y="16193"/>
                  </a:lnTo>
                  <a:lnTo>
                    <a:pt x="6806" y="17908"/>
                  </a:lnTo>
                  <a:lnTo>
                    <a:pt x="4917" y="10856"/>
                  </a:lnTo>
                  <a:lnTo>
                    <a:pt x="3022" y="3813"/>
                  </a:lnTo>
                  <a:lnTo>
                    <a:pt x="2981" y="3672"/>
                  </a:lnTo>
                  <a:lnTo>
                    <a:pt x="2934" y="3530"/>
                  </a:lnTo>
                  <a:lnTo>
                    <a:pt x="2887" y="3405"/>
                  </a:lnTo>
                  <a:lnTo>
                    <a:pt x="2840" y="3289"/>
                  </a:lnTo>
                  <a:lnTo>
                    <a:pt x="2788" y="3180"/>
                  </a:lnTo>
                  <a:lnTo>
                    <a:pt x="2731" y="3080"/>
                  </a:lnTo>
                  <a:lnTo>
                    <a:pt x="2679" y="2989"/>
                  </a:lnTo>
                  <a:lnTo>
                    <a:pt x="2617" y="2897"/>
                  </a:lnTo>
                  <a:lnTo>
                    <a:pt x="2560" y="2822"/>
                  </a:lnTo>
                  <a:lnTo>
                    <a:pt x="2498" y="2747"/>
                  </a:lnTo>
                  <a:lnTo>
                    <a:pt x="2435" y="2681"/>
                  </a:lnTo>
                  <a:lnTo>
                    <a:pt x="2368" y="2631"/>
                  </a:lnTo>
                  <a:lnTo>
                    <a:pt x="2300" y="2581"/>
                  </a:lnTo>
                  <a:lnTo>
                    <a:pt x="2233" y="2539"/>
                  </a:lnTo>
                  <a:lnTo>
                    <a:pt x="2165" y="2498"/>
                  </a:lnTo>
                  <a:lnTo>
                    <a:pt x="2098" y="2473"/>
                  </a:lnTo>
                  <a:lnTo>
                    <a:pt x="2025" y="2448"/>
                  </a:lnTo>
                  <a:lnTo>
                    <a:pt x="1953" y="2431"/>
                  </a:lnTo>
                  <a:lnTo>
                    <a:pt x="1885" y="2423"/>
                  </a:lnTo>
                  <a:lnTo>
                    <a:pt x="1812" y="2414"/>
                  </a:lnTo>
                  <a:lnTo>
                    <a:pt x="1740" y="2423"/>
                  </a:lnTo>
                  <a:lnTo>
                    <a:pt x="1667" y="2431"/>
                  </a:lnTo>
                  <a:lnTo>
                    <a:pt x="1594" y="2439"/>
                  </a:lnTo>
                  <a:lnTo>
                    <a:pt x="1522" y="2464"/>
                  </a:lnTo>
                  <a:lnTo>
                    <a:pt x="1449" y="2489"/>
                  </a:lnTo>
                  <a:lnTo>
                    <a:pt x="1376" y="2523"/>
                  </a:lnTo>
                  <a:lnTo>
                    <a:pt x="1304" y="2556"/>
                  </a:lnTo>
                  <a:lnTo>
                    <a:pt x="1231" y="2598"/>
                  </a:lnTo>
                  <a:lnTo>
                    <a:pt x="1158" y="2639"/>
                  </a:lnTo>
                  <a:lnTo>
                    <a:pt x="1091" y="2697"/>
                  </a:lnTo>
                  <a:lnTo>
                    <a:pt x="956" y="2814"/>
                  </a:lnTo>
                  <a:lnTo>
                    <a:pt x="821" y="2947"/>
                  </a:lnTo>
                  <a:lnTo>
                    <a:pt x="696" y="3097"/>
                  </a:lnTo>
                  <a:lnTo>
                    <a:pt x="577" y="3272"/>
                  </a:lnTo>
                  <a:lnTo>
                    <a:pt x="520" y="3355"/>
                  </a:lnTo>
                  <a:lnTo>
                    <a:pt x="468" y="3455"/>
                  </a:lnTo>
                  <a:lnTo>
                    <a:pt x="416" y="3547"/>
                  </a:lnTo>
                  <a:lnTo>
                    <a:pt x="364" y="3655"/>
                  </a:lnTo>
                  <a:lnTo>
                    <a:pt x="317" y="3755"/>
                  </a:lnTo>
                  <a:lnTo>
                    <a:pt x="276" y="3863"/>
                  </a:lnTo>
                  <a:lnTo>
                    <a:pt x="234" y="3971"/>
                  </a:lnTo>
                  <a:lnTo>
                    <a:pt x="198" y="4088"/>
                  </a:lnTo>
                  <a:lnTo>
                    <a:pt x="162" y="4204"/>
                  </a:lnTo>
                  <a:lnTo>
                    <a:pt x="131" y="4321"/>
                  </a:lnTo>
                  <a:lnTo>
                    <a:pt x="99" y="4446"/>
                  </a:lnTo>
                  <a:lnTo>
                    <a:pt x="73" y="4571"/>
                  </a:lnTo>
                  <a:lnTo>
                    <a:pt x="53" y="4696"/>
                  </a:lnTo>
                  <a:lnTo>
                    <a:pt x="32" y="4820"/>
                  </a:lnTo>
                  <a:lnTo>
                    <a:pt x="22" y="4954"/>
                  </a:lnTo>
                  <a:lnTo>
                    <a:pt x="11" y="5087"/>
                  </a:lnTo>
                  <a:lnTo>
                    <a:pt x="6" y="5220"/>
                  </a:lnTo>
                  <a:lnTo>
                    <a:pt x="1" y="5362"/>
                  </a:lnTo>
                  <a:lnTo>
                    <a:pt x="6" y="5495"/>
                  </a:lnTo>
                  <a:lnTo>
                    <a:pt x="11" y="5636"/>
                  </a:lnTo>
                  <a:lnTo>
                    <a:pt x="22" y="5778"/>
                  </a:lnTo>
                  <a:lnTo>
                    <a:pt x="37" y="5919"/>
                  </a:lnTo>
                  <a:lnTo>
                    <a:pt x="63" y="6061"/>
                  </a:lnTo>
                  <a:lnTo>
                    <a:pt x="89" y="6202"/>
                  </a:lnTo>
                  <a:lnTo>
                    <a:pt x="120" y="6352"/>
                  </a:lnTo>
                  <a:lnTo>
                    <a:pt x="156" y="6494"/>
                  </a:lnTo>
                  <a:lnTo>
                    <a:pt x="2705" y="15877"/>
                  </a:lnTo>
                  <a:lnTo>
                    <a:pt x="3988" y="20564"/>
                  </a:lnTo>
                  <a:lnTo>
                    <a:pt x="5270" y="25243"/>
                  </a:lnTo>
                  <a:lnTo>
                    <a:pt x="5322" y="25401"/>
                  </a:lnTo>
                  <a:lnTo>
                    <a:pt x="5379" y="25551"/>
                  </a:lnTo>
                  <a:lnTo>
                    <a:pt x="5441" y="25692"/>
                  </a:lnTo>
                  <a:lnTo>
                    <a:pt x="5509" y="25817"/>
                  </a:lnTo>
                  <a:lnTo>
                    <a:pt x="5586" y="25934"/>
                  </a:lnTo>
                  <a:lnTo>
                    <a:pt x="5664" y="26042"/>
                  </a:lnTo>
                  <a:lnTo>
                    <a:pt x="5753" y="26133"/>
                  </a:lnTo>
                  <a:lnTo>
                    <a:pt x="5841" y="26217"/>
                  </a:lnTo>
                  <a:lnTo>
                    <a:pt x="5934" y="26292"/>
                  </a:lnTo>
                  <a:lnTo>
                    <a:pt x="6033" y="26358"/>
                  </a:lnTo>
                  <a:lnTo>
                    <a:pt x="6132" y="26408"/>
                  </a:lnTo>
                  <a:lnTo>
                    <a:pt x="6235" y="26450"/>
                  </a:lnTo>
                  <a:lnTo>
                    <a:pt x="6339" y="26483"/>
                  </a:lnTo>
                  <a:lnTo>
                    <a:pt x="6448" y="26508"/>
                  </a:lnTo>
                  <a:lnTo>
                    <a:pt x="6557" y="26516"/>
                  </a:lnTo>
                  <a:lnTo>
                    <a:pt x="6770" y="26516"/>
                  </a:lnTo>
                  <a:lnTo>
                    <a:pt x="6879" y="26491"/>
                  </a:lnTo>
                  <a:lnTo>
                    <a:pt x="6988" y="26466"/>
                  </a:lnTo>
                  <a:lnTo>
                    <a:pt x="7092" y="26433"/>
                  </a:lnTo>
                  <a:lnTo>
                    <a:pt x="7196" y="26383"/>
                  </a:lnTo>
                  <a:lnTo>
                    <a:pt x="7294" y="26325"/>
                  </a:lnTo>
                  <a:lnTo>
                    <a:pt x="7393" y="26258"/>
                  </a:lnTo>
                  <a:lnTo>
                    <a:pt x="7492" y="26183"/>
                  </a:lnTo>
                  <a:lnTo>
                    <a:pt x="7580" y="26100"/>
                  </a:lnTo>
                  <a:lnTo>
                    <a:pt x="7668" y="26009"/>
                  </a:lnTo>
                  <a:lnTo>
                    <a:pt x="7751" y="25900"/>
                  </a:lnTo>
                  <a:lnTo>
                    <a:pt x="7829" y="25792"/>
                  </a:lnTo>
                  <a:lnTo>
                    <a:pt x="7897" y="25667"/>
                  </a:lnTo>
                  <a:lnTo>
                    <a:pt x="7964" y="25534"/>
                  </a:lnTo>
                  <a:lnTo>
                    <a:pt x="8021" y="25392"/>
                  </a:lnTo>
                  <a:lnTo>
                    <a:pt x="8073" y="25243"/>
                  </a:lnTo>
                  <a:lnTo>
                    <a:pt x="8660" y="23361"/>
                  </a:lnTo>
                  <a:lnTo>
                    <a:pt x="9251" y="21488"/>
                  </a:lnTo>
                  <a:lnTo>
                    <a:pt x="9848" y="19615"/>
                  </a:lnTo>
                  <a:lnTo>
                    <a:pt x="10456" y="17758"/>
                  </a:lnTo>
                  <a:lnTo>
                    <a:pt x="11068" y="15893"/>
                  </a:lnTo>
                  <a:lnTo>
                    <a:pt x="11686" y="14045"/>
                  </a:lnTo>
                  <a:lnTo>
                    <a:pt x="12309" y="12197"/>
                  </a:lnTo>
                  <a:lnTo>
                    <a:pt x="12937" y="10349"/>
                  </a:lnTo>
                  <a:lnTo>
                    <a:pt x="19167" y="24776"/>
                  </a:lnTo>
                  <a:lnTo>
                    <a:pt x="19229" y="24918"/>
                  </a:lnTo>
                  <a:lnTo>
                    <a:pt x="19297" y="25043"/>
                  </a:lnTo>
                  <a:lnTo>
                    <a:pt x="19369" y="25168"/>
                  </a:lnTo>
                  <a:lnTo>
                    <a:pt x="19442" y="25284"/>
                  </a:lnTo>
                  <a:lnTo>
                    <a:pt x="19520" y="25384"/>
                  </a:lnTo>
                  <a:lnTo>
                    <a:pt x="19598" y="25484"/>
                  </a:lnTo>
                  <a:lnTo>
                    <a:pt x="19686" y="25567"/>
                  </a:lnTo>
                  <a:lnTo>
                    <a:pt x="19769" y="25651"/>
                  </a:lnTo>
                  <a:lnTo>
                    <a:pt x="19857" y="25725"/>
                  </a:lnTo>
                  <a:lnTo>
                    <a:pt x="19945" y="25784"/>
                  </a:lnTo>
                  <a:lnTo>
                    <a:pt x="20039" y="25842"/>
                  </a:lnTo>
                  <a:lnTo>
                    <a:pt x="20132" y="25884"/>
                  </a:lnTo>
                  <a:lnTo>
                    <a:pt x="20226" y="25925"/>
                  </a:lnTo>
                  <a:lnTo>
                    <a:pt x="20319" y="25950"/>
                  </a:lnTo>
                  <a:lnTo>
                    <a:pt x="20413" y="25967"/>
                  </a:lnTo>
                  <a:lnTo>
                    <a:pt x="20511" y="25975"/>
                  </a:lnTo>
                  <a:lnTo>
                    <a:pt x="20605" y="25975"/>
                  </a:lnTo>
                  <a:lnTo>
                    <a:pt x="20698" y="25967"/>
                  </a:lnTo>
                  <a:lnTo>
                    <a:pt x="20792" y="25950"/>
                  </a:lnTo>
                  <a:lnTo>
                    <a:pt x="20885" y="25917"/>
                  </a:lnTo>
                  <a:lnTo>
                    <a:pt x="20978" y="25875"/>
                  </a:lnTo>
                  <a:lnTo>
                    <a:pt x="21067" y="25825"/>
                  </a:lnTo>
                  <a:lnTo>
                    <a:pt x="21160" y="25767"/>
                  </a:lnTo>
                  <a:lnTo>
                    <a:pt x="21243" y="25701"/>
                  </a:lnTo>
                  <a:lnTo>
                    <a:pt x="21331" y="25626"/>
                  </a:lnTo>
                  <a:lnTo>
                    <a:pt x="21409" y="25534"/>
                  </a:lnTo>
                  <a:lnTo>
                    <a:pt x="21492" y="25434"/>
                  </a:lnTo>
                  <a:lnTo>
                    <a:pt x="21565" y="25326"/>
                  </a:lnTo>
                  <a:lnTo>
                    <a:pt x="21638" y="25201"/>
                  </a:lnTo>
                  <a:lnTo>
                    <a:pt x="21710" y="25076"/>
                  </a:lnTo>
                  <a:lnTo>
                    <a:pt x="21773" y="24935"/>
                  </a:lnTo>
                  <a:lnTo>
                    <a:pt x="21835" y="24776"/>
                  </a:lnTo>
                  <a:lnTo>
                    <a:pt x="22224" y="23727"/>
                  </a:lnTo>
                  <a:lnTo>
                    <a:pt x="22609" y="22678"/>
                  </a:lnTo>
                  <a:lnTo>
                    <a:pt x="22993" y="21621"/>
                  </a:lnTo>
                  <a:lnTo>
                    <a:pt x="23372" y="20572"/>
                  </a:lnTo>
                  <a:lnTo>
                    <a:pt x="23745" y="19515"/>
                  </a:lnTo>
                  <a:lnTo>
                    <a:pt x="24119" y="18449"/>
                  </a:lnTo>
                  <a:lnTo>
                    <a:pt x="24488" y="17383"/>
                  </a:lnTo>
                  <a:lnTo>
                    <a:pt x="24856" y="16318"/>
                  </a:lnTo>
                  <a:lnTo>
                    <a:pt x="25220" y="15252"/>
                  </a:lnTo>
                  <a:lnTo>
                    <a:pt x="25578" y="14178"/>
                  </a:lnTo>
                  <a:lnTo>
                    <a:pt x="25936" y="13104"/>
                  </a:lnTo>
                  <a:lnTo>
                    <a:pt x="26289" y="12030"/>
                  </a:lnTo>
                  <a:lnTo>
                    <a:pt x="26642" y="10948"/>
                  </a:lnTo>
                  <a:lnTo>
                    <a:pt x="26990" y="9866"/>
                  </a:lnTo>
                  <a:lnTo>
                    <a:pt x="27338" y="8783"/>
                  </a:lnTo>
                  <a:lnTo>
                    <a:pt x="27680" y="7701"/>
                  </a:lnTo>
                  <a:lnTo>
                    <a:pt x="31122" y="17142"/>
                  </a:lnTo>
                  <a:lnTo>
                    <a:pt x="34579" y="26583"/>
                  </a:lnTo>
                  <a:lnTo>
                    <a:pt x="34631" y="26725"/>
                  </a:lnTo>
                  <a:lnTo>
                    <a:pt x="34694" y="26849"/>
                  </a:lnTo>
                  <a:lnTo>
                    <a:pt x="34756" y="26974"/>
                  </a:lnTo>
                  <a:lnTo>
                    <a:pt x="34829" y="27083"/>
                  </a:lnTo>
                  <a:lnTo>
                    <a:pt x="34901" y="27191"/>
                  </a:lnTo>
                  <a:lnTo>
                    <a:pt x="34979" y="27291"/>
                  </a:lnTo>
                  <a:lnTo>
                    <a:pt x="35062" y="27374"/>
                  </a:lnTo>
                  <a:lnTo>
                    <a:pt x="35145" y="27457"/>
                  </a:lnTo>
                  <a:lnTo>
                    <a:pt x="35234" y="27524"/>
                  </a:lnTo>
                  <a:lnTo>
                    <a:pt x="35322" y="27590"/>
                  </a:lnTo>
                  <a:lnTo>
                    <a:pt x="35415" y="27640"/>
                  </a:lnTo>
                  <a:lnTo>
                    <a:pt x="35509" y="27682"/>
                  </a:lnTo>
                  <a:lnTo>
                    <a:pt x="35602" y="27715"/>
                  </a:lnTo>
                  <a:lnTo>
                    <a:pt x="35701" y="27740"/>
                  </a:lnTo>
                  <a:lnTo>
                    <a:pt x="35794" y="27757"/>
                  </a:lnTo>
                  <a:lnTo>
                    <a:pt x="35893" y="27765"/>
                  </a:lnTo>
                  <a:lnTo>
                    <a:pt x="35991" y="27765"/>
                  </a:lnTo>
                  <a:lnTo>
                    <a:pt x="36085" y="27757"/>
                  </a:lnTo>
                  <a:lnTo>
                    <a:pt x="36184" y="27732"/>
                  </a:lnTo>
                  <a:lnTo>
                    <a:pt x="36277" y="27707"/>
                  </a:lnTo>
                  <a:lnTo>
                    <a:pt x="36370" y="27665"/>
                  </a:lnTo>
                  <a:lnTo>
                    <a:pt x="36459" y="27615"/>
                  </a:lnTo>
                  <a:lnTo>
                    <a:pt x="36552" y="27557"/>
                  </a:lnTo>
                  <a:lnTo>
                    <a:pt x="36635" y="27490"/>
                  </a:lnTo>
                  <a:lnTo>
                    <a:pt x="36718" y="27407"/>
                  </a:lnTo>
                  <a:lnTo>
                    <a:pt x="36801" y="27324"/>
                  </a:lnTo>
                  <a:lnTo>
                    <a:pt x="36879" y="27224"/>
                  </a:lnTo>
                  <a:lnTo>
                    <a:pt x="36952" y="27116"/>
                  </a:lnTo>
                  <a:lnTo>
                    <a:pt x="37019" y="26999"/>
                  </a:lnTo>
                  <a:lnTo>
                    <a:pt x="37082" y="26866"/>
                  </a:lnTo>
                  <a:lnTo>
                    <a:pt x="37144" y="26733"/>
                  </a:lnTo>
                  <a:lnTo>
                    <a:pt x="37196" y="26583"/>
                  </a:lnTo>
                  <a:lnTo>
                    <a:pt x="37902" y="24427"/>
                  </a:lnTo>
                  <a:lnTo>
                    <a:pt x="38603" y="22262"/>
                  </a:lnTo>
                  <a:lnTo>
                    <a:pt x="39293" y="20089"/>
                  </a:lnTo>
                  <a:lnTo>
                    <a:pt x="39978" y="17916"/>
                  </a:lnTo>
                  <a:lnTo>
                    <a:pt x="40653" y="15727"/>
                  </a:lnTo>
                  <a:lnTo>
                    <a:pt x="41318" y="13537"/>
                  </a:lnTo>
                  <a:lnTo>
                    <a:pt x="41972" y="11339"/>
                  </a:lnTo>
                  <a:lnTo>
                    <a:pt x="42615" y="9133"/>
                  </a:lnTo>
                  <a:lnTo>
                    <a:pt x="43732" y="13129"/>
                  </a:lnTo>
                  <a:lnTo>
                    <a:pt x="44853" y="17117"/>
                  </a:lnTo>
                  <a:lnTo>
                    <a:pt x="45414" y="19115"/>
                  </a:lnTo>
                  <a:lnTo>
                    <a:pt x="45985" y="21097"/>
                  </a:lnTo>
                  <a:lnTo>
                    <a:pt x="46561" y="23086"/>
                  </a:lnTo>
                  <a:lnTo>
                    <a:pt x="47137" y="25068"/>
                  </a:lnTo>
                  <a:lnTo>
                    <a:pt x="47189" y="25218"/>
                  </a:lnTo>
                  <a:lnTo>
                    <a:pt x="47251" y="25359"/>
                  </a:lnTo>
                  <a:lnTo>
                    <a:pt x="47314" y="25476"/>
                  </a:lnTo>
                  <a:lnTo>
                    <a:pt x="47386" y="25584"/>
                  </a:lnTo>
                  <a:lnTo>
                    <a:pt x="47459" y="25667"/>
                  </a:lnTo>
                  <a:lnTo>
                    <a:pt x="47542" y="25742"/>
                  </a:lnTo>
                  <a:lnTo>
                    <a:pt x="47625" y="25800"/>
                  </a:lnTo>
                  <a:lnTo>
                    <a:pt x="47713" y="25842"/>
                  </a:lnTo>
                  <a:lnTo>
                    <a:pt x="47801" y="25875"/>
                  </a:lnTo>
                  <a:lnTo>
                    <a:pt x="47895" y="25892"/>
                  </a:lnTo>
                  <a:lnTo>
                    <a:pt x="47988" y="25900"/>
                  </a:lnTo>
                  <a:lnTo>
                    <a:pt x="48082" y="25884"/>
                  </a:lnTo>
                  <a:lnTo>
                    <a:pt x="48175" y="25867"/>
                  </a:lnTo>
                  <a:lnTo>
                    <a:pt x="48264" y="25834"/>
                  </a:lnTo>
                  <a:lnTo>
                    <a:pt x="48357" y="25792"/>
                  </a:lnTo>
                  <a:lnTo>
                    <a:pt x="48445" y="25734"/>
                  </a:lnTo>
                  <a:lnTo>
                    <a:pt x="48533" y="25667"/>
                  </a:lnTo>
                  <a:lnTo>
                    <a:pt x="48617" y="25592"/>
                  </a:lnTo>
                  <a:lnTo>
                    <a:pt x="48694" y="25509"/>
                  </a:lnTo>
                  <a:lnTo>
                    <a:pt x="48767" y="25417"/>
                  </a:lnTo>
                  <a:lnTo>
                    <a:pt x="48840" y="25318"/>
                  </a:lnTo>
                  <a:lnTo>
                    <a:pt x="48902" y="25209"/>
                  </a:lnTo>
                  <a:lnTo>
                    <a:pt x="48959" y="25093"/>
                  </a:lnTo>
                  <a:lnTo>
                    <a:pt x="49006" y="24968"/>
                  </a:lnTo>
                  <a:lnTo>
                    <a:pt x="49047" y="24835"/>
                  </a:lnTo>
                  <a:lnTo>
                    <a:pt x="49084" y="24693"/>
                  </a:lnTo>
                  <a:lnTo>
                    <a:pt x="49104" y="24552"/>
                  </a:lnTo>
                  <a:lnTo>
                    <a:pt x="49120" y="24402"/>
                  </a:lnTo>
                  <a:lnTo>
                    <a:pt x="49125" y="24252"/>
                  </a:lnTo>
                  <a:lnTo>
                    <a:pt x="49115" y="24094"/>
                  </a:lnTo>
                  <a:lnTo>
                    <a:pt x="49099" y="23927"/>
                  </a:lnTo>
                  <a:lnTo>
                    <a:pt x="49068" y="23761"/>
                  </a:lnTo>
                  <a:lnTo>
                    <a:pt x="48767" y="22454"/>
                  </a:lnTo>
                  <a:lnTo>
                    <a:pt x="48466" y="21155"/>
                  </a:lnTo>
                  <a:lnTo>
                    <a:pt x="48160" y="19848"/>
                  </a:lnTo>
                  <a:lnTo>
                    <a:pt x="47848" y="18549"/>
                  </a:lnTo>
                  <a:lnTo>
                    <a:pt x="47225" y="15951"/>
                  </a:lnTo>
                  <a:lnTo>
                    <a:pt x="46587" y="13362"/>
                  </a:lnTo>
                  <a:lnTo>
                    <a:pt x="45943" y="10773"/>
                  </a:lnTo>
                  <a:lnTo>
                    <a:pt x="45294" y="8192"/>
                  </a:lnTo>
                  <a:lnTo>
                    <a:pt x="43991" y="3030"/>
                  </a:lnTo>
                  <a:lnTo>
                    <a:pt x="43950" y="2881"/>
                  </a:lnTo>
                  <a:lnTo>
                    <a:pt x="43903" y="2731"/>
                  </a:lnTo>
                  <a:lnTo>
                    <a:pt x="43846" y="2589"/>
                  </a:lnTo>
                  <a:lnTo>
                    <a:pt x="43789" y="2456"/>
                  </a:lnTo>
                  <a:lnTo>
                    <a:pt x="43721" y="2331"/>
                  </a:lnTo>
                  <a:lnTo>
                    <a:pt x="43649" y="2206"/>
                  </a:lnTo>
                  <a:lnTo>
                    <a:pt x="43576" y="2090"/>
                  </a:lnTo>
                  <a:lnTo>
                    <a:pt x="43498" y="1981"/>
                  </a:lnTo>
                  <a:lnTo>
                    <a:pt x="43415" y="1882"/>
                  </a:lnTo>
                  <a:lnTo>
                    <a:pt x="43327" y="1790"/>
                  </a:lnTo>
                  <a:lnTo>
                    <a:pt x="43238" y="1698"/>
                  </a:lnTo>
                  <a:lnTo>
                    <a:pt x="43145" y="1624"/>
                  </a:lnTo>
                  <a:lnTo>
                    <a:pt x="43052" y="1557"/>
                  </a:lnTo>
                  <a:lnTo>
                    <a:pt x="42958" y="1499"/>
                  </a:lnTo>
                  <a:lnTo>
                    <a:pt x="42859" y="1449"/>
                  </a:lnTo>
                  <a:lnTo>
                    <a:pt x="42761" y="1407"/>
                  </a:lnTo>
                  <a:lnTo>
                    <a:pt x="42662" y="1382"/>
                  </a:lnTo>
                  <a:lnTo>
                    <a:pt x="42564" y="1365"/>
                  </a:lnTo>
                  <a:lnTo>
                    <a:pt x="42465" y="1357"/>
                  </a:lnTo>
                  <a:lnTo>
                    <a:pt x="42366" y="1365"/>
                  </a:lnTo>
                  <a:lnTo>
                    <a:pt x="42273" y="1382"/>
                  </a:lnTo>
                  <a:lnTo>
                    <a:pt x="42179" y="1415"/>
                  </a:lnTo>
                  <a:lnTo>
                    <a:pt x="42086" y="1457"/>
                  </a:lnTo>
                  <a:lnTo>
                    <a:pt x="41993" y="1507"/>
                  </a:lnTo>
                  <a:lnTo>
                    <a:pt x="41904" y="1582"/>
                  </a:lnTo>
                  <a:lnTo>
                    <a:pt x="41821" y="1665"/>
                  </a:lnTo>
                  <a:lnTo>
                    <a:pt x="41738" y="1765"/>
                  </a:lnTo>
                  <a:lnTo>
                    <a:pt x="41660" y="1873"/>
                  </a:lnTo>
                  <a:lnTo>
                    <a:pt x="41588" y="2006"/>
                  </a:lnTo>
                  <a:lnTo>
                    <a:pt x="41520" y="2148"/>
                  </a:lnTo>
                  <a:lnTo>
                    <a:pt x="41453" y="2306"/>
                  </a:lnTo>
                  <a:lnTo>
                    <a:pt x="41396" y="2481"/>
                  </a:lnTo>
                  <a:lnTo>
                    <a:pt x="40715" y="4729"/>
                  </a:lnTo>
                  <a:lnTo>
                    <a:pt x="40035" y="6977"/>
                  </a:lnTo>
                  <a:lnTo>
                    <a:pt x="39350" y="9216"/>
                  </a:lnTo>
                  <a:lnTo>
                    <a:pt x="38655" y="11447"/>
                  </a:lnTo>
                  <a:lnTo>
                    <a:pt x="37959" y="13679"/>
                  </a:lnTo>
                  <a:lnTo>
                    <a:pt x="37253" y="15910"/>
                  </a:lnTo>
                  <a:lnTo>
                    <a:pt x="36542" y="18124"/>
                  </a:lnTo>
                  <a:lnTo>
                    <a:pt x="35825" y="20339"/>
                  </a:lnTo>
                  <a:lnTo>
                    <a:pt x="32373" y="10773"/>
                  </a:lnTo>
                  <a:lnTo>
                    <a:pt x="30645" y="5994"/>
                  </a:lnTo>
                  <a:lnTo>
                    <a:pt x="28905" y="1216"/>
                  </a:lnTo>
                  <a:lnTo>
                    <a:pt x="28854" y="1074"/>
                  </a:lnTo>
                  <a:lnTo>
                    <a:pt x="28791" y="949"/>
                  </a:lnTo>
                  <a:lnTo>
                    <a:pt x="28724" y="824"/>
                  </a:lnTo>
                  <a:lnTo>
                    <a:pt x="28656" y="708"/>
                  </a:lnTo>
                  <a:lnTo>
                    <a:pt x="28578" y="608"/>
                  </a:lnTo>
                  <a:lnTo>
                    <a:pt x="28501" y="508"/>
                  </a:lnTo>
                  <a:lnTo>
                    <a:pt x="28417" y="416"/>
                  </a:lnTo>
                  <a:lnTo>
                    <a:pt x="28329" y="333"/>
                  </a:lnTo>
                  <a:lnTo>
                    <a:pt x="28241" y="266"/>
                  </a:lnTo>
                  <a:lnTo>
                    <a:pt x="28148" y="200"/>
                  </a:lnTo>
                  <a:lnTo>
                    <a:pt x="28049" y="142"/>
                  </a:lnTo>
                  <a:lnTo>
                    <a:pt x="27955" y="100"/>
                  </a:lnTo>
                  <a:lnTo>
                    <a:pt x="27857" y="58"/>
                  </a:lnTo>
                  <a:lnTo>
                    <a:pt x="27758" y="33"/>
                  </a:lnTo>
                  <a:lnTo>
                    <a:pt x="27654" y="8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8" name="Google Shape;2128;p64"/>
            <p:cNvSpPr/>
            <p:nvPr/>
          </p:nvSpPr>
          <p:spPr>
            <a:xfrm>
              <a:off x="553658" y="3082451"/>
              <a:ext cx="332699" cy="404807"/>
            </a:xfrm>
            <a:custGeom>
              <a:avLst/>
              <a:gdLst/>
              <a:ahLst/>
              <a:cxnLst/>
              <a:rect l="l" t="t" r="r" b="b"/>
              <a:pathLst>
                <a:path w="41074" h="67021" extrusionOk="0">
                  <a:moveTo>
                    <a:pt x="2757" y="3614"/>
                  </a:moveTo>
                  <a:lnTo>
                    <a:pt x="2840" y="3622"/>
                  </a:lnTo>
                  <a:lnTo>
                    <a:pt x="2928" y="3647"/>
                  </a:lnTo>
                  <a:lnTo>
                    <a:pt x="3022" y="3672"/>
                  </a:lnTo>
                  <a:lnTo>
                    <a:pt x="3125" y="3714"/>
                  </a:lnTo>
                  <a:lnTo>
                    <a:pt x="3343" y="3814"/>
                  </a:lnTo>
                  <a:lnTo>
                    <a:pt x="3582" y="3939"/>
                  </a:lnTo>
                  <a:lnTo>
                    <a:pt x="3837" y="4088"/>
                  </a:lnTo>
                  <a:lnTo>
                    <a:pt x="4117" y="4263"/>
                  </a:lnTo>
                  <a:lnTo>
                    <a:pt x="4408" y="4471"/>
                  </a:lnTo>
                  <a:lnTo>
                    <a:pt x="4714" y="4688"/>
                  </a:lnTo>
                  <a:lnTo>
                    <a:pt x="5031" y="4929"/>
                  </a:lnTo>
                  <a:lnTo>
                    <a:pt x="5358" y="5187"/>
                  </a:lnTo>
                  <a:lnTo>
                    <a:pt x="5700" y="5454"/>
                  </a:lnTo>
                  <a:lnTo>
                    <a:pt x="6043" y="5737"/>
                  </a:lnTo>
                  <a:lnTo>
                    <a:pt x="6749" y="6336"/>
                  </a:lnTo>
                  <a:lnTo>
                    <a:pt x="7460" y="6961"/>
                  </a:lnTo>
                  <a:lnTo>
                    <a:pt x="8171" y="7593"/>
                  </a:lnTo>
                  <a:lnTo>
                    <a:pt x="8856" y="8218"/>
                  </a:lnTo>
                  <a:lnTo>
                    <a:pt x="10118" y="9375"/>
                  </a:lnTo>
                  <a:lnTo>
                    <a:pt x="11135" y="10316"/>
                  </a:lnTo>
                  <a:lnTo>
                    <a:pt x="11520" y="10657"/>
                  </a:lnTo>
                  <a:lnTo>
                    <a:pt x="11800" y="10899"/>
                  </a:lnTo>
                  <a:lnTo>
                    <a:pt x="12994" y="11873"/>
                  </a:lnTo>
                  <a:lnTo>
                    <a:pt x="14183" y="12855"/>
                  </a:lnTo>
                  <a:lnTo>
                    <a:pt x="15377" y="13837"/>
                  </a:lnTo>
                  <a:lnTo>
                    <a:pt x="16565" y="14828"/>
                  </a:lnTo>
                  <a:lnTo>
                    <a:pt x="17749" y="15827"/>
                  </a:lnTo>
                  <a:lnTo>
                    <a:pt x="18933" y="16826"/>
                  </a:lnTo>
                  <a:lnTo>
                    <a:pt x="20116" y="17842"/>
                  </a:lnTo>
                  <a:lnTo>
                    <a:pt x="21295" y="18858"/>
                  </a:lnTo>
                  <a:lnTo>
                    <a:pt x="21866" y="19357"/>
                  </a:lnTo>
                  <a:lnTo>
                    <a:pt x="22442" y="19857"/>
                  </a:lnTo>
                  <a:lnTo>
                    <a:pt x="23584" y="20881"/>
                  </a:lnTo>
                  <a:lnTo>
                    <a:pt x="24731" y="21921"/>
                  </a:lnTo>
                  <a:lnTo>
                    <a:pt x="25868" y="22970"/>
                  </a:lnTo>
                  <a:lnTo>
                    <a:pt x="28152" y="25093"/>
                  </a:lnTo>
                  <a:lnTo>
                    <a:pt x="29294" y="26151"/>
                  </a:lnTo>
                  <a:lnTo>
                    <a:pt x="30442" y="27208"/>
                  </a:lnTo>
                  <a:lnTo>
                    <a:pt x="31589" y="28249"/>
                  </a:lnTo>
                  <a:lnTo>
                    <a:pt x="32741" y="29281"/>
                  </a:lnTo>
                  <a:lnTo>
                    <a:pt x="33317" y="29789"/>
                  </a:lnTo>
                  <a:lnTo>
                    <a:pt x="33894" y="30297"/>
                  </a:lnTo>
                  <a:lnTo>
                    <a:pt x="34475" y="30796"/>
                  </a:lnTo>
                  <a:lnTo>
                    <a:pt x="35057" y="31287"/>
                  </a:lnTo>
                  <a:lnTo>
                    <a:pt x="35638" y="31779"/>
                  </a:lnTo>
                  <a:lnTo>
                    <a:pt x="36225" y="32262"/>
                  </a:lnTo>
                  <a:lnTo>
                    <a:pt x="36806" y="32728"/>
                  </a:lnTo>
                  <a:lnTo>
                    <a:pt x="37398" y="33194"/>
                  </a:lnTo>
                  <a:lnTo>
                    <a:pt x="37984" y="33652"/>
                  </a:lnTo>
                  <a:lnTo>
                    <a:pt x="38576" y="34101"/>
                  </a:lnTo>
                  <a:lnTo>
                    <a:pt x="39173" y="34543"/>
                  </a:lnTo>
                  <a:lnTo>
                    <a:pt x="39765" y="34967"/>
                  </a:lnTo>
                  <a:lnTo>
                    <a:pt x="39713" y="34967"/>
                  </a:lnTo>
                  <a:lnTo>
                    <a:pt x="39661" y="34976"/>
                  </a:lnTo>
                  <a:lnTo>
                    <a:pt x="39614" y="34984"/>
                  </a:lnTo>
                  <a:lnTo>
                    <a:pt x="39563" y="35001"/>
                  </a:lnTo>
                  <a:lnTo>
                    <a:pt x="39511" y="35026"/>
                  </a:lnTo>
                  <a:lnTo>
                    <a:pt x="39459" y="35059"/>
                  </a:lnTo>
                  <a:lnTo>
                    <a:pt x="39407" y="35101"/>
                  </a:lnTo>
                  <a:lnTo>
                    <a:pt x="39355" y="35150"/>
                  </a:lnTo>
                  <a:lnTo>
                    <a:pt x="38696" y="35908"/>
                  </a:lnTo>
                  <a:lnTo>
                    <a:pt x="38041" y="36666"/>
                  </a:lnTo>
                  <a:lnTo>
                    <a:pt x="37393" y="37432"/>
                  </a:lnTo>
                  <a:lnTo>
                    <a:pt x="36744" y="38206"/>
                  </a:lnTo>
                  <a:lnTo>
                    <a:pt x="36100" y="38988"/>
                  </a:lnTo>
                  <a:lnTo>
                    <a:pt x="35456" y="39771"/>
                  </a:lnTo>
                  <a:lnTo>
                    <a:pt x="34818" y="40562"/>
                  </a:lnTo>
                  <a:lnTo>
                    <a:pt x="34184" y="41353"/>
                  </a:lnTo>
                  <a:lnTo>
                    <a:pt x="33551" y="42160"/>
                  </a:lnTo>
                  <a:lnTo>
                    <a:pt x="32923" y="42968"/>
                  </a:lnTo>
                  <a:lnTo>
                    <a:pt x="32300" y="43776"/>
                  </a:lnTo>
                  <a:lnTo>
                    <a:pt x="31677" y="44600"/>
                  </a:lnTo>
                  <a:lnTo>
                    <a:pt x="31054" y="45424"/>
                  </a:lnTo>
                  <a:lnTo>
                    <a:pt x="30442" y="46257"/>
                  </a:lnTo>
                  <a:lnTo>
                    <a:pt x="29829" y="47089"/>
                  </a:lnTo>
                  <a:lnTo>
                    <a:pt x="29216" y="47930"/>
                  </a:lnTo>
                  <a:lnTo>
                    <a:pt x="28609" y="48779"/>
                  </a:lnTo>
                  <a:lnTo>
                    <a:pt x="28007" y="49637"/>
                  </a:lnTo>
                  <a:lnTo>
                    <a:pt x="27405" y="50494"/>
                  </a:lnTo>
                  <a:lnTo>
                    <a:pt x="26808" y="51360"/>
                  </a:lnTo>
                  <a:lnTo>
                    <a:pt x="26216" y="52226"/>
                  </a:lnTo>
                  <a:lnTo>
                    <a:pt x="25624" y="53108"/>
                  </a:lnTo>
                  <a:lnTo>
                    <a:pt x="25037" y="53991"/>
                  </a:lnTo>
                  <a:lnTo>
                    <a:pt x="24451" y="54873"/>
                  </a:lnTo>
                  <a:lnTo>
                    <a:pt x="23864" y="55764"/>
                  </a:lnTo>
                  <a:lnTo>
                    <a:pt x="23288" y="56663"/>
                  </a:lnTo>
                  <a:lnTo>
                    <a:pt x="22712" y="57571"/>
                  </a:lnTo>
                  <a:lnTo>
                    <a:pt x="22136" y="58478"/>
                  </a:lnTo>
                  <a:lnTo>
                    <a:pt x="21565" y="59394"/>
                  </a:lnTo>
                  <a:lnTo>
                    <a:pt x="20994" y="60310"/>
                  </a:lnTo>
                  <a:lnTo>
                    <a:pt x="20433" y="61234"/>
                  </a:lnTo>
                  <a:lnTo>
                    <a:pt x="19867" y="62166"/>
                  </a:lnTo>
                  <a:lnTo>
                    <a:pt x="18741" y="58561"/>
                  </a:lnTo>
                  <a:lnTo>
                    <a:pt x="17619" y="54948"/>
                  </a:lnTo>
                  <a:lnTo>
                    <a:pt x="16498" y="51335"/>
                  </a:lnTo>
                  <a:lnTo>
                    <a:pt x="15387" y="47722"/>
                  </a:lnTo>
                  <a:lnTo>
                    <a:pt x="14286" y="44100"/>
                  </a:lnTo>
                  <a:lnTo>
                    <a:pt x="13186" y="40470"/>
                  </a:lnTo>
                  <a:lnTo>
                    <a:pt x="12091" y="36841"/>
                  </a:lnTo>
                  <a:lnTo>
                    <a:pt x="11006" y="33202"/>
                  </a:lnTo>
                  <a:lnTo>
                    <a:pt x="9921" y="29564"/>
                  </a:lnTo>
                  <a:lnTo>
                    <a:pt x="8846" y="25918"/>
                  </a:lnTo>
                  <a:lnTo>
                    <a:pt x="7777" y="22271"/>
                  </a:lnTo>
                  <a:lnTo>
                    <a:pt x="6712" y="18616"/>
                  </a:lnTo>
                  <a:lnTo>
                    <a:pt x="5653" y="14961"/>
                  </a:lnTo>
                  <a:lnTo>
                    <a:pt x="4600" y="11298"/>
                  </a:lnTo>
                  <a:lnTo>
                    <a:pt x="3551" y="7635"/>
                  </a:lnTo>
                  <a:lnTo>
                    <a:pt x="2513" y="3964"/>
                  </a:lnTo>
                  <a:lnTo>
                    <a:pt x="2575" y="3889"/>
                  </a:lnTo>
                  <a:lnTo>
                    <a:pt x="2643" y="3805"/>
                  </a:lnTo>
                  <a:lnTo>
                    <a:pt x="2705" y="3714"/>
                  </a:lnTo>
                  <a:lnTo>
                    <a:pt x="2757" y="3614"/>
                  </a:lnTo>
                  <a:close/>
                  <a:moveTo>
                    <a:pt x="2466" y="1"/>
                  </a:moveTo>
                  <a:lnTo>
                    <a:pt x="2300" y="17"/>
                  </a:lnTo>
                  <a:lnTo>
                    <a:pt x="2217" y="34"/>
                  </a:lnTo>
                  <a:lnTo>
                    <a:pt x="2134" y="59"/>
                  </a:lnTo>
                  <a:lnTo>
                    <a:pt x="2051" y="84"/>
                  </a:lnTo>
                  <a:lnTo>
                    <a:pt x="1968" y="117"/>
                  </a:lnTo>
                  <a:lnTo>
                    <a:pt x="1885" y="151"/>
                  </a:lnTo>
                  <a:lnTo>
                    <a:pt x="1802" y="201"/>
                  </a:lnTo>
                  <a:lnTo>
                    <a:pt x="1719" y="250"/>
                  </a:lnTo>
                  <a:lnTo>
                    <a:pt x="1635" y="300"/>
                  </a:lnTo>
                  <a:lnTo>
                    <a:pt x="1552" y="359"/>
                  </a:lnTo>
                  <a:lnTo>
                    <a:pt x="1475" y="434"/>
                  </a:lnTo>
                  <a:lnTo>
                    <a:pt x="1391" y="500"/>
                  </a:lnTo>
                  <a:lnTo>
                    <a:pt x="1314" y="583"/>
                  </a:lnTo>
                  <a:lnTo>
                    <a:pt x="1231" y="675"/>
                  </a:lnTo>
                  <a:lnTo>
                    <a:pt x="1153" y="783"/>
                  </a:lnTo>
                  <a:lnTo>
                    <a:pt x="1085" y="892"/>
                  </a:lnTo>
                  <a:lnTo>
                    <a:pt x="1023" y="1016"/>
                  </a:lnTo>
                  <a:lnTo>
                    <a:pt x="966" y="1141"/>
                  </a:lnTo>
                  <a:lnTo>
                    <a:pt x="919" y="1274"/>
                  </a:lnTo>
                  <a:lnTo>
                    <a:pt x="878" y="1416"/>
                  </a:lnTo>
                  <a:lnTo>
                    <a:pt x="841" y="1558"/>
                  </a:lnTo>
                  <a:lnTo>
                    <a:pt x="732" y="1632"/>
                  </a:lnTo>
                  <a:lnTo>
                    <a:pt x="628" y="1724"/>
                  </a:lnTo>
                  <a:lnTo>
                    <a:pt x="525" y="1832"/>
                  </a:lnTo>
                  <a:lnTo>
                    <a:pt x="431" y="1949"/>
                  </a:lnTo>
                  <a:lnTo>
                    <a:pt x="343" y="2082"/>
                  </a:lnTo>
                  <a:lnTo>
                    <a:pt x="265" y="2232"/>
                  </a:lnTo>
                  <a:lnTo>
                    <a:pt x="192" y="2390"/>
                  </a:lnTo>
                  <a:lnTo>
                    <a:pt x="130" y="2565"/>
                  </a:lnTo>
                  <a:lnTo>
                    <a:pt x="104" y="2656"/>
                  </a:lnTo>
                  <a:lnTo>
                    <a:pt x="78" y="2748"/>
                  </a:lnTo>
                  <a:lnTo>
                    <a:pt x="57" y="2840"/>
                  </a:lnTo>
                  <a:lnTo>
                    <a:pt x="42" y="2940"/>
                  </a:lnTo>
                  <a:lnTo>
                    <a:pt x="26" y="3031"/>
                  </a:lnTo>
                  <a:lnTo>
                    <a:pt x="11" y="3131"/>
                  </a:lnTo>
                  <a:lnTo>
                    <a:pt x="5" y="3231"/>
                  </a:lnTo>
                  <a:lnTo>
                    <a:pt x="0" y="3339"/>
                  </a:lnTo>
                  <a:lnTo>
                    <a:pt x="0" y="3439"/>
                  </a:lnTo>
                  <a:lnTo>
                    <a:pt x="5" y="3547"/>
                  </a:lnTo>
                  <a:lnTo>
                    <a:pt x="11" y="3656"/>
                  </a:lnTo>
                  <a:lnTo>
                    <a:pt x="21" y="3764"/>
                  </a:lnTo>
                  <a:lnTo>
                    <a:pt x="37" y="3872"/>
                  </a:lnTo>
                  <a:lnTo>
                    <a:pt x="57" y="3980"/>
                  </a:lnTo>
                  <a:lnTo>
                    <a:pt x="83" y="4097"/>
                  </a:lnTo>
                  <a:lnTo>
                    <a:pt x="109" y="4205"/>
                  </a:lnTo>
                  <a:lnTo>
                    <a:pt x="1220" y="8118"/>
                  </a:lnTo>
                  <a:lnTo>
                    <a:pt x="2331" y="12023"/>
                  </a:lnTo>
                  <a:lnTo>
                    <a:pt x="3452" y="15919"/>
                  </a:lnTo>
                  <a:lnTo>
                    <a:pt x="4579" y="19815"/>
                  </a:lnTo>
                  <a:lnTo>
                    <a:pt x="5711" y="23703"/>
                  </a:lnTo>
                  <a:lnTo>
                    <a:pt x="6847" y="27583"/>
                  </a:lnTo>
                  <a:lnTo>
                    <a:pt x="7995" y="31462"/>
                  </a:lnTo>
                  <a:lnTo>
                    <a:pt x="9147" y="35334"/>
                  </a:lnTo>
                  <a:lnTo>
                    <a:pt x="10305" y="39205"/>
                  </a:lnTo>
                  <a:lnTo>
                    <a:pt x="11473" y="43068"/>
                  </a:lnTo>
                  <a:lnTo>
                    <a:pt x="12646" y="46923"/>
                  </a:lnTo>
                  <a:lnTo>
                    <a:pt x="13824" y="50777"/>
                  </a:lnTo>
                  <a:lnTo>
                    <a:pt x="15008" y="54624"/>
                  </a:lnTo>
                  <a:lnTo>
                    <a:pt x="16202" y="58470"/>
                  </a:lnTo>
                  <a:lnTo>
                    <a:pt x="17401" y="62308"/>
                  </a:lnTo>
                  <a:lnTo>
                    <a:pt x="18606" y="66146"/>
                  </a:lnTo>
                  <a:lnTo>
                    <a:pt x="18637" y="66237"/>
                  </a:lnTo>
                  <a:lnTo>
                    <a:pt x="18673" y="66321"/>
                  </a:lnTo>
                  <a:lnTo>
                    <a:pt x="18715" y="66404"/>
                  </a:lnTo>
                  <a:lnTo>
                    <a:pt x="18756" y="66487"/>
                  </a:lnTo>
                  <a:lnTo>
                    <a:pt x="18803" y="66554"/>
                  </a:lnTo>
                  <a:lnTo>
                    <a:pt x="18850" y="66620"/>
                  </a:lnTo>
                  <a:lnTo>
                    <a:pt x="18896" y="66687"/>
                  </a:lnTo>
                  <a:lnTo>
                    <a:pt x="18948" y="66745"/>
                  </a:lnTo>
                  <a:lnTo>
                    <a:pt x="19005" y="66795"/>
                  </a:lnTo>
                  <a:lnTo>
                    <a:pt x="19062" y="66837"/>
                  </a:lnTo>
                  <a:lnTo>
                    <a:pt x="19119" y="66879"/>
                  </a:lnTo>
                  <a:lnTo>
                    <a:pt x="19182" y="66920"/>
                  </a:lnTo>
                  <a:lnTo>
                    <a:pt x="19239" y="66945"/>
                  </a:lnTo>
                  <a:lnTo>
                    <a:pt x="19301" y="66970"/>
                  </a:lnTo>
                  <a:lnTo>
                    <a:pt x="19363" y="66995"/>
                  </a:lnTo>
                  <a:lnTo>
                    <a:pt x="19431" y="67012"/>
                  </a:lnTo>
                  <a:lnTo>
                    <a:pt x="19493" y="67020"/>
                  </a:lnTo>
                  <a:lnTo>
                    <a:pt x="19623" y="67020"/>
                  </a:lnTo>
                  <a:lnTo>
                    <a:pt x="19685" y="67012"/>
                  </a:lnTo>
                  <a:lnTo>
                    <a:pt x="19748" y="67003"/>
                  </a:lnTo>
                  <a:lnTo>
                    <a:pt x="19810" y="66987"/>
                  </a:lnTo>
                  <a:lnTo>
                    <a:pt x="19872" y="66962"/>
                  </a:lnTo>
                  <a:lnTo>
                    <a:pt x="19935" y="66928"/>
                  </a:lnTo>
                  <a:lnTo>
                    <a:pt x="19997" y="66895"/>
                  </a:lnTo>
                  <a:lnTo>
                    <a:pt x="20054" y="66862"/>
                  </a:lnTo>
                  <a:lnTo>
                    <a:pt x="20111" y="66812"/>
                  </a:lnTo>
                  <a:lnTo>
                    <a:pt x="20168" y="66762"/>
                  </a:lnTo>
                  <a:lnTo>
                    <a:pt x="20220" y="66704"/>
                  </a:lnTo>
                  <a:lnTo>
                    <a:pt x="20272" y="66645"/>
                  </a:lnTo>
                  <a:lnTo>
                    <a:pt x="20319" y="66579"/>
                  </a:lnTo>
                  <a:lnTo>
                    <a:pt x="20365" y="66504"/>
                  </a:lnTo>
                  <a:lnTo>
                    <a:pt x="20947" y="65521"/>
                  </a:lnTo>
                  <a:lnTo>
                    <a:pt x="21533" y="64539"/>
                  </a:lnTo>
                  <a:lnTo>
                    <a:pt x="22125" y="63565"/>
                  </a:lnTo>
                  <a:lnTo>
                    <a:pt x="22717" y="62591"/>
                  </a:lnTo>
                  <a:lnTo>
                    <a:pt x="23314" y="61625"/>
                  </a:lnTo>
                  <a:lnTo>
                    <a:pt x="23911" y="60659"/>
                  </a:lnTo>
                  <a:lnTo>
                    <a:pt x="24508" y="59702"/>
                  </a:lnTo>
                  <a:lnTo>
                    <a:pt x="25115" y="58753"/>
                  </a:lnTo>
                  <a:lnTo>
                    <a:pt x="25718" y="57804"/>
                  </a:lnTo>
                  <a:lnTo>
                    <a:pt x="26325" y="56855"/>
                  </a:lnTo>
                  <a:lnTo>
                    <a:pt x="26937" y="55914"/>
                  </a:lnTo>
                  <a:lnTo>
                    <a:pt x="27550" y="54982"/>
                  </a:lnTo>
                  <a:lnTo>
                    <a:pt x="28168" y="54049"/>
                  </a:lnTo>
                  <a:lnTo>
                    <a:pt x="28786" y="53125"/>
                  </a:lnTo>
                  <a:lnTo>
                    <a:pt x="29408" y="52209"/>
                  </a:lnTo>
                  <a:lnTo>
                    <a:pt x="30031" y="51285"/>
                  </a:lnTo>
                  <a:lnTo>
                    <a:pt x="30660" y="50378"/>
                  </a:lnTo>
                  <a:lnTo>
                    <a:pt x="31288" y="49470"/>
                  </a:lnTo>
                  <a:lnTo>
                    <a:pt x="31916" y="48563"/>
                  </a:lnTo>
                  <a:lnTo>
                    <a:pt x="32549" y="47664"/>
                  </a:lnTo>
                  <a:lnTo>
                    <a:pt x="33188" y="46773"/>
                  </a:lnTo>
                  <a:lnTo>
                    <a:pt x="33826" y="45882"/>
                  </a:lnTo>
                  <a:lnTo>
                    <a:pt x="34465" y="44991"/>
                  </a:lnTo>
                  <a:lnTo>
                    <a:pt x="35108" y="44109"/>
                  </a:lnTo>
                  <a:lnTo>
                    <a:pt x="35752" y="43226"/>
                  </a:lnTo>
                  <a:lnTo>
                    <a:pt x="36401" y="42352"/>
                  </a:lnTo>
                  <a:lnTo>
                    <a:pt x="37050" y="41486"/>
                  </a:lnTo>
                  <a:lnTo>
                    <a:pt x="37704" y="40620"/>
                  </a:lnTo>
                  <a:lnTo>
                    <a:pt x="38358" y="39754"/>
                  </a:lnTo>
                  <a:lnTo>
                    <a:pt x="39017" y="38897"/>
                  </a:lnTo>
                  <a:lnTo>
                    <a:pt x="39677" y="38039"/>
                  </a:lnTo>
                  <a:lnTo>
                    <a:pt x="40336" y="37190"/>
                  </a:lnTo>
                  <a:lnTo>
                    <a:pt x="40372" y="37140"/>
                  </a:lnTo>
                  <a:lnTo>
                    <a:pt x="40409" y="37082"/>
                  </a:lnTo>
                  <a:lnTo>
                    <a:pt x="40440" y="37032"/>
                  </a:lnTo>
                  <a:lnTo>
                    <a:pt x="40466" y="36974"/>
                  </a:lnTo>
                  <a:lnTo>
                    <a:pt x="40512" y="36857"/>
                  </a:lnTo>
                  <a:lnTo>
                    <a:pt x="40549" y="36732"/>
                  </a:lnTo>
                  <a:lnTo>
                    <a:pt x="40575" y="36607"/>
                  </a:lnTo>
                  <a:lnTo>
                    <a:pt x="40585" y="36474"/>
                  </a:lnTo>
                  <a:lnTo>
                    <a:pt x="40590" y="36341"/>
                  </a:lnTo>
                  <a:lnTo>
                    <a:pt x="40580" y="36216"/>
                  </a:lnTo>
                  <a:lnTo>
                    <a:pt x="40564" y="36083"/>
                  </a:lnTo>
                  <a:lnTo>
                    <a:pt x="40538" y="35958"/>
                  </a:lnTo>
                  <a:lnTo>
                    <a:pt x="40507" y="35833"/>
                  </a:lnTo>
                  <a:lnTo>
                    <a:pt x="40466" y="35708"/>
                  </a:lnTo>
                  <a:lnTo>
                    <a:pt x="40419" y="35592"/>
                  </a:lnTo>
                  <a:lnTo>
                    <a:pt x="40367" y="35483"/>
                  </a:lnTo>
                  <a:lnTo>
                    <a:pt x="40310" y="35375"/>
                  </a:lnTo>
                  <a:lnTo>
                    <a:pt x="40248" y="35284"/>
                  </a:lnTo>
                  <a:lnTo>
                    <a:pt x="40300" y="35300"/>
                  </a:lnTo>
                  <a:lnTo>
                    <a:pt x="40352" y="35309"/>
                  </a:lnTo>
                  <a:lnTo>
                    <a:pt x="40403" y="35309"/>
                  </a:lnTo>
                  <a:lnTo>
                    <a:pt x="40450" y="35300"/>
                  </a:lnTo>
                  <a:lnTo>
                    <a:pt x="40502" y="35292"/>
                  </a:lnTo>
                  <a:lnTo>
                    <a:pt x="40554" y="35267"/>
                  </a:lnTo>
                  <a:lnTo>
                    <a:pt x="40601" y="35250"/>
                  </a:lnTo>
                  <a:lnTo>
                    <a:pt x="40647" y="35217"/>
                  </a:lnTo>
                  <a:lnTo>
                    <a:pt x="40694" y="35184"/>
                  </a:lnTo>
                  <a:lnTo>
                    <a:pt x="40741" y="35150"/>
                  </a:lnTo>
                  <a:lnTo>
                    <a:pt x="40782" y="35109"/>
                  </a:lnTo>
                  <a:lnTo>
                    <a:pt x="40824" y="35059"/>
                  </a:lnTo>
                  <a:lnTo>
                    <a:pt x="40866" y="35009"/>
                  </a:lnTo>
                  <a:lnTo>
                    <a:pt x="40897" y="34959"/>
                  </a:lnTo>
                  <a:lnTo>
                    <a:pt x="40933" y="34901"/>
                  </a:lnTo>
                  <a:lnTo>
                    <a:pt x="40964" y="34842"/>
                  </a:lnTo>
                  <a:lnTo>
                    <a:pt x="40990" y="34776"/>
                  </a:lnTo>
                  <a:lnTo>
                    <a:pt x="41016" y="34709"/>
                  </a:lnTo>
                  <a:lnTo>
                    <a:pt x="41032" y="34643"/>
                  </a:lnTo>
                  <a:lnTo>
                    <a:pt x="41052" y="34576"/>
                  </a:lnTo>
                  <a:lnTo>
                    <a:pt x="41063" y="34509"/>
                  </a:lnTo>
                  <a:lnTo>
                    <a:pt x="41068" y="34434"/>
                  </a:lnTo>
                  <a:lnTo>
                    <a:pt x="41073" y="34368"/>
                  </a:lnTo>
                  <a:lnTo>
                    <a:pt x="41073" y="34293"/>
                  </a:lnTo>
                  <a:lnTo>
                    <a:pt x="41068" y="34218"/>
                  </a:lnTo>
                  <a:lnTo>
                    <a:pt x="41052" y="34143"/>
                  </a:lnTo>
                  <a:lnTo>
                    <a:pt x="41037" y="34076"/>
                  </a:lnTo>
                  <a:lnTo>
                    <a:pt x="41016" y="34002"/>
                  </a:lnTo>
                  <a:lnTo>
                    <a:pt x="40985" y="33935"/>
                  </a:lnTo>
                  <a:lnTo>
                    <a:pt x="40954" y="33860"/>
                  </a:lnTo>
                  <a:lnTo>
                    <a:pt x="40912" y="33793"/>
                  </a:lnTo>
                  <a:lnTo>
                    <a:pt x="40866" y="33727"/>
                  </a:lnTo>
                  <a:lnTo>
                    <a:pt x="40232" y="32928"/>
                  </a:lnTo>
                  <a:lnTo>
                    <a:pt x="39599" y="32137"/>
                  </a:lnTo>
                  <a:lnTo>
                    <a:pt x="38950" y="31354"/>
                  </a:lnTo>
                  <a:lnTo>
                    <a:pt x="38296" y="30588"/>
                  </a:lnTo>
                  <a:lnTo>
                    <a:pt x="37637" y="29839"/>
                  </a:lnTo>
                  <a:lnTo>
                    <a:pt x="36967" y="29098"/>
                  </a:lnTo>
                  <a:lnTo>
                    <a:pt x="36297" y="28365"/>
                  </a:lnTo>
                  <a:lnTo>
                    <a:pt x="35617" y="27649"/>
                  </a:lnTo>
                  <a:lnTo>
                    <a:pt x="34932" y="26933"/>
                  </a:lnTo>
                  <a:lnTo>
                    <a:pt x="34242" y="26234"/>
                  </a:lnTo>
                  <a:lnTo>
                    <a:pt x="33546" y="25543"/>
                  </a:lnTo>
                  <a:lnTo>
                    <a:pt x="32845" y="24860"/>
                  </a:lnTo>
                  <a:lnTo>
                    <a:pt x="32139" y="24194"/>
                  </a:lnTo>
                  <a:lnTo>
                    <a:pt x="31433" y="23528"/>
                  </a:lnTo>
                  <a:lnTo>
                    <a:pt x="30722" y="22871"/>
                  </a:lnTo>
                  <a:lnTo>
                    <a:pt x="30005" y="22213"/>
                  </a:lnTo>
                  <a:lnTo>
                    <a:pt x="29289" y="21572"/>
                  </a:lnTo>
                  <a:lnTo>
                    <a:pt x="28573" y="20931"/>
                  </a:lnTo>
                  <a:lnTo>
                    <a:pt x="27851" y="20298"/>
                  </a:lnTo>
                  <a:lnTo>
                    <a:pt x="27130" y="19674"/>
                  </a:lnTo>
                  <a:lnTo>
                    <a:pt x="25681" y="18433"/>
                  </a:lnTo>
                  <a:lnTo>
                    <a:pt x="24233" y="17209"/>
                  </a:lnTo>
                  <a:lnTo>
                    <a:pt x="22784" y="15994"/>
                  </a:lnTo>
                  <a:lnTo>
                    <a:pt x="21341" y="14795"/>
                  </a:lnTo>
                  <a:lnTo>
                    <a:pt x="19909" y="13596"/>
                  </a:lnTo>
                  <a:lnTo>
                    <a:pt x="18481" y="12397"/>
                  </a:lnTo>
                  <a:lnTo>
                    <a:pt x="17001" y="11148"/>
                  </a:lnTo>
                  <a:lnTo>
                    <a:pt x="15512" y="9916"/>
                  </a:lnTo>
                  <a:lnTo>
                    <a:pt x="14027" y="8684"/>
                  </a:lnTo>
                  <a:lnTo>
                    <a:pt x="12532" y="7469"/>
                  </a:lnTo>
                  <a:lnTo>
                    <a:pt x="11037" y="6261"/>
                  </a:lnTo>
                  <a:lnTo>
                    <a:pt x="9542" y="5063"/>
                  </a:lnTo>
                  <a:lnTo>
                    <a:pt x="8041" y="3880"/>
                  </a:lnTo>
                  <a:lnTo>
                    <a:pt x="6536" y="2698"/>
                  </a:lnTo>
                  <a:lnTo>
                    <a:pt x="6391" y="2582"/>
                  </a:lnTo>
                  <a:lnTo>
                    <a:pt x="6240" y="2457"/>
                  </a:lnTo>
                  <a:lnTo>
                    <a:pt x="5939" y="2190"/>
                  </a:lnTo>
                  <a:lnTo>
                    <a:pt x="5311" y="1616"/>
                  </a:lnTo>
                  <a:lnTo>
                    <a:pt x="4989" y="1324"/>
                  </a:lnTo>
                  <a:lnTo>
                    <a:pt x="4657" y="1033"/>
                  </a:lnTo>
                  <a:lnTo>
                    <a:pt x="4491" y="900"/>
                  </a:lnTo>
                  <a:lnTo>
                    <a:pt x="4325" y="767"/>
                  </a:lnTo>
                  <a:lnTo>
                    <a:pt x="4158" y="642"/>
                  </a:lnTo>
                  <a:lnTo>
                    <a:pt x="3992" y="525"/>
                  </a:lnTo>
                  <a:lnTo>
                    <a:pt x="3821" y="417"/>
                  </a:lnTo>
                  <a:lnTo>
                    <a:pt x="3650" y="325"/>
                  </a:lnTo>
                  <a:lnTo>
                    <a:pt x="3484" y="234"/>
                  </a:lnTo>
                  <a:lnTo>
                    <a:pt x="3312" y="159"/>
                  </a:lnTo>
                  <a:lnTo>
                    <a:pt x="3141" y="101"/>
                  </a:lnTo>
                  <a:lnTo>
                    <a:pt x="2975" y="51"/>
                  </a:lnTo>
                  <a:lnTo>
                    <a:pt x="2803" y="17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9" name="Google Shape;2129;p64"/>
            <p:cNvSpPr/>
            <p:nvPr/>
          </p:nvSpPr>
          <p:spPr>
            <a:xfrm>
              <a:off x="4328665" y="4690980"/>
              <a:ext cx="486663" cy="379394"/>
            </a:xfrm>
            <a:custGeom>
              <a:avLst/>
              <a:gdLst/>
              <a:ahLst/>
              <a:cxnLst/>
              <a:rect l="l" t="t" r="r" b="b"/>
              <a:pathLst>
                <a:path w="33225" h="34743" extrusionOk="0">
                  <a:moveTo>
                    <a:pt x="17163" y="1"/>
                  </a:moveTo>
                  <a:lnTo>
                    <a:pt x="16914" y="17"/>
                  </a:lnTo>
                  <a:lnTo>
                    <a:pt x="16665" y="34"/>
                  </a:lnTo>
                  <a:lnTo>
                    <a:pt x="16410" y="59"/>
                  </a:lnTo>
                  <a:lnTo>
                    <a:pt x="16156" y="92"/>
                  </a:lnTo>
                  <a:lnTo>
                    <a:pt x="15896" y="126"/>
                  </a:lnTo>
                  <a:lnTo>
                    <a:pt x="15637" y="167"/>
                  </a:lnTo>
                  <a:lnTo>
                    <a:pt x="15377" y="226"/>
                  </a:lnTo>
                  <a:lnTo>
                    <a:pt x="15113" y="276"/>
                  </a:lnTo>
                  <a:lnTo>
                    <a:pt x="14843" y="342"/>
                  </a:lnTo>
                  <a:lnTo>
                    <a:pt x="14469" y="442"/>
                  </a:lnTo>
                  <a:lnTo>
                    <a:pt x="14095" y="559"/>
                  </a:lnTo>
                  <a:lnTo>
                    <a:pt x="13721" y="683"/>
                  </a:lnTo>
                  <a:lnTo>
                    <a:pt x="13348" y="825"/>
                  </a:lnTo>
                  <a:lnTo>
                    <a:pt x="12974" y="975"/>
                  </a:lnTo>
                  <a:lnTo>
                    <a:pt x="12600" y="1141"/>
                  </a:lnTo>
                  <a:lnTo>
                    <a:pt x="12231" y="1316"/>
                  </a:lnTo>
                  <a:lnTo>
                    <a:pt x="11863" y="1508"/>
                  </a:lnTo>
                  <a:lnTo>
                    <a:pt x="11500" y="1707"/>
                  </a:lnTo>
                  <a:lnTo>
                    <a:pt x="11136" y="1916"/>
                  </a:lnTo>
                  <a:lnTo>
                    <a:pt x="10778" y="2140"/>
                  </a:lnTo>
                  <a:lnTo>
                    <a:pt x="10420" y="2382"/>
                  </a:lnTo>
                  <a:lnTo>
                    <a:pt x="10067" y="2632"/>
                  </a:lnTo>
                  <a:lnTo>
                    <a:pt x="9714" y="2898"/>
                  </a:lnTo>
                  <a:lnTo>
                    <a:pt x="9371" y="3173"/>
                  </a:lnTo>
                  <a:lnTo>
                    <a:pt x="9029" y="3464"/>
                  </a:lnTo>
                  <a:lnTo>
                    <a:pt x="8691" y="3764"/>
                  </a:lnTo>
                  <a:lnTo>
                    <a:pt x="8359" y="4072"/>
                  </a:lnTo>
                  <a:lnTo>
                    <a:pt x="8027" y="4405"/>
                  </a:lnTo>
                  <a:lnTo>
                    <a:pt x="7705" y="4738"/>
                  </a:lnTo>
                  <a:lnTo>
                    <a:pt x="7388" y="5088"/>
                  </a:lnTo>
                  <a:lnTo>
                    <a:pt x="7077" y="5454"/>
                  </a:lnTo>
                  <a:lnTo>
                    <a:pt x="6776" y="5829"/>
                  </a:lnTo>
                  <a:lnTo>
                    <a:pt x="6474" y="6220"/>
                  </a:lnTo>
                  <a:lnTo>
                    <a:pt x="6184" y="6619"/>
                  </a:lnTo>
                  <a:lnTo>
                    <a:pt x="5898" y="7036"/>
                  </a:lnTo>
                  <a:lnTo>
                    <a:pt x="5618" y="7460"/>
                  </a:lnTo>
                  <a:lnTo>
                    <a:pt x="5348" y="7893"/>
                  </a:lnTo>
                  <a:lnTo>
                    <a:pt x="5088" y="8343"/>
                  </a:lnTo>
                  <a:lnTo>
                    <a:pt x="4834" y="8809"/>
                  </a:lnTo>
                  <a:lnTo>
                    <a:pt x="4585" y="9284"/>
                  </a:lnTo>
                  <a:lnTo>
                    <a:pt x="4351" y="9775"/>
                  </a:lnTo>
                  <a:lnTo>
                    <a:pt x="4206" y="10083"/>
                  </a:lnTo>
                  <a:lnTo>
                    <a:pt x="4066" y="10399"/>
                  </a:lnTo>
                  <a:lnTo>
                    <a:pt x="3936" y="10716"/>
                  </a:lnTo>
                  <a:lnTo>
                    <a:pt x="3806" y="11040"/>
                  </a:lnTo>
                  <a:lnTo>
                    <a:pt x="3682" y="11357"/>
                  </a:lnTo>
                  <a:lnTo>
                    <a:pt x="3562" y="11681"/>
                  </a:lnTo>
                  <a:lnTo>
                    <a:pt x="3443" y="12014"/>
                  </a:lnTo>
                  <a:lnTo>
                    <a:pt x="3334" y="12347"/>
                  </a:lnTo>
                  <a:lnTo>
                    <a:pt x="3225" y="12680"/>
                  </a:lnTo>
                  <a:lnTo>
                    <a:pt x="3121" y="13013"/>
                  </a:lnTo>
                  <a:lnTo>
                    <a:pt x="3022" y="13355"/>
                  </a:lnTo>
                  <a:lnTo>
                    <a:pt x="2929" y="13688"/>
                  </a:lnTo>
                  <a:lnTo>
                    <a:pt x="2835" y="14037"/>
                  </a:lnTo>
                  <a:lnTo>
                    <a:pt x="2747" y="14379"/>
                  </a:lnTo>
                  <a:lnTo>
                    <a:pt x="2659" y="14728"/>
                  </a:lnTo>
                  <a:lnTo>
                    <a:pt x="2576" y="15070"/>
                  </a:lnTo>
                  <a:lnTo>
                    <a:pt x="2498" y="15419"/>
                  </a:lnTo>
                  <a:lnTo>
                    <a:pt x="2420" y="15777"/>
                  </a:lnTo>
                  <a:lnTo>
                    <a:pt x="2275" y="16485"/>
                  </a:lnTo>
                  <a:lnTo>
                    <a:pt x="2140" y="17201"/>
                  </a:lnTo>
                  <a:lnTo>
                    <a:pt x="2015" y="17925"/>
                  </a:lnTo>
                  <a:lnTo>
                    <a:pt x="1901" y="18650"/>
                  </a:lnTo>
                  <a:lnTo>
                    <a:pt x="1792" y="19382"/>
                  </a:lnTo>
                  <a:lnTo>
                    <a:pt x="1693" y="20123"/>
                  </a:lnTo>
                  <a:lnTo>
                    <a:pt x="1595" y="20856"/>
                  </a:lnTo>
                  <a:lnTo>
                    <a:pt x="1506" y="21605"/>
                  </a:lnTo>
                  <a:lnTo>
                    <a:pt x="1418" y="22346"/>
                  </a:lnTo>
                  <a:lnTo>
                    <a:pt x="1252" y="23845"/>
                  </a:lnTo>
                  <a:lnTo>
                    <a:pt x="1086" y="25343"/>
                  </a:lnTo>
                  <a:lnTo>
                    <a:pt x="920" y="26834"/>
                  </a:lnTo>
                  <a:lnTo>
                    <a:pt x="832" y="27583"/>
                  </a:lnTo>
                  <a:lnTo>
                    <a:pt x="743" y="28324"/>
                  </a:lnTo>
                  <a:lnTo>
                    <a:pt x="645" y="29065"/>
                  </a:lnTo>
                  <a:lnTo>
                    <a:pt x="541" y="29797"/>
                  </a:lnTo>
                  <a:lnTo>
                    <a:pt x="437" y="30530"/>
                  </a:lnTo>
                  <a:lnTo>
                    <a:pt x="318" y="31263"/>
                  </a:lnTo>
                  <a:lnTo>
                    <a:pt x="193" y="31987"/>
                  </a:lnTo>
                  <a:lnTo>
                    <a:pt x="58" y="32703"/>
                  </a:lnTo>
                  <a:lnTo>
                    <a:pt x="27" y="32903"/>
                  </a:lnTo>
                  <a:lnTo>
                    <a:pt x="6" y="33086"/>
                  </a:lnTo>
                  <a:lnTo>
                    <a:pt x="1" y="33269"/>
                  </a:lnTo>
                  <a:lnTo>
                    <a:pt x="6" y="33436"/>
                  </a:lnTo>
                  <a:lnTo>
                    <a:pt x="22" y="33594"/>
                  </a:lnTo>
                  <a:lnTo>
                    <a:pt x="48" y="33752"/>
                  </a:lnTo>
                  <a:lnTo>
                    <a:pt x="84" y="33893"/>
                  </a:lnTo>
                  <a:lnTo>
                    <a:pt x="131" y="34018"/>
                  </a:lnTo>
                  <a:lnTo>
                    <a:pt x="183" y="34143"/>
                  </a:lnTo>
                  <a:lnTo>
                    <a:pt x="245" y="34251"/>
                  </a:lnTo>
                  <a:lnTo>
                    <a:pt x="312" y="34351"/>
                  </a:lnTo>
                  <a:lnTo>
                    <a:pt x="385" y="34443"/>
                  </a:lnTo>
                  <a:lnTo>
                    <a:pt x="463" y="34518"/>
                  </a:lnTo>
                  <a:lnTo>
                    <a:pt x="551" y="34584"/>
                  </a:lnTo>
                  <a:lnTo>
                    <a:pt x="640" y="34643"/>
                  </a:lnTo>
                  <a:lnTo>
                    <a:pt x="728" y="34684"/>
                  </a:lnTo>
                  <a:lnTo>
                    <a:pt x="826" y="34718"/>
                  </a:lnTo>
                  <a:lnTo>
                    <a:pt x="920" y="34734"/>
                  </a:lnTo>
                  <a:lnTo>
                    <a:pt x="1018" y="34743"/>
                  </a:lnTo>
                  <a:lnTo>
                    <a:pt x="1117" y="34734"/>
                  </a:lnTo>
                  <a:lnTo>
                    <a:pt x="1216" y="34718"/>
                  </a:lnTo>
                  <a:lnTo>
                    <a:pt x="1314" y="34684"/>
                  </a:lnTo>
                  <a:lnTo>
                    <a:pt x="1413" y="34643"/>
                  </a:lnTo>
                  <a:lnTo>
                    <a:pt x="1506" y="34584"/>
                  </a:lnTo>
                  <a:lnTo>
                    <a:pt x="1595" y="34510"/>
                  </a:lnTo>
                  <a:lnTo>
                    <a:pt x="1683" y="34426"/>
                  </a:lnTo>
                  <a:lnTo>
                    <a:pt x="1766" y="34326"/>
                  </a:lnTo>
                  <a:lnTo>
                    <a:pt x="1844" y="34210"/>
                  </a:lnTo>
                  <a:lnTo>
                    <a:pt x="1922" y="34077"/>
                  </a:lnTo>
                  <a:lnTo>
                    <a:pt x="1984" y="33935"/>
                  </a:lnTo>
                  <a:lnTo>
                    <a:pt x="2046" y="33777"/>
                  </a:lnTo>
                  <a:lnTo>
                    <a:pt x="2098" y="33602"/>
                  </a:lnTo>
                  <a:lnTo>
                    <a:pt x="2223" y="33111"/>
                  </a:lnTo>
                  <a:lnTo>
                    <a:pt x="2337" y="32620"/>
                  </a:lnTo>
                  <a:lnTo>
                    <a:pt x="2446" y="32120"/>
                  </a:lnTo>
                  <a:lnTo>
                    <a:pt x="2545" y="31629"/>
                  </a:lnTo>
                  <a:lnTo>
                    <a:pt x="2638" y="31129"/>
                  </a:lnTo>
                  <a:lnTo>
                    <a:pt x="2726" y="30630"/>
                  </a:lnTo>
                  <a:lnTo>
                    <a:pt x="2809" y="30122"/>
                  </a:lnTo>
                  <a:lnTo>
                    <a:pt x="2882" y="29623"/>
                  </a:lnTo>
                  <a:lnTo>
                    <a:pt x="2955" y="29115"/>
                  </a:lnTo>
                  <a:lnTo>
                    <a:pt x="3017" y="28607"/>
                  </a:lnTo>
                  <a:lnTo>
                    <a:pt x="3079" y="28099"/>
                  </a:lnTo>
                  <a:lnTo>
                    <a:pt x="3142" y="27591"/>
                  </a:lnTo>
                  <a:lnTo>
                    <a:pt x="3251" y="26567"/>
                  </a:lnTo>
                  <a:lnTo>
                    <a:pt x="3355" y="25551"/>
                  </a:lnTo>
                  <a:lnTo>
                    <a:pt x="3552" y="23503"/>
                  </a:lnTo>
                  <a:lnTo>
                    <a:pt x="3656" y="22479"/>
                  </a:lnTo>
                  <a:lnTo>
                    <a:pt x="3770" y="21455"/>
                  </a:lnTo>
                  <a:lnTo>
                    <a:pt x="3832" y="20947"/>
                  </a:lnTo>
                  <a:lnTo>
                    <a:pt x="3900" y="20440"/>
                  </a:lnTo>
                  <a:lnTo>
                    <a:pt x="3967" y="19932"/>
                  </a:lnTo>
                  <a:lnTo>
                    <a:pt x="4040" y="19432"/>
                  </a:lnTo>
                  <a:lnTo>
                    <a:pt x="4123" y="18924"/>
                  </a:lnTo>
                  <a:lnTo>
                    <a:pt x="4206" y="18417"/>
                  </a:lnTo>
                  <a:lnTo>
                    <a:pt x="4299" y="17917"/>
                  </a:lnTo>
                  <a:lnTo>
                    <a:pt x="4398" y="17417"/>
                  </a:lnTo>
                  <a:lnTo>
                    <a:pt x="4465" y="17101"/>
                  </a:lnTo>
                  <a:lnTo>
                    <a:pt x="4538" y="16776"/>
                  </a:lnTo>
                  <a:lnTo>
                    <a:pt x="4611" y="16468"/>
                  </a:lnTo>
                  <a:lnTo>
                    <a:pt x="4689" y="16152"/>
                  </a:lnTo>
                  <a:lnTo>
                    <a:pt x="4767" y="15852"/>
                  </a:lnTo>
                  <a:lnTo>
                    <a:pt x="4850" y="15544"/>
                  </a:lnTo>
                  <a:lnTo>
                    <a:pt x="4938" y="15245"/>
                  </a:lnTo>
                  <a:lnTo>
                    <a:pt x="5031" y="14953"/>
                  </a:lnTo>
                  <a:lnTo>
                    <a:pt x="5120" y="14662"/>
                  </a:lnTo>
                  <a:lnTo>
                    <a:pt x="5218" y="14370"/>
                  </a:lnTo>
                  <a:lnTo>
                    <a:pt x="5317" y="14087"/>
                  </a:lnTo>
                  <a:lnTo>
                    <a:pt x="5421" y="13804"/>
                  </a:lnTo>
                  <a:lnTo>
                    <a:pt x="5524" y="13530"/>
                  </a:lnTo>
                  <a:lnTo>
                    <a:pt x="5633" y="13255"/>
                  </a:lnTo>
                  <a:lnTo>
                    <a:pt x="5742" y="12988"/>
                  </a:lnTo>
                  <a:lnTo>
                    <a:pt x="5857" y="12722"/>
                  </a:lnTo>
                  <a:lnTo>
                    <a:pt x="5971" y="12456"/>
                  </a:lnTo>
                  <a:lnTo>
                    <a:pt x="6090" y="12197"/>
                  </a:lnTo>
                  <a:lnTo>
                    <a:pt x="6210" y="11948"/>
                  </a:lnTo>
                  <a:lnTo>
                    <a:pt x="6334" y="11690"/>
                  </a:lnTo>
                  <a:lnTo>
                    <a:pt x="6459" y="11448"/>
                  </a:lnTo>
                  <a:lnTo>
                    <a:pt x="6589" y="11198"/>
                  </a:lnTo>
                  <a:lnTo>
                    <a:pt x="6718" y="10957"/>
                  </a:lnTo>
                  <a:lnTo>
                    <a:pt x="6853" y="10724"/>
                  </a:lnTo>
                  <a:lnTo>
                    <a:pt x="6988" y="10491"/>
                  </a:lnTo>
                  <a:lnTo>
                    <a:pt x="7129" y="10266"/>
                  </a:lnTo>
                  <a:lnTo>
                    <a:pt x="7269" y="10033"/>
                  </a:lnTo>
                  <a:lnTo>
                    <a:pt x="7414" y="9816"/>
                  </a:lnTo>
                  <a:lnTo>
                    <a:pt x="7559" y="9600"/>
                  </a:lnTo>
                  <a:lnTo>
                    <a:pt x="7705" y="9383"/>
                  </a:lnTo>
                  <a:lnTo>
                    <a:pt x="7855" y="9175"/>
                  </a:lnTo>
                  <a:lnTo>
                    <a:pt x="8006" y="8967"/>
                  </a:lnTo>
                  <a:lnTo>
                    <a:pt x="8317" y="8559"/>
                  </a:lnTo>
                  <a:lnTo>
                    <a:pt x="8634" y="8176"/>
                  </a:lnTo>
                  <a:lnTo>
                    <a:pt x="8961" y="7802"/>
                  </a:lnTo>
                  <a:lnTo>
                    <a:pt x="9293" y="7444"/>
                  </a:lnTo>
                  <a:lnTo>
                    <a:pt x="9631" y="7102"/>
                  </a:lnTo>
                  <a:lnTo>
                    <a:pt x="9979" y="6778"/>
                  </a:lnTo>
                  <a:lnTo>
                    <a:pt x="10332" y="6461"/>
                  </a:lnTo>
                  <a:lnTo>
                    <a:pt x="10690" y="6170"/>
                  </a:lnTo>
                  <a:lnTo>
                    <a:pt x="11053" y="5887"/>
                  </a:lnTo>
                  <a:lnTo>
                    <a:pt x="11427" y="5620"/>
                  </a:lnTo>
                  <a:lnTo>
                    <a:pt x="11801" y="5362"/>
                  </a:lnTo>
                  <a:lnTo>
                    <a:pt x="12180" y="5129"/>
                  </a:lnTo>
                  <a:lnTo>
                    <a:pt x="12569" y="4904"/>
                  </a:lnTo>
                  <a:lnTo>
                    <a:pt x="12958" y="4696"/>
                  </a:lnTo>
                  <a:lnTo>
                    <a:pt x="13348" y="4505"/>
                  </a:lnTo>
                  <a:lnTo>
                    <a:pt x="13747" y="4330"/>
                  </a:lnTo>
                  <a:lnTo>
                    <a:pt x="14002" y="4230"/>
                  </a:lnTo>
                  <a:lnTo>
                    <a:pt x="14256" y="4130"/>
                  </a:lnTo>
                  <a:lnTo>
                    <a:pt x="14505" y="4039"/>
                  </a:lnTo>
                  <a:lnTo>
                    <a:pt x="14754" y="3955"/>
                  </a:lnTo>
                  <a:lnTo>
                    <a:pt x="14998" y="3880"/>
                  </a:lnTo>
                  <a:lnTo>
                    <a:pt x="15242" y="3814"/>
                  </a:lnTo>
                  <a:lnTo>
                    <a:pt x="15486" y="3747"/>
                  </a:lnTo>
                  <a:lnTo>
                    <a:pt x="15725" y="3697"/>
                  </a:lnTo>
                  <a:lnTo>
                    <a:pt x="15959" y="3647"/>
                  </a:lnTo>
                  <a:lnTo>
                    <a:pt x="16198" y="3606"/>
                  </a:lnTo>
                  <a:lnTo>
                    <a:pt x="16426" y="3572"/>
                  </a:lnTo>
                  <a:lnTo>
                    <a:pt x="16660" y="3547"/>
                  </a:lnTo>
                  <a:lnTo>
                    <a:pt x="16888" y="3522"/>
                  </a:lnTo>
                  <a:lnTo>
                    <a:pt x="17111" y="3514"/>
                  </a:lnTo>
                  <a:lnTo>
                    <a:pt x="17334" y="3506"/>
                  </a:lnTo>
                  <a:lnTo>
                    <a:pt x="17776" y="3506"/>
                  </a:lnTo>
                  <a:lnTo>
                    <a:pt x="17994" y="3522"/>
                  </a:lnTo>
                  <a:lnTo>
                    <a:pt x="18207" y="3539"/>
                  </a:lnTo>
                  <a:lnTo>
                    <a:pt x="18419" y="3564"/>
                  </a:lnTo>
                  <a:lnTo>
                    <a:pt x="18632" y="3597"/>
                  </a:lnTo>
                  <a:lnTo>
                    <a:pt x="18840" y="3631"/>
                  </a:lnTo>
                  <a:lnTo>
                    <a:pt x="19048" y="3672"/>
                  </a:lnTo>
                  <a:lnTo>
                    <a:pt x="19250" y="3722"/>
                  </a:lnTo>
                  <a:lnTo>
                    <a:pt x="19452" y="3781"/>
                  </a:lnTo>
                  <a:lnTo>
                    <a:pt x="19655" y="3839"/>
                  </a:lnTo>
                  <a:lnTo>
                    <a:pt x="19852" y="3905"/>
                  </a:lnTo>
                  <a:lnTo>
                    <a:pt x="20049" y="3980"/>
                  </a:lnTo>
                  <a:lnTo>
                    <a:pt x="20247" y="4055"/>
                  </a:lnTo>
                  <a:lnTo>
                    <a:pt x="20439" y="4138"/>
                  </a:lnTo>
                  <a:lnTo>
                    <a:pt x="20626" y="4230"/>
                  </a:lnTo>
                  <a:lnTo>
                    <a:pt x="20818" y="4322"/>
                  </a:lnTo>
                  <a:lnTo>
                    <a:pt x="21005" y="4422"/>
                  </a:lnTo>
                  <a:lnTo>
                    <a:pt x="21186" y="4530"/>
                  </a:lnTo>
                  <a:lnTo>
                    <a:pt x="21373" y="4638"/>
                  </a:lnTo>
                  <a:lnTo>
                    <a:pt x="21550" y="4755"/>
                  </a:lnTo>
                  <a:lnTo>
                    <a:pt x="21731" y="4871"/>
                  </a:lnTo>
                  <a:lnTo>
                    <a:pt x="21908" y="4996"/>
                  </a:lnTo>
                  <a:lnTo>
                    <a:pt x="22084" y="5129"/>
                  </a:lnTo>
                  <a:lnTo>
                    <a:pt x="22256" y="5262"/>
                  </a:lnTo>
                  <a:lnTo>
                    <a:pt x="22427" y="5404"/>
                  </a:lnTo>
                  <a:lnTo>
                    <a:pt x="22598" y="5554"/>
                  </a:lnTo>
                  <a:lnTo>
                    <a:pt x="22764" y="5704"/>
                  </a:lnTo>
                  <a:lnTo>
                    <a:pt x="22931" y="5862"/>
                  </a:lnTo>
                  <a:lnTo>
                    <a:pt x="23097" y="6020"/>
                  </a:lnTo>
                  <a:lnTo>
                    <a:pt x="23258" y="6187"/>
                  </a:lnTo>
                  <a:lnTo>
                    <a:pt x="23419" y="6353"/>
                  </a:lnTo>
                  <a:lnTo>
                    <a:pt x="23579" y="6528"/>
                  </a:lnTo>
                  <a:lnTo>
                    <a:pt x="23735" y="6703"/>
                  </a:lnTo>
                  <a:lnTo>
                    <a:pt x="23891" y="6886"/>
                  </a:lnTo>
                  <a:lnTo>
                    <a:pt x="24047" y="7069"/>
                  </a:lnTo>
                  <a:lnTo>
                    <a:pt x="24197" y="7261"/>
                  </a:lnTo>
                  <a:lnTo>
                    <a:pt x="24498" y="7660"/>
                  </a:lnTo>
                  <a:lnTo>
                    <a:pt x="24789" y="8068"/>
                  </a:lnTo>
                  <a:lnTo>
                    <a:pt x="25075" y="8493"/>
                  </a:lnTo>
                  <a:lnTo>
                    <a:pt x="25355" y="8934"/>
                  </a:lnTo>
                  <a:lnTo>
                    <a:pt x="25630" y="9383"/>
                  </a:lnTo>
                  <a:lnTo>
                    <a:pt x="25895" y="9858"/>
                  </a:lnTo>
                  <a:lnTo>
                    <a:pt x="26160" y="10341"/>
                  </a:lnTo>
                  <a:lnTo>
                    <a:pt x="26414" y="10832"/>
                  </a:lnTo>
                  <a:lnTo>
                    <a:pt x="26663" y="11348"/>
                  </a:lnTo>
                  <a:lnTo>
                    <a:pt x="26907" y="11864"/>
                  </a:lnTo>
                  <a:lnTo>
                    <a:pt x="27146" y="12397"/>
                  </a:lnTo>
                  <a:lnTo>
                    <a:pt x="27374" y="12938"/>
                  </a:lnTo>
                  <a:lnTo>
                    <a:pt x="27603" y="13496"/>
                  </a:lnTo>
                  <a:lnTo>
                    <a:pt x="27826" y="14054"/>
                  </a:lnTo>
                  <a:lnTo>
                    <a:pt x="28039" y="14628"/>
                  </a:lnTo>
                  <a:lnTo>
                    <a:pt x="28252" y="15211"/>
                  </a:lnTo>
                  <a:lnTo>
                    <a:pt x="28454" y="15802"/>
                  </a:lnTo>
                  <a:lnTo>
                    <a:pt x="28657" y="16402"/>
                  </a:lnTo>
                  <a:lnTo>
                    <a:pt x="28854" y="17010"/>
                  </a:lnTo>
                  <a:lnTo>
                    <a:pt x="29046" y="17626"/>
                  </a:lnTo>
                  <a:lnTo>
                    <a:pt x="29233" y="18242"/>
                  </a:lnTo>
                  <a:lnTo>
                    <a:pt x="29414" y="18866"/>
                  </a:lnTo>
                  <a:lnTo>
                    <a:pt x="29591" y="19499"/>
                  </a:lnTo>
                  <a:lnTo>
                    <a:pt x="29762" y="20132"/>
                  </a:lnTo>
                  <a:lnTo>
                    <a:pt x="29934" y="20773"/>
                  </a:lnTo>
                  <a:lnTo>
                    <a:pt x="30100" y="21422"/>
                  </a:lnTo>
                  <a:lnTo>
                    <a:pt x="30255" y="22071"/>
                  </a:lnTo>
                  <a:lnTo>
                    <a:pt x="30416" y="22721"/>
                  </a:lnTo>
                  <a:lnTo>
                    <a:pt x="30567" y="23370"/>
                  </a:lnTo>
                  <a:lnTo>
                    <a:pt x="30717" y="24028"/>
                  </a:lnTo>
                  <a:lnTo>
                    <a:pt x="30863" y="24686"/>
                  </a:lnTo>
                  <a:lnTo>
                    <a:pt x="31003" y="25343"/>
                  </a:lnTo>
                  <a:lnTo>
                    <a:pt x="31143" y="26001"/>
                  </a:lnTo>
                  <a:lnTo>
                    <a:pt x="31278" y="26659"/>
                  </a:lnTo>
                  <a:lnTo>
                    <a:pt x="31538" y="27974"/>
                  </a:lnTo>
                  <a:lnTo>
                    <a:pt x="31787" y="29281"/>
                  </a:lnTo>
                  <a:lnTo>
                    <a:pt x="31818" y="29414"/>
                  </a:lnTo>
                  <a:lnTo>
                    <a:pt x="31854" y="29531"/>
                  </a:lnTo>
                  <a:lnTo>
                    <a:pt x="31891" y="29639"/>
                  </a:lnTo>
                  <a:lnTo>
                    <a:pt x="31937" y="29739"/>
                  </a:lnTo>
                  <a:lnTo>
                    <a:pt x="31984" y="29822"/>
                  </a:lnTo>
                  <a:lnTo>
                    <a:pt x="32041" y="29897"/>
                  </a:lnTo>
                  <a:lnTo>
                    <a:pt x="32093" y="29956"/>
                  </a:lnTo>
                  <a:lnTo>
                    <a:pt x="32155" y="30005"/>
                  </a:lnTo>
                  <a:lnTo>
                    <a:pt x="32218" y="30047"/>
                  </a:lnTo>
                  <a:lnTo>
                    <a:pt x="32280" y="30080"/>
                  </a:lnTo>
                  <a:lnTo>
                    <a:pt x="32347" y="30105"/>
                  </a:lnTo>
                  <a:lnTo>
                    <a:pt x="32410" y="30114"/>
                  </a:lnTo>
                  <a:lnTo>
                    <a:pt x="32477" y="30122"/>
                  </a:lnTo>
                  <a:lnTo>
                    <a:pt x="32545" y="30114"/>
                  </a:lnTo>
                  <a:lnTo>
                    <a:pt x="32612" y="30097"/>
                  </a:lnTo>
                  <a:lnTo>
                    <a:pt x="32675" y="30072"/>
                  </a:lnTo>
                  <a:lnTo>
                    <a:pt x="32742" y="30039"/>
                  </a:lnTo>
                  <a:lnTo>
                    <a:pt x="32804" y="29997"/>
                  </a:lnTo>
                  <a:lnTo>
                    <a:pt x="32861" y="29947"/>
                  </a:lnTo>
                  <a:lnTo>
                    <a:pt x="32919" y="29889"/>
                  </a:lnTo>
                  <a:lnTo>
                    <a:pt x="32976" y="29822"/>
                  </a:lnTo>
                  <a:lnTo>
                    <a:pt x="33022" y="29747"/>
                  </a:lnTo>
                  <a:lnTo>
                    <a:pt x="33069" y="29672"/>
                  </a:lnTo>
                  <a:lnTo>
                    <a:pt x="33111" y="29581"/>
                  </a:lnTo>
                  <a:lnTo>
                    <a:pt x="33147" y="29489"/>
                  </a:lnTo>
                  <a:lnTo>
                    <a:pt x="33173" y="29389"/>
                  </a:lnTo>
                  <a:lnTo>
                    <a:pt x="33199" y="29281"/>
                  </a:lnTo>
                  <a:lnTo>
                    <a:pt x="33214" y="29165"/>
                  </a:lnTo>
                  <a:lnTo>
                    <a:pt x="33225" y="29048"/>
                  </a:lnTo>
                  <a:lnTo>
                    <a:pt x="33225" y="28923"/>
                  </a:lnTo>
                  <a:lnTo>
                    <a:pt x="33220" y="28790"/>
                  </a:lnTo>
                  <a:lnTo>
                    <a:pt x="33204" y="28657"/>
                  </a:lnTo>
                  <a:lnTo>
                    <a:pt x="33105" y="27941"/>
                  </a:lnTo>
                  <a:lnTo>
                    <a:pt x="32996" y="27225"/>
                  </a:lnTo>
                  <a:lnTo>
                    <a:pt x="32887" y="26509"/>
                  </a:lnTo>
                  <a:lnTo>
                    <a:pt x="32773" y="25793"/>
                  </a:lnTo>
                  <a:lnTo>
                    <a:pt x="32654" y="25077"/>
                  </a:lnTo>
                  <a:lnTo>
                    <a:pt x="32529" y="24361"/>
                  </a:lnTo>
                  <a:lnTo>
                    <a:pt x="32405" y="23645"/>
                  </a:lnTo>
                  <a:lnTo>
                    <a:pt x="32270" y="22937"/>
                  </a:lnTo>
                  <a:lnTo>
                    <a:pt x="32135" y="22230"/>
                  </a:lnTo>
                  <a:lnTo>
                    <a:pt x="31994" y="21522"/>
                  </a:lnTo>
                  <a:lnTo>
                    <a:pt x="31849" y="20823"/>
                  </a:lnTo>
                  <a:lnTo>
                    <a:pt x="31699" y="20123"/>
                  </a:lnTo>
                  <a:lnTo>
                    <a:pt x="31543" y="19424"/>
                  </a:lnTo>
                  <a:lnTo>
                    <a:pt x="31382" y="18741"/>
                  </a:lnTo>
                  <a:lnTo>
                    <a:pt x="31216" y="18059"/>
                  </a:lnTo>
                  <a:lnTo>
                    <a:pt x="31044" y="17376"/>
                  </a:lnTo>
                  <a:lnTo>
                    <a:pt x="30868" y="16710"/>
                  </a:lnTo>
                  <a:lnTo>
                    <a:pt x="30686" y="16044"/>
                  </a:lnTo>
                  <a:lnTo>
                    <a:pt x="30499" y="15386"/>
                  </a:lnTo>
                  <a:lnTo>
                    <a:pt x="30307" y="14737"/>
                  </a:lnTo>
                  <a:lnTo>
                    <a:pt x="30105" y="14096"/>
                  </a:lnTo>
                  <a:lnTo>
                    <a:pt x="29902" y="13455"/>
                  </a:lnTo>
                  <a:lnTo>
                    <a:pt x="29690" y="12830"/>
                  </a:lnTo>
                  <a:lnTo>
                    <a:pt x="29477" y="12214"/>
                  </a:lnTo>
                  <a:lnTo>
                    <a:pt x="29254" y="11615"/>
                  </a:lnTo>
                  <a:lnTo>
                    <a:pt x="29025" y="11015"/>
                  </a:lnTo>
                  <a:lnTo>
                    <a:pt x="28786" y="10432"/>
                  </a:lnTo>
                  <a:lnTo>
                    <a:pt x="28547" y="9858"/>
                  </a:lnTo>
                  <a:lnTo>
                    <a:pt x="28298" y="9292"/>
                  </a:lnTo>
                  <a:lnTo>
                    <a:pt x="28044" y="8742"/>
                  </a:lnTo>
                  <a:lnTo>
                    <a:pt x="27784" y="8210"/>
                  </a:lnTo>
                  <a:lnTo>
                    <a:pt x="27514" y="7685"/>
                  </a:lnTo>
                  <a:lnTo>
                    <a:pt x="27245" y="7169"/>
                  </a:lnTo>
                  <a:lnTo>
                    <a:pt x="26959" y="6669"/>
                  </a:lnTo>
                  <a:lnTo>
                    <a:pt x="26673" y="6187"/>
                  </a:lnTo>
                  <a:lnTo>
                    <a:pt x="26378" y="5720"/>
                  </a:lnTo>
                  <a:lnTo>
                    <a:pt x="26076" y="5262"/>
                  </a:lnTo>
                  <a:lnTo>
                    <a:pt x="25765" y="4830"/>
                  </a:lnTo>
                  <a:lnTo>
                    <a:pt x="25604" y="4613"/>
                  </a:lnTo>
                  <a:lnTo>
                    <a:pt x="25448" y="4405"/>
                  </a:lnTo>
                  <a:lnTo>
                    <a:pt x="25287" y="4197"/>
                  </a:lnTo>
                  <a:lnTo>
                    <a:pt x="25121" y="3997"/>
                  </a:lnTo>
                  <a:lnTo>
                    <a:pt x="24955" y="3797"/>
                  </a:lnTo>
                  <a:lnTo>
                    <a:pt x="24789" y="3606"/>
                  </a:lnTo>
                  <a:lnTo>
                    <a:pt x="24623" y="3423"/>
                  </a:lnTo>
                  <a:lnTo>
                    <a:pt x="24452" y="3239"/>
                  </a:lnTo>
                  <a:lnTo>
                    <a:pt x="24275" y="3056"/>
                  </a:lnTo>
                  <a:lnTo>
                    <a:pt x="24104" y="2881"/>
                  </a:lnTo>
                  <a:lnTo>
                    <a:pt x="23927" y="2715"/>
                  </a:lnTo>
                  <a:lnTo>
                    <a:pt x="23746" y="2548"/>
                  </a:lnTo>
                  <a:lnTo>
                    <a:pt x="23564" y="2382"/>
                  </a:lnTo>
                  <a:lnTo>
                    <a:pt x="23382" y="2232"/>
                  </a:lnTo>
                  <a:lnTo>
                    <a:pt x="23195" y="2074"/>
                  </a:lnTo>
                  <a:lnTo>
                    <a:pt x="23008" y="1932"/>
                  </a:lnTo>
                  <a:lnTo>
                    <a:pt x="22822" y="1791"/>
                  </a:lnTo>
                  <a:lnTo>
                    <a:pt x="22630" y="1649"/>
                  </a:lnTo>
                  <a:lnTo>
                    <a:pt x="22437" y="1524"/>
                  </a:lnTo>
                  <a:lnTo>
                    <a:pt x="22245" y="1391"/>
                  </a:lnTo>
                  <a:lnTo>
                    <a:pt x="22048" y="1275"/>
                  </a:lnTo>
                  <a:lnTo>
                    <a:pt x="21846" y="1158"/>
                  </a:lnTo>
                  <a:lnTo>
                    <a:pt x="21648" y="1041"/>
                  </a:lnTo>
                  <a:lnTo>
                    <a:pt x="21441" y="942"/>
                  </a:lnTo>
                  <a:lnTo>
                    <a:pt x="21238" y="842"/>
                  </a:lnTo>
                  <a:lnTo>
                    <a:pt x="21031" y="742"/>
                  </a:lnTo>
                  <a:lnTo>
                    <a:pt x="20818" y="650"/>
                  </a:lnTo>
                  <a:lnTo>
                    <a:pt x="20610" y="567"/>
                  </a:lnTo>
                  <a:lnTo>
                    <a:pt x="20392" y="492"/>
                  </a:lnTo>
                  <a:lnTo>
                    <a:pt x="20179" y="417"/>
                  </a:lnTo>
                  <a:lnTo>
                    <a:pt x="19961" y="350"/>
                  </a:lnTo>
                  <a:lnTo>
                    <a:pt x="19738" y="292"/>
                  </a:lnTo>
                  <a:lnTo>
                    <a:pt x="19515" y="234"/>
                  </a:lnTo>
                  <a:lnTo>
                    <a:pt x="19292" y="184"/>
                  </a:lnTo>
                  <a:lnTo>
                    <a:pt x="19063" y="142"/>
                  </a:lnTo>
                  <a:lnTo>
                    <a:pt x="18835" y="101"/>
                  </a:lnTo>
                  <a:lnTo>
                    <a:pt x="18601" y="67"/>
                  </a:lnTo>
                  <a:lnTo>
                    <a:pt x="18368" y="42"/>
                  </a:lnTo>
                  <a:lnTo>
                    <a:pt x="18129" y="26"/>
                  </a:lnTo>
                  <a:lnTo>
                    <a:pt x="17890" y="9"/>
                  </a:lnTo>
                  <a:lnTo>
                    <a:pt x="17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0" name="Google Shape;2130;p64"/>
            <p:cNvSpPr/>
            <p:nvPr/>
          </p:nvSpPr>
          <p:spPr>
            <a:xfrm>
              <a:off x="1266547" y="2730217"/>
              <a:ext cx="193157" cy="188665"/>
            </a:xfrm>
            <a:custGeom>
              <a:avLst/>
              <a:gdLst/>
              <a:ahLst/>
              <a:cxnLst/>
              <a:rect l="l" t="t" r="r" b="b"/>
              <a:pathLst>
                <a:path w="13187" h="17277" extrusionOk="0">
                  <a:moveTo>
                    <a:pt x="6806" y="1"/>
                  </a:moveTo>
                  <a:lnTo>
                    <a:pt x="6744" y="9"/>
                  </a:lnTo>
                  <a:lnTo>
                    <a:pt x="6687" y="26"/>
                  </a:lnTo>
                  <a:lnTo>
                    <a:pt x="6624" y="43"/>
                  </a:lnTo>
                  <a:lnTo>
                    <a:pt x="6567" y="68"/>
                  </a:lnTo>
                  <a:lnTo>
                    <a:pt x="6510" y="109"/>
                  </a:lnTo>
                  <a:lnTo>
                    <a:pt x="6453" y="151"/>
                  </a:lnTo>
                  <a:lnTo>
                    <a:pt x="6396" y="201"/>
                  </a:lnTo>
                  <a:lnTo>
                    <a:pt x="6344" y="251"/>
                  </a:lnTo>
                  <a:lnTo>
                    <a:pt x="6297" y="317"/>
                  </a:lnTo>
                  <a:lnTo>
                    <a:pt x="6251" y="384"/>
                  </a:lnTo>
                  <a:lnTo>
                    <a:pt x="6209" y="451"/>
                  </a:lnTo>
                  <a:lnTo>
                    <a:pt x="6167" y="534"/>
                  </a:lnTo>
                  <a:lnTo>
                    <a:pt x="6131" y="617"/>
                  </a:lnTo>
                  <a:lnTo>
                    <a:pt x="6100" y="709"/>
                  </a:lnTo>
                  <a:lnTo>
                    <a:pt x="6074" y="800"/>
                  </a:lnTo>
                  <a:lnTo>
                    <a:pt x="6058" y="900"/>
                  </a:lnTo>
                  <a:lnTo>
                    <a:pt x="6043" y="1008"/>
                  </a:lnTo>
                  <a:lnTo>
                    <a:pt x="6033" y="1117"/>
                  </a:lnTo>
                  <a:lnTo>
                    <a:pt x="6012" y="1799"/>
                  </a:lnTo>
                  <a:lnTo>
                    <a:pt x="5996" y="2482"/>
                  </a:lnTo>
                  <a:lnTo>
                    <a:pt x="5991" y="3173"/>
                  </a:lnTo>
                  <a:lnTo>
                    <a:pt x="5991" y="3856"/>
                  </a:lnTo>
                  <a:lnTo>
                    <a:pt x="6001" y="4547"/>
                  </a:lnTo>
                  <a:lnTo>
                    <a:pt x="6012" y="5238"/>
                  </a:lnTo>
                  <a:lnTo>
                    <a:pt x="6043" y="6611"/>
                  </a:lnTo>
                  <a:lnTo>
                    <a:pt x="6043" y="6611"/>
                  </a:lnTo>
                  <a:lnTo>
                    <a:pt x="4750" y="6578"/>
                  </a:lnTo>
                  <a:lnTo>
                    <a:pt x="4107" y="6570"/>
                  </a:lnTo>
                  <a:lnTo>
                    <a:pt x="3463" y="6561"/>
                  </a:lnTo>
                  <a:lnTo>
                    <a:pt x="2819" y="6570"/>
                  </a:lnTo>
                  <a:lnTo>
                    <a:pt x="2175" y="6578"/>
                  </a:lnTo>
                  <a:lnTo>
                    <a:pt x="1532" y="6595"/>
                  </a:lnTo>
                  <a:lnTo>
                    <a:pt x="893" y="6620"/>
                  </a:lnTo>
                  <a:lnTo>
                    <a:pt x="784" y="6636"/>
                  </a:lnTo>
                  <a:lnTo>
                    <a:pt x="680" y="6661"/>
                  </a:lnTo>
                  <a:lnTo>
                    <a:pt x="587" y="6703"/>
                  </a:lnTo>
                  <a:lnTo>
                    <a:pt x="499" y="6761"/>
                  </a:lnTo>
                  <a:lnTo>
                    <a:pt x="421" y="6828"/>
                  </a:lnTo>
                  <a:lnTo>
                    <a:pt x="348" y="6911"/>
                  </a:lnTo>
                  <a:lnTo>
                    <a:pt x="281" y="7003"/>
                  </a:lnTo>
                  <a:lnTo>
                    <a:pt x="224" y="7102"/>
                  </a:lnTo>
                  <a:lnTo>
                    <a:pt x="172" y="7211"/>
                  </a:lnTo>
                  <a:lnTo>
                    <a:pt x="125" y="7319"/>
                  </a:lnTo>
                  <a:lnTo>
                    <a:pt x="83" y="7444"/>
                  </a:lnTo>
                  <a:lnTo>
                    <a:pt x="52" y="7569"/>
                  </a:lnTo>
                  <a:lnTo>
                    <a:pt x="31" y="7702"/>
                  </a:lnTo>
                  <a:lnTo>
                    <a:pt x="11" y="7835"/>
                  </a:lnTo>
                  <a:lnTo>
                    <a:pt x="0" y="7968"/>
                  </a:lnTo>
                  <a:lnTo>
                    <a:pt x="0" y="8102"/>
                  </a:lnTo>
                  <a:lnTo>
                    <a:pt x="0" y="8235"/>
                  </a:lnTo>
                  <a:lnTo>
                    <a:pt x="11" y="8376"/>
                  </a:lnTo>
                  <a:lnTo>
                    <a:pt x="31" y="8509"/>
                  </a:lnTo>
                  <a:lnTo>
                    <a:pt x="52" y="8634"/>
                  </a:lnTo>
                  <a:lnTo>
                    <a:pt x="89" y="8759"/>
                  </a:lnTo>
                  <a:lnTo>
                    <a:pt x="125" y="8884"/>
                  </a:lnTo>
                  <a:lnTo>
                    <a:pt x="172" y="9001"/>
                  </a:lnTo>
                  <a:lnTo>
                    <a:pt x="224" y="9109"/>
                  </a:lnTo>
                  <a:lnTo>
                    <a:pt x="281" y="9209"/>
                  </a:lnTo>
                  <a:lnTo>
                    <a:pt x="348" y="9292"/>
                  </a:lnTo>
                  <a:lnTo>
                    <a:pt x="421" y="9375"/>
                  </a:lnTo>
                  <a:lnTo>
                    <a:pt x="499" y="9442"/>
                  </a:lnTo>
                  <a:lnTo>
                    <a:pt x="587" y="9500"/>
                  </a:lnTo>
                  <a:lnTo>
                    <a:pt x="680" y="9542"/>
                  </a:lnTo>
                  <a:lnTo>
                    <a:pt x="784" y="9575"/>
                  </a:lnTo>
                  <a:lnTo>
                    <a:pt x="893" y="9583"/>
                  </a:lnTo>
                  <a:lnTo>
                    <a:pt x="1542" y="9608"/>
                  </a:lnTo>
                  <a:lnTo>
                    <a:pt x="2191" y="9625"/>
                  </a:lnTo>
                  <a:lnTo>
                    <a:pt x="2840" y="9642"/>
                  </a:lnTo>
                  <a:lnTo>
                    <a:pt x="4148" y="9642"/>
                  </a:lnTo>
                  <a:lnTo>
                    <a:pt x="4802" y="9625"/>
                  </a:lnTo>
                  <a:lnTo>
                    <a:pt x="6110" y="9592"/>
                  </a:lnTo>
                  <a:lnTo>
                    <a:pt x="6116" y="10424"/>
                  </a:lnTo>
                  <a:lnTo>
                    <a:pt x="6116" y="11265"/>
                  </a:lnTo>
                  <a:lnTo>
                    <a:pt x="6121" y="12106"/>
                  </a:lnTo>
                  <a:lnTo>
                    <a:pt x="6126" y="12531"/>
                  </a:lnTo>
                  <a:lnTo>
                    <a:pt x="6136" y="12947"/>
                  </a:lnTo>
                  <a:lnTo>
                    <a:pt x="6147" y="13372"/>
                  </a:lnTo>
                  <a:lnTo>
                    <a:pt x="6162" y="13788"/>
                  </a:lnTo>
                  <a:lnTo>
                    <a:pt x="6183" y="14204"/>
                  </a:lnTo>
                  <a:lnTo>
                    <a:pt x="6214" y="14620"/>
                  </a:lnTo>
                  <a:lnTo>
                    <a:pt x="6245" y="15028"/>
                  </a:lnTo>
                  <a:lnTo>
                    <a:pt x="6292" y="15436"/>
                  </a:lnTo>
                  <a:lnTo>
                    <a:pt x="6339" y="15836"/>
                  </a:lnTo>
                  <a:lnTo>
                    <a:pt x="6401" y="16244"/>
                  </a:lnTo>
                  <a:lnTo>
                    <a:pt x="6422" y="16360"/>
                  </a:lnTo>
                  <a:lnTo>
                    <a:pt x="6453" y="16469"/>
                  </a:lnTo>
                  <a:lnTo>
                    <a:pt x="6489" y="16577"/>
                  </a:lnTo>
                  <a:lnTo>
                    <a:pt x="6531" y="16668"/>
                  </a:lnTo>
                  <a:lnTo>
                    <a:pt x="6578" y="16760"/>
                  </a:lnTo>
                  <a:lnTo>
                    <a:pt x="6630" y="16843"/>
                  </a:lnTo>
                  <a:lnTo>
                    <a:pt x="6681" y="16926"/>
                  </a:lnTo>
                  <a:lnTo>
                    <a:pt x="6744" y="16993"/>
                  </a:lnTo>
                  <a:lnTo>
                    <a:pt x="6806" y="17051"/>
                  </a:lnTo>
                  <a:lnTo>
                    <a:pt x="6873" y="17110"/>
                  </a:lnTo>
                  <a:lnTo>
                    <a:pt x="6941" y="17160"/>
                  </a:lnTo>
                  <a:lnTo>
                    <a:pt x="7014" y="17193"/>
                  </a:lnTo>
                  <a:lnTo>
                    <a:pt x="7081" y="17226"/>
                  </a:lnTo>
                  <a:lnTo>
                    <a:pt x="7159" y="17251"/>
                  </a:lnTo>
                  <a:lnTo>
                    <a:pt x="7232" y="17268"/>
                  </a:lnTo>
                  <a:lnTo>
                    <a:pt x="7304" y="17276"/>
                  </a:lnTo>
                  <a:lnTo>
                    <a:pt x="7377" y="17276"/>
                  </a:lnTo>
                  <a:lnTo>
                    <a:pt x="7450" y="17268"/>
                  </a:lnTo>
                  <a:lnTo>
                    <a:pt x="7522" y="17251"/>
                  </a:lnTo>
                  <a:lnTo>
                    <a:pt x="7595" y="17226"/>
                  </a:lnTo>
                  <a:lnTo>
                    <a:pt x="7663" y="17193"/>
                  </a:lnTo>
                  <a:lnTo>
                    <a:pt x="7730" y="17151"/>
                  </a:lnTo>
                  <a:lnTo>
                    <a:pt x="7792" y="17101"/>
                  </a:lnTo>
                  <a:lnTo>
                    <a:pt x="7849" y="17043"/>
                  </a:lnTo>
                  <a:lnTo>
                    <a:pt x="7907" y="16976"/>
                  </a:lnTo>
                  <a:lnTo>
                    <a:pt x="7958" y="16901"/>
                  </a:lnTo>
                  <a:lnTo>
                    <a:pt x="8005" y="16810"/>
                  </a:lnTo>
                  <a:lnTo>
                    <a:pt x="8047" y="16718"/>
                  </a:lnTo>
                  <a:lnTo>
                    <a:pt x="8083" y="16610"/>
                  </a:lnTo>
                  <a:lnTo>
                    <a:pt x="8109" y="16494"/>
                  </a:lnTo>
                  <a:lnTo>
                    <a:pt x="8135" y="16377"/>
                  </a:lnTo>
                  <a:lnTo>
                    <a:pt x="8145" y="16244"/>
                  </a:lnTo>
                  <a:lnTo>
                    <a:pt x="8176" y="15827"/>
                  </a:lnTo>
                  <a:lnTo>
                    <a:pt x="8202" y="15411"/>
                  </a:lnTo>
                  <a:lnTo>
                    <a:pt x="8213" y="14987"/>
                  </a:lnTo>
                  <a:lnTo>
                    <a:pt x="8223" y="14570"/>
                  </a:lnTo>
                  <a:lnTo>
                    <a:pt x="8223" y="14154"/>
                  </a:lnTo>
                  <a:lnTo>
                    <a:pt x="8218" y="13729"/>
                  </a:lnTo>
                  <a:lnTo>
                    <a:pt x="8208" y="13305"/>
                  </a:lnTo>
                  <a:lnTo>
                    <a:pt x="8192" y="12889"/>
                  </a:lnTo>
                  <a:lnTo>
                    <a:pt x="8171" y="12464"/>
                  </a:lnTo>
                  <a:lnTo>
                    <a:pt x="8151" y="12039"/>
                  </a:lnTo>
                  <a:lnTo>
                    <a:pt x="8099" y="11199"/>
                  </a:lnTo>
                  <a:lnTo>
                    <a:pt x="7984" y="9517"/>
                  </a:lnTo>
                  <a:lnTo>
                    <a:pt x="9116" y="9450"/>
                  </a:lnTo>
                  <a:lnTo>
                    <a:pt x="10248" y="9384"/>
                  </a:lnTo>
                  <a:lnTo>
                    <a:pt x="12506" y="9234"/>
                  </a:lnTo>
                  <a:lnTo>
                    <a:pt x="12584" y="9225"/>
                  </a:lnTo>
                  <a:lnTo>
                    <a:pt x="12662" y="9200"/>
                  </a:lnTo>
                  <a:lnTo>
                    <a:pt x="12734" y="9167"/>
                  </a:lnTo>
                  <a:lnTo>
                    <a:pt x="12802" y="9126"/>
                  </a:lnTo>
                  <a:lnTo>
                    <a:pt x="12864" y="9067"/>
                  </a:lnTo>
                  <a:lnTo>
                    <a:pt x="12921" y="9009"/>
                  </a:lnTo>
                  <a:lnTo>
                    <a:pt x="12973" y="8942"/>
                  </a:lnTo>
                  <a:lnTo>
                    <a:pt x="13015" y="8867"/>
                  </a:lnTo>
                  <a:lnTo>
                    <a:pt x="13056" y="8784"/>
                  </a:lnTo>
                  <a:lnTo>
                    <a:pt x="13093" y="8693"/>
                  </a:lnTo>
                  <a:lnTo>
                    <a:pt x="13119" y="8601"/>
                  </a:lnTo>
                  <a:lnTo>
                    <a:pt x="13144" y="8509"/>
                  </a:lnTo>
                  <a:lnTo>
                    <a:pt x="13165" y="8410"/>
                  </a:lnTo>
                  <a:lnTo>
                    <a:pt x="13176" y="8310"/>
                  </a:lnTo>
                  <a:lnTo>
                    <a:pt x="13186" y="8210"/>
                  </a:lnTo>
                  <a:lnTo>
                    <a:pt x="13186" y="8102"/>
                  </a:lnTo>
                  <a:lnTo>
                    <a:pt x="13186" y="8002"/>
                  </a:lnTo>
                  <a:lnTo>
                    <a:pt x="13176" y="7893"/>
                  </a:lnTo>
                  <a:lnTo>
                    <a:pt x="13160" y="7793"/>
                  </a:lnTo>
                  <a:lnTo>
                    <a:pt x="13144" y="7694"/>
                  </a:lnTo>
                  <a:lnTo>
                    <a:pt x="13119" y="7602"/>
                  </a:lnTo>
                  <a:lnTo>
                    <a:pt x="13093" y="7510"/>
                  </a:lnTo>
                  <a:lnTo>
                    <a:pt x="13056" y="7419"/>
                  </a:lnTo>
                  <a:lnTo>
                    <a:pt x="13015" y="7344"/>
                  </a:lnTo>
                  <a:lnTo>
                    <a:pt x="12968" y="7261"/>
                  </a:lnTo>
                  <a:lnTo>
                    <a:pt x="12921" y="7194"/>
                  </a:lnTo>
                  <a:lnTo>
                    <a:pt x="12864" y="7136"/>
                  </a:lnTo>
                  <a:lnTo>
                    <a:pt x="12802" y="7078"/>
                  </a:lnTo>
                  <a:lnTo>
                    <a:pt x="12734" y="7036"/>
                  </a:lnTo>
                  <a:lnTo>
                    <a:pt x="12662" y="7003"/>
                  </a:lnTo>
                  <a:lnTo>
                    <a:pt x="12584" y="6978"/>
                  </a:lnTo>
                  <a:lnTo>
                    <a:pt x="12506" y="6969"/>
                  </a:lnTo>
                  <a:lnTo>
                    <a:pt x="10170" y="6811"/>
                  </a:lnTo>
                  <a:lnTo>
                    <a:pt x="9002" y="6744"/>
                  </a:lnTo>
                  <a:lnTo>
                    <a:pt x="7829" y="6686"/>
                  </a:lnTo>
                  <a:lnTo>
                    <a:pt x="7756" y="5213"/>
                  </a:lnTo>
                  <a:lnTo>
                    <a:pt x="7714" y="4472"/>
                  </a:lnTo>
                  <a:lnTo>
                    <a:pt x="7673" y="3739"/>
                  </a:lnTo>
                  <a:lnTo>
                    <a:pt x="7621" y="3006"/>
                  </a:lnTo>
                  <a:lnTo>
                    <a:pt x="7564" y="2274"/>
                  </a:lnTo>
                  <a:lnTo>
                    <a:pt x="7496" y="1541"/>
                  </a:lnTo>
                  <a:lnTo>
                    <a:pt x="7413" y="817"/>
                  </a:lnTo>
                  <a:lnTo>
                    <a:pt x="7398" y="700"/>
                  </a:lnTo>
                  <a:lnTo>
                    <a:pt x="7377" y="584"/>
                  </a:lnTo>
                  <a:lnTo>
                    <a:pt x="7346" y="492"/>
                  </a:lnTo>
                  <a:lnTo>
                    <a:pt x="7315" y="401"/>
                  </a:lnTo>
                  <a:lnTo>
                    <a:pt x="7278" y="317"/>
                  </a:lnTo>
                  <a:lnTo>
                    <a:pt x="7237" y="251"/>
                  </a:lnTo>
                  <a:lnTo>
                    <a:pt x="7190" y="184"/>
                  </a:lnTo>
                  <a:lnTo>
                    <a:pt x="7143" y="134"/>
                  </a:lnTo>
                  <a:lnTo>
                    <a:pt x="7092" y="93"/>
                  </a:lnTo>
                  <a:lnTo>
                    <a:pt x="7040" y="59"/>
                  </a:lnTo>
                  <a:lnTo>
                    <a:pt x="6983" y="34"/>
                  </a:lnTo>
                  <a:lnTo>
                    <a:pt x="6925" y="18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1" name="Google Shape;2131;p64"/>
            <p:cNvSpPr/>
            <p:nvPr/>
          </p:nvSpPr>
          <p:spPr>
            <a:xfrm>
              <a:off x="3398685" y="4653577"/>
              <a:ext cx="430842" cy="218924"/>
            </a:xfrm>
            <a:custGeom>
              <a:avLst/>
              <a:gdLst/>
              <a:ahLst/>
              <a:cxnLst/>
              <a:rect l="l" t="t" r="r" b="b"/>
              <a:pathLst>
                <a:path w="29414" h="20048" extrusionOk="0">
                  <a:moveTo>
                    <a:pt x="28910" y="0"/>
                  </a:moveTo>
                  <a:lnTo>
                    <a:pt x="28863" y="9"/>
                  </a:lnTo>
                  <a:lnTo>
                    <a:pt x="28811" y="25"/>
                  </a:lnTo>
                  <a:lnTo>
                    <a:pt x="28765" y="59"/>
                  </a:lnTo>
                  <a:lnTo>
                    <a:pt x="25261" y="2315"/>
                  </a:lnTo>
                  <a:lnTo>
                    <a:pt x="21762" y="4571"/>
                  </a:lnTo>
                  <a:lnTo>
                    <a:pt x="20012" y="5695"/>
                  </a:lnTo>
                  <a:lnTo>
                    <a:pt x="18263" y="6802"/>
                  </a:lnTo>
                  <a:lnTo>
                    <a:pt x="16513" y="7909"/>
                  </a:lnTo>
                  <a:lnTo>
                    <a:pt x="14759" y="9008"/>
                  </a:lnTo>
                  <a:lnTo>
                    <a:pt x="12999" y="10099"/>
                  </a:lnTo>
                  <a:lnTo>
                    <a:pt x="11239" y="11173"/>
                  </a:lnTo>
                  <a:lnTo>
                    <a:pt x="9479" y="12230"/>
                  </a:lnTo>
                  <a:lnTo>
                    <a:pt x="7709" y="13279"/>
                  </a:lnTo>
                  <a:lnTo>
                    <a:pt x="5939" y="14312"/>
                  </a:lnTo>
                  <a:lnTo>
                    <a:pt x="5051" y="14819"/>
                  </a:lnTo>
                  <a:lnTo>
                    <a:pt x="4164" y="15327"/>
                  </a:lnTo>
                  <a:lnTo>
                    <a:pt x="3271" y="15827"/>
                  </a:lnTo>
                  <a:lnTo>
                    <a:pt x="2383" y="16318"/>
                  </a:lnTo>
                  <a:lnTo>
                    <a:pt x="1485" y="16809"/>
                  </a:lnTo>
                  <a:lnTo>
                    <a:pt x="592" y="17292"/>
                  </a:lnTo>
                  <a:lnTo>
                    <a:pt x="499" y="17350"/>
                  </a:lnTo>
                  <a:lnTo>
                    <a:pt x="410" y="17425"/>
                  </a:lnTo>
                  <a:lnTo>
                    <a:pt x="338" y="17509"/>
                  </a:lnTo>
                  <a:lnTo>
                    <a:pt x="265" y="17592"/>
                  </a:lnTo>
                  <a:lnTo>
                    <a:pt x="208" y="17692"/>
                  </a:lnTo>
                  <a:lnTo>
                    <a:pt x="156" y="17800"/>
                  </a:lnTo>
                  <a:lnTo>
                    <a:pt x="109" y="17916"/>
                  </a:lnTo>
                  <a:lnTo>
                    <a:pt x="73" y="18033"/>
                  </a:lnTo>
                  <a:lnTo>
                    <a:pt x="42" y="18158"/>
                  </a:lnTo>
                  <a:lnTo>
                    <a:pt x="21" y="18283"/>
                  </a:lnTo>
                  <a:lnTo>
                    <a:pt x="5" y="18416"/>
                  </a:lnTo>
                  <a:lnTo>
                    <a:pt x="0" y="18541"/>
                  </a:lnTo>
                  <a:lnTo>
                    <a:pt x="0" y="18674"/>
                  </a:lnTo>
                  <a:lnTo>
                    <a:pt x="5" y="18807"/>
                  </a:lnTo>
                  <a:lnTo>
                    <a:pt x="16" y="18932"/>
                  </a:lnTo>
                  <a:lnTo>
                    <a:pt x="36" y="19065"/>
                  </a:lnTo>
                  <a:lnTo>
                    <a:pt x="62" y="19190"/>
                  </a:lnTo>
                  <a:lnTo>
                    <a:pt x="94" y="19307"/>
                  </a:lnTo>
                  <a:lnTo>
                    <a:pt x="130" y="19423"/>
                  </a:lnTo>
                  <a:lnTo>
                    <a:pt x="171" y="19532"/>
                  </a:lnTo>
                  <a:lnTo>
                    <a:pt x="218" y="19632"/>
                  </a:lnTo>
                  <a:lnTo>
                    <a:pt x="270" y="19723"/>
                  </a:lnTo>
                  <a:lnTo>
                    <a:pt x="327" y="19806"/>
                  </a:lnTo>
                  <a:lnTo>
                    <a:pt x="389" y="19873"/>
                  </a:lnTo>
                  <a:lnTo>
                    <a:pt x="457" y="19940"/>
                  </a:lnTo>
                  <a:lnTo>
                    <a:pt x="530" y="19981"/>
                  </a:lnTo>
                  <a:lnTo>
                    <a:pt x="608" y="20023"/>
                  </a:lnTo>
                  <a:lnTo>
                    <a:pt x="691" y="20039"/>
                  </a:lnTo>
                  <a:lnTo>
                    <a:pt x="774" y="20048"/>
                  </a:lnTo>
                  <a:lnTo>
                    <a:pt x="862" y="20039"/>
                  </a:lnTo>
                  <a:lnTo>
                    <a:pt x="955" y="20006"/>
                  </a:lnTo>
                  <a:lnTo>
                    <a:pt x="1049" y="19965"/>
                  </a:lnTo>
                  <a:lnTo>
                    <a:pt x="2835" y="18941"/>
                  </a:lnTo>
                  <a:lnTo>
                    <a:pt x="4615" y="17900"/>
                  </a:lnTo>
                  <a:lnTo>
                    <a:pt x="6396" y="16859"/>
                  </a:lnTo>
                  <a:lnTo>
                    <a:pt x="8176" y="15794"/>
                  </a:lnTo>
                  <a:lnTo>
                    <a:pt x="9957" y="14720"/>
                  </a:lnTo>
                  <a:lnTo>
                    <a:pt x="11732" y="13629"/>
                  </a:lnTo>
                  <a:lnTo>
                    <a:pt x="13503" y="12522"/>
                  </a:lnTo>
                  <a:lnTo>
                    <a:pt x="14385" y="11964"/>
                  </a:lnTo>
                  <a:lnTo>
                    <a:pt x="15268" y="11398"/>
                  </a:lnTo>
                  <a:lnTo>
                    <a:pt x="16150" y="10832"/>
                  </a:lnTo>
                  <a:lnTo>
                    <a:pt x="17033" y="10249"/>
                  </a:lnTo>
                  <a:lnTo>
                    <a:pt x="17910" y="9674"/>
                  </a:lnTo>
                  <a:lnTo>
                    <a:pt x="18787" y="9083"/>
                  </a:lnTo>
                  <a:lnTo>
                    <a:pt x="19664" y="8492"/>
                  </a:lnTo>
                  <a:lnTo>
                    <a:pt x="20537" y="7901"/>
                  </a:lnTo>
                  <a:lnTo>
                    <a:pt x="21409" y="7293"/>
                  </a:lnTo>
                  <a:lnTo>
                    <a:pt x="22281" y="6686"/>
                  </a:lnTo>
                  <a:lnTo>
                    <a:pt x="23148" y="6069"/>
                  </a:lnTo>
                  <a:lnTo>
                    <a:pt x="24015" y="5445"/>
                  </a:lnTo>
                  <a:lnTo>
                    <a:pt x="24876" y="4821"/>
                  </a:lnTo>
                  <a:lnTo>
                    <a:pt x="25738" y="4188"/>
                  </a:lnTo>
                  <a:lnTo>
                    <a:pt x="26600" y="3539"/>
                  </a:lnTo>
                  <a:lnTo>
                    <a:pt x="27457" y="2889"/>
                  </a:lnTo>
                  <a:lnTo>
                    <a:pt x="28308" y="2240"/>
                  </a:lnTo>
                  <a:lnTo>
                    <a:pt x="29164" y="1574"/>
                  </a:lnTo>
                  <a:lnTo>
                    <a:pt x="29211" y="1532"/>
                  </a:lnTo>
                  <a:lnTo>
                    <a:pt x="29253" y="1482"/>
                  </a:lnTo>
                  <a:lnTo>
                    <a:pt x="29289" y="1432"/>
                  </a:lnTo>
                  <a:lnTo>
                    <a:pt x="29320" y="1374"/>
                  </a:lnTo>
                  <a:lnTo>
                    <a:pt x="29346" y="1316"/>
                  </a:lnTo>
                  <a:lnTo>
                    <a:pt x="29367" y="1249"/>
                  </a:lnTo>
                  <a:lnTo>
                    <a:pt x="29382" y="1182"/>
                  </a:lnTo>
                  <a:lnTo>
                    <a:pt x="29398" y="1116"/>
                  </a:lnTo>
                  <a:lnTo>
                    <a:pt x="29408" y="1041"/>
                  </a:lnTo>
                  <a:lnTo>
                    <a:pt x="29414" y="966"/>
                  </a:lnTo>
                  <a:lnTo>
                    <a:pt x="29414" y="891"/>
                  </a:lnTo>
                  <a:lnTo>
                    <a:pt x="29408" y="816"/>
                  </a:lnTo>
                  <a:lnTo>
                    <a:pt x="29403" y="750"/>
                  </a:lnTo>
                  <a:lnTo>
                    <a:pt x="29393" y="675"/>
                  </a:lnTo>
                  <a:lnTo>
                    <a:pt x="29377" y="600"/>
                  </a:lnTo>
                  <a:lnTo>
                    <a:pt x="29362" y="533"/>
                  </a:lnTo>
                  <a:lnTo>
                    <a:pt x="29341" y="458"/>
                  </a:lnTo>
                  <a:lnTo>
                    <a:pt x="29320" y="392"/>
                  </a:lnTo>
                  <a:lnTo>
                    <a:pt x="29294" y="333"/>
                  </a:lnTo>
                  <a:lnTo>
                    <a:pt x="29268" y="275"/>
                  </a:lnTo>
                  <a:lnTo>
                    <a:pt x="29237" y="217"/>
                  </a:lnTo>
                  <a:lnTo>
                    <a:pt x="29201" y="167"/>
                  </a:lnTo>
                  <a:lnTo>
                    <a:pt x="29164" y="125"/>
                  </a:lnTo>
                  <a:lnTo>
                    <a:pt x="29128" y="92"/>
                  </a:lnTo>
                  <a:lnTo>
                    <a:pt x="29087" y="59"/>
                  </a:lnTo>
                  <a:lnTo>
                    <a:pt x="29045" y="34"/>
                  </a:lnTo>
                  <a:lnTo>
                    <a:pt x="29003" y="17"/>
                  </a:lnTo>
                  <a:lnTo>
                    <a:pt x="289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2" name="Google Shape;2132;p64"/>
            <p:cNvSpPr/>
            <p:nvPr/>
          </p:nvSpPr>
          <p:spPr>
            <a:xfrm>
              <a:off x="3368800" y="4553847"/>
              <a:ext cx="410687" cy="260562"/>
            </a:xfrm>
            <a:custGeom>
              <a:avLst/>
              <a:gdLst/>
              <a:ahLst/>
              <a:cxnLst/>
              <a:rect l="l" t="t" r="r" b="b"/>
              <a:pathLst>
                <a:path w="28038" h="23861" extrusionOk="0">
                  <a:moveTo>
                    <a:pt x="27529" y="0"/>
                  </a:moveTo>
                  <a:lnTo>
                    <a:pt x="27482" y="9"/>
                  </a:lnTo>
                  <a:lnTo>
                    <a:pt x="27430" y="25"/>
                  </a:lnTo>
                  <a:lnTo>
                    <a:pt x="27384" y="42"/>
                  </a:lnTo>
                  <a:lnTo>
                    <a:pt x="27332" y="75"/>
                  </a:lnTo>
                  <a:lnTo>
                    <a:pt x="25645" y="1349"/>
                  </a:lnTo>
                  <a:lnTo>
                    <a:pt x="23957" y="2631"/>
                  </a:lnTo>
                  <a:lnTo>
                    <a:pt x="22270" y="3922"/>
                  </a:lnTo>
                  <a:lnTo>
                    <a:pt x="20588" y="5220"/>
                  </a:lnTo>
                  <a:lnTo>
                    <a:pt x="18906" y="6527"/>
                  </a:lnTo>
                  <a:lnTo>
                    <a:pt x="17224" y="7843"/>
                  </a:lnTo>
                  <a:lnTo>
                    <a:pt x="15548" y="9158"/>
                  </a:lnTo>
                  <a:lnTo>
                    <a:pt x="13871" y="10482"/>
                  </a:lnTo>
                  <a:lnTo>
                    <a:pt x="10517" y="13138"/>
                  </a:lnTo>
                  <a:lnTo>
                    <a:pt x="7169" y="15802"/>
                  </a:lnTo>
                  <a:lnTo>
                    <a:pt x="3821" y="18458"/>
                  </a:lnTo>
                  <a:lnTo>
                    <a:pt x="472" y="21105"/>
                  </a:lnTo>
                  <a:lnTo>
                    <a:pt x="374" y="21188"/>
                  </a:lnTo>
                  <a:lnTo>
                    <a:pt x="291" y="21280"/>
                  </a:lnTo>
                  <a:lnTo>
                    <a:pt x="223" y="21388"/>
                  </a:lnTo>
                  <a:lnTo>
                    <a:pt x="161" y="21496"/>
                  </a:lnTo>
                  <a:lnTo>
                    <a:pt x="109" y="21613"/>
                  </a:lnTo>
                  <a:lnTo>
                    <a:pt x="67" y="21730"/>
                  </a:lnTo>
                  <a:lnTo>
                    <a:pt x="36" y="21854"/>
                  </a:lnTo>
                  <a:lnTo>
                    <a:pt x="16" y="21988"/>
                  </a:lnTo>
                  <a:lnTo>
                    <a:pt x="5" y="22121"/>
                  </a:lnTo>
                  <a:lnTo>
                    <a:pt x="0" y="22254"/>
                  </a:lnTo>
                  <a:lnTo>
                    <a:pt x="5" y="22387"/>
                  </a:lnTo>
                  <a:lnTo>
                    <a:pt x="16" y="22520"/>
                  </a:lnTo>
                  <a:lnTo>
                    <a:pt x="36" y="22662"/>
                  </a:lnTo>
                  <a:lnTo>
                    <a:pt x="62" y="22787"/>
                  </a:lnTo>
                  <a:lnTo>
                    <a:pt x="99" y="22920"/>
                  </a:lnTo>
                  <a:lnTo>
                    <a:pt x="140" y="23045"/>
                  </a:lnTo>
                  <a:lnTo>
                    <a:pt x="187" y="23162"/>
                  </a:lnTo>
                  <a:lnTo>
                    <a:pt x="239" y="23278"/>
                  </a:lnTo>
                  <a:lnTo>
                    <a:pt x="301" y="23378"/>
                  </a:lnTo>
                  <a:lnTo>
                    <a:pt x="363" y="23478"/>
                  </a:lnTo>
                  <a:lnTo>
                    <a:pt x="431" y="23569"/>
                  </a:lnTo>
                  <a:lnTo>
                    <a:pt x="504" y="23644"/>
                  </a:lnTo>
                  <a:lnTo>
                    <a:pt x="581" y="23711"/>
                  </a:lnTo>
                  <a:lnTo>
                    <a:pt x="664" y="23769"/>
                  </a:lnTo>
                  <a:lnTo>
                    <a:pt x="748" y="23811"/>
                  </a:lnTo>
                  <a:lnTo>
                    <a:pt x="836" y="23844"/>
                  </a:lnTo>
                  <a:lnTo>
                    <a:pt x="924" y="23861"/>
                  </a:lnTo>
                  <a:lnTo>
                    <a:pt x="1017" y="23861"/>
                  </a:lnTo>
                  <a:lnTo>
                    <a:pt x="1116" y="23844"/>
                  </a:lnTo>
                  <a:lnTo>
                    <a:pt x="1210" y="23803"/>
                  </a:lnTo>
                  <a:lnTo>
                    <a:pt x="1308" y="23753"/>
                  </a:lnTo>
                  <a:lnTo>
                    <a:pt x="1407" y="23678"/>
                  </a:lnTo>
                  <a:lnTo>
                    <a:pt x="4714" y="20905"/>
                  </a:lnTo>
                  <a:lnTo>
                    <a:pt x="8020" y="18150"/>
                  </a:lnTo>
                  <a:lnTo>
                    <a:pt x="11332" y="15394"/>
                  </a:lnTo>
                  <a:lnTo>
                    <a:pt x="14639" y="12630"/>
                  </a:lnTo>
                  <a:lnTo>
                    <a:pt x="16295" y="11240"/>
                  </a:lnTo>
                  <a:lnTo>
                    <a:pt x="17946" y="9849"/>
                  </a:lnTo>
                  <a:lnTo>
                    <a:pt x="19597" y="8451"/>
                  </a:lnTo>
                  <a:lnTo>
                    <a:pt x="21242" y="7052"/>
                  </a:lnTo>
                  <a:lnTo>
                    <a:pt x="22888" y="5645"/>
                  </a:lnTo>
                  <a:lnTo>
                    <a:pt x="24529" y="4221"/>
                  </a:lnTo>
                  <a:lnTo>
                    <a:pt x="26169" y="2798"/>
                  </a:lnTo>
                  <a:lnTo>
                    <a:pt x="27804" y="1366"/>
                  </a:lnTo>
                  <a:lnTo>
                    <a:pt x="27851" y="1316"/>
                  </a:lnTo>
                  <a:lnTo>
                    <a:pt x="27892" y="1266"/>
                  </a:lnTo>
                  <a:lnTo>
                    <a:pt x="27929" y="1216"/>
                  </a:lnTo>
                  <a:lnTo>
                    <a:pt x="27955" y="1158"/>
                  </a:lnTo>
                  <a:lnTo>
                    <a:pt x="27981" y="1099"/>
                  </a:lnTo>
                  <a:lnTo>
                    <a:pt x="28001" y="1041"/>
                  </a:lnTo>
                  <a:lnTo>
                    <a:pt x="28017" y="974"/>
                  </a:lnTo>
                  <a:lnTo>
                    <a:pt x="28027" y="908"/>
                  </a:lnTo>
                  <a:lnTo>
                    <a:pt x="28033" y="841"/>
                  </a:lnTo>
                  <a:lnTo>
                    <a:pt x="28038" y="775"/>
                  </a:lnTo>
                  <a:lnTo>
                    <a:pt x="28033" y="708"/>
                  </a:lnTo>
                  <a:lnTo>
                    <a:pt x="28027" y="650"/>
                  </a:lnTo>
                  <a:lnTo>
                    <a:pt x="28017" y="583"/>
                  </a:lnTo>
                  <a:lnTo>
                    <a:pt x="28007" y="516"/>
                  </a:lnTo>
                  <a:lnTo>
                    <a:pt x="27986" y="458"/>
                  </a:lnTo>
                  <a:lnTo>
                    <a:pt x="27970" y="400"/>
                  </a:lnTo>
                  <a:lnTo>
                    <a:pt x="27944" y="342"/>
                  </a:lnTo>
                  <a:lnTo>
                    <a:pt x="27918" y="283"/>
                  </a:lnTo>
                  <a:lnTo>
                    <a:pt x="27887" y="233"/>
                  </a:lnTo>
                  <a:lnTo>
                    <a:pt x="27856" y="183"/>
                  </a:lnTo>
                  <a:lnTo>
                    <a:pt x="27825" y="142"/>
                  </a:lnTo>
                  <a:lnTo>
                    <a:pt x="27783" y="109"/>
                  </a:lnTo>
                  <a:lnTo>
                    <a:pt x="27747" y="75"/>
                  </a:lnTo>
                  <a:lnTo>
                    <a:pt x="27706" y="42"/>
                  </a:lnTo>
                  <a:lnTo>
                    <a:pt x="27664" y="25"/>
                  </a:lnTo>
                  <a:lnTo>
                    <a:pt x="27622" y="9"/>
                  </a:lnTo>
                  <a:lnTo>
                    <a:pt x="27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BB332A9-F36B-984F-9638-9CC6FB5C0B7F}"/>
                </a:ext>
              </a:extLst>
            </p:cNvPr>
            <p:cNvSpPr/>
            <p:nvPr/>
          </p:nvSpPr>
          <p:spPr>
            <a:xfrm>
              <a:off x="-152400" y="-131939"/>
              <a:ext cx="9448800" cy="54073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98BAD9-E449-CE4D-85A1-D003FAB9A35B}"/>
                </a:ext>
              </a:extLst>
            </p:cNvPr>
            <p:cNvSpPr/>
            <p:nvPr/>
          </p:nvSpPr>
          <p:spPr>
            <a:xfrm>
              <a:off x="347127" y="249226"/>
              <a:ext cx="8449738" cy="46450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</p:grpSp>
      <p:sp>
        <p:nvSpPr>
          <p:cNvPr id="24" name="Google Shape;2128;p64">
            <a:extLst>
              <a:ext uri="{FF2B5EF4-FFF2-40B4-BE49-F238E27FC236}">
                <a16:creationId xmlns:a16="http://schemas.microsoft.com/office/drawing/2014/main" id="{BB3FF861-4400-7041-A54D-12415EB26F68}"/>
              </a:ext>
            </a:extLst>
          </p:cNvPr>
          <p:cNvSpPr/>
          <p:nvPr/>
        </p:nvSpPr>
        <p:spPr>
          <a:xfrm>
            <a:off x="8405287" y="5532054"/>
            <a:ext cx="443599" cy="539743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Google Shape;2126;p64">
            <a:extLst>
              <a:ext uri="{FF2B5EF4-FFF2-40B4-BE49-F238E27FC236}">
                <a16:creationId xmlns:a16="http://schemas.microsoft.com/office/drawing/2014/main" id="{AEE4D05F-52E1-3B4B-9CF5-9B53D1090339}"/>
              </a:ext>
            </a:extLst>
          </p:cNvPr>
          <p:cNvSpPr/>
          <p:nvPr/>
        </p:nvSpPr>
        <p:spPr>
          <a:xfrm>
            <a:off x="670226" y="425705"/>
            <a:ext cx="542369" cy="578636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2129;p64">
            <a:extLst>
              <a:ext uri="{FF2B5EF4-FFF2-40B4-BE49-F238E27FC236}">
                <a16:creationId xmlns:a16="http://schemas.microsoft.com/office/drawing/2014/main" id="{7F2CE65D-ABE7-F241-9801-3683ED2C406C}"/>
              </a:ext>
            </a:extLst>
          </p:cNvPr>
          <p:cNvSpPr/>
          <p:nvPr/>
        </p:nvSpPr>
        <p:spPr>
          <a:xfrm>
            <a:off x="5974754" y="6457840"/>
            <a:ext cx="648884" cy="505859"/>
          </a:xfrm>
          <a:custGeom>
            <a:avLst/>
            <a:gdLst/>
            <a:ahLst/>
            <a:cxnLst/>
            <a:rect l="l" t="t" r="r" b="b"/>
            <a:pathLst>
              <a:path w="33225" h="34743" extrusionOk="0">
                <a:moveTo>
                  <a:pt x="17163" y="1"/>
                </a:moveTo>
                <a:lnTo>
                  <a:pt x="16914" y="17"/>
                </a:lnTo>
                <a:lnTo>
                  <a:pt x="16665" y="34"/>
                </a:lnTo>
                <a:lnTo>
                  <a:pt x="16410" y="59"/>
                </a:lnTo>
                <a:lnTo>
                  <a:pt x="16156" y="92"/>
                </a:lnTo>
                <a:lnTo>
                  <a:pt x="15896" y="126"/>
                </a:lnTo>
                <a:lnTo>
                  <a:pt x="15637" y="167"/>
                </a:lnTo>
                <a:lnTo>
                  <a:pt x="15377" y="226"/>
                </a:lnTo>
                <a:lnTo>
                  <a:pt x="15113" y="276"/>
                </a:lnTo>
                <a:lnTo>
                  <a:pt x="14843" y="342"/>
                </a:lnTo>
                <a:lnTo>
                  <a:pt x="14469" y="442"/>
                </a:lnTo>
                <a:lnTo>
                  <a:pt x="14095" y="559"/>
                </a:lnTo>
                <a:lnTo>
                  <a:pt x="13721" y="683"/>
                </a:lnTo>
                <a:lnTo>
                  <a:pt x="13348" y="825"/>
                </a:lnTo>
                <a:lnTo>
                  <a:pt x="12974" y="975"/>
                </a:lnTo>
                <a:lnTo>
                  <a:pt x="12600" y="1141"/>
                </a:lnTo>
                <a:lnTo>
                  <a:pt x="12231" y="1316"/>
                </a:lnTo>
                <a:lnTo>
                  <a:pt x="11863" y="1508"/>
                </a:lnTo>
                <a:lnTo>
                  <a:pt x="11500" y="1707"/>
                </a:lnTo>
                <a:lnTo>
                  <a:pt x="11136" y="1916"/>
                </a:lnTo>
                <a:lnTo>
                  <a:pt x="10778" y="2140"/>
                </a:lnTo>
                <a:lnTo>
                  <a:pt x="10420" y="2382"/>
                </a:lnTo>
                <a:lnTo>
                  <a:pt x="10067" y="2632"/>
                </a:lnTo>
                <a:lnTo>
                  <a:pt x="9714" y="2898"/>
                </a:lnTo>
                <a:lnTo>
                  <a:pt x="9371" y="3173"/>
                </a:lnTo>
                <a:lnTo>
                  <a:pt x="9029" y="3464"/>
                </a:lnTo>
                <a:lnTo>
                  <a:pt x="8691" y="3764"/>
                </a:lnTo>
                <a:lnTo>
                  <a:pt x="8359" y="4072"/>
                </a:lnTo>
                <a:lnTo>
                  <a:pt x="8027" y="4405"/>
                </a:lnTo>
                <a:lnTo>
                  <a:pt x="7705" y="4738"/>
                </a:lnTo>
                <a:lnTo>
                  <a:pt x="7388" y="5088"/>
                </a:lnTo>
                <a:lnTo>
                  <a:pt x="7077" y="5454"/>
                </a:lnTo>
                <a:lnTo>
                  <a:pt x="6776" y="5829"/>
                </a:lnTo>
                <a:lnTo>
                  <a:pt x="6474" y="6220"/>
                </a:lnTo>
                <a:lnTo>
                  <a:pt x="6184" y="6619"/>
                </a:lnTo>
                <a:lnTo>
                  <a:pt x="5898" y="7036"/>
                </a:lnTo>
                <a:lnTo>
                  <a:pt x="5618" y="7460"/>
                </a:lnTo>
                <a:lnTo>
                  <a:pt x="5348" y="7893"/>
                </a:lnTo>
                <a:lnTo>
                  <a:pt x="5088" y="8343"/>
                </a:lnTo>
                <a:lnTo>
                  <a:pt x="4834" y="8809"/>
                </a:lnTo>
                <a:lnTo>
                  <a:pt x="4585" y="9284"/>
                </a:lnTo>
                <a:lnTo>
                  <a:pt x="4351" y="9775"/>
                </a:lnTo>
                <a:lnTo>
                  <a:pt x="4206" y="10083"/>
                </a:lnTo>
                <a:lnTo>
                  <a:pt x="4066" y="10399"/>
                </a:lnTo>
                <a:lnTo>
                  <a:pt x="3936" y="10716"/>
                </a:lnTo>
                <a:lnTo>
                  <a:pt x="3806" y="11040"/>
                </a:lnTo>
                <a:lnTo>
                  <a:pt x="3682" y="11357"/>
                </a:lnTo>
                <a:lnTo>
                  <a:pt x="3562" y="11681"/>
                </a:lnTo>
                <a:lnTo>
                  <a:pt x="3443" y="12014"/>
                </a:lnTo>
                <a:lnTo>
                  <a:pt x="3334" y="12347"/>
                </a:lnTo>
                <a:lnTo>
                  <a:pt x="3225" y="12680"/>
                </a:lnTo>
                <a:lnTo>
                  <a:pt x="3121" y="13013"/>
                </a:lnTo>
                <a:lnTo>
                  <a:pt x="3022" y="13355"/>
                </a:lnTo>
                <a:lnTo>
                  <a:pt x="2929" y="13688"/>
                </a:lnTo>
                <a:lnTo>
                  <a:pt x="2835" y="14037"/>
                </a:lnTo>
                <a:lnTo>
                  <a:pt x="2747" y="14379"/>
                </a:lnTo>
                <a:lnTo>
                  <a:pt x="2659" y="14728"/>
                </a:lnTo>
                <a:lnTo>
                  <a:pt x="2576" y="15070"/>
                </a:lnTo>
                <a:lnTo>
                  <a:pt x="2498" y="15419"/>
                </a:lnTo>
                <a:lnTo>
                  <a:pt x="2420" y="15777"/>
                </a:lnTo>
                <a:lnTo>
                  <a:pt x="2275" y="16485"/>
                </a:lnTo>
                <a:lnTo>
                  <a:pt x="2140" y="17201"/>
                </a:lnTo>
                <a:lnTo>
                  <a:pt x="2015" y="17925"/>
                </a:lnTo>
                <a:lnTo>
                  <a:pt x="1901" y="18650"/>
                </a:lnTo>
                <a:lnTo>
                  <a:pt x="1792" y="19382"/>
                </a:lnTo>
                <a:lnTo>
                  <a:pt x="1693" y="20123"/>
                </a:lnTo>
                <a:lnTo>
                  <a:pt x="1595" y="20856"/>
                </a:lnTo>
                <a:lnTo>
                  <a:pt x="1506" y="21605"/>
                </a:lnTo>
                <a:lnTo>
                  <a:pt x="1418" y="22346"/>
                </a:lnTo>
                <a:lnTo>
                  <a:pt x="1252" y="23845"/>
                </a:lnTo>
                <a:lnTo>
                  <a:pt x="1086" y="25343"/>
                </a:lnTo>
                <a:lnTo>
                  <a:pt x="920" y="26834"/>
                </a:lnTo>
                <a:lnTo>
                  <a:pt x="832" y="27583"/>
                </a:lnTo>
                <a:lnTo>
                  <a:pt x="743" y="28324"/>
                </a:lnTo>
                <a:lnTo>
                  <a:pt x="645" y="29065"/>
                </a:lnTo>
                <a:lnTo>
                  <a:pt x="541" y="29797"/>
                </a:lnTo>
                <a:lnTo>
                  <a:pt x="437" y="30530"/>
                </a:lnTo>
                <a:lnTo>
                  <a:pt x="318" y="31263"/>
                </a:lnTo>
                <a:lnTo>
                  <a:pt x="193" y="31987"/>
                </a:lnTo>
                <a:lnTo>
                  <a:pt x="58" y="32703"/>
                </a:lnTo>
                <a:lnTo>
                  <a:pt x="27" y="32903"/>
                </a:lnTo>
                <a:lnTo>
                  <a:pt x="6" y="33086"/>
                </a:lnTo>
                <a:lnTo>
                  <a:pt x="1" y="33269"/>
                </a:lnTo>
                <a:lnTo>
                  <a:pt x="6" y="33436"/>
                </a:lnTo>
                <a:lnTo>
                  <a:pt x="22" y="33594"/>
                </a:lnTo>
                <a:lnTo>
                  <a:pt x="48" y="33752"/>
                </a:lnTo>
                <a:lnTo>
                  <a:pt x="84" y="33893"/>
                </a:lnTo>
                <a:lnTo>
                  <a:pt x="131" y="34018"/>
                </a:lnTo>
                <a:lnTo>
                  <a:pt x="183" y="34143"/>
                </a:lnTo>
                <a:lnTo>
                  <a:pt x="245" y="34251"/>
                </a:lnTo>
                <a:lnTo>
                  <a:pt x="312" y="34351"/>
                </a:lnTo>
                <a:lnTo>
                  <a:pt x="385" y="34443"/>
                </a:lnTo>
                <a:lnTo>
                  <a:pt x="463" y="34518"/>
                </a:lnTo>
                <a:lnTo>
                  <a:pt x="551" y="34584"/>
                </a:lnTo>
                <a:lnTo>
                  <a:pt x="640" y="34643"/>
                </a:lnTo>
                <a:lnTo>
                  <a:pt x="728" y="34684"/>
                </a:lnTo>
                <a:lnTo>
                  <a:pt x="826" y="34718"/>
                </a:lnTo>
                <a:lnTo>
                  <a:pt x="920" y="34734"/>
                </a:lnTo>
                <a:lnTo>
                  <a:pt x="1018" y="34743"/>
                </a:lnTo>
                <a:lnTo>
                  <a:pt x="1117" y="34734"/>
                </a:lnTo>
                <a:lnTo>
                  <a:pt x="1216" y="34718"/>
                </a:lnTo>
                <a:lnTo>
                  <a:pt x="1314" y="34684"/>
                </a:lnTo>
                <a:lnTo>
                  <a:pt x="1413" y="34643"/>
                </a:lnTo>
                <a:lnTo>
                  <a:pt x="1506" y="34584"/>
                </a:lnTo>
                <a:lnTo>
                  <a:pt x="1595" y="34510"/>
                </a:lnTo>
                <a:lnTo>
                  <a:pt x="1683" y="34426"/>
                </a:lnTo>
                <a:lnTo>
                  <a:pt x="1766" y="34326"/>
                </a:lnTo>
                <a:lnTo>
                  <a:pt x="1844" y="34210"/>
                </a:lnTo>
                <a:lnTo>
                  <a:pt x="1922" y="34077"/>
                </a:lnTo>
                <a:lnTo>
                  <a:pt x="1984" y="33935"/>
                </a:lnTo>
                <a:lnTo>
                  <a:pt x="2046" y="33777"/>
                </a:lnTo>
                <a:lnTo>
                  <a:pt x="2098" y="33602"/>
                </a:lnTo>
                <a:lnTo>
                  <a:pt x="2223" y="33111"/>
                </a:lnTo>
                <a:lnTo>
                  <a:pt x="2337" y="32620"/>
                </a:lnTo>
                <a:lnTo>
                  <a:pt x="2446" y="32120"/>
                </a:lnTo>
                <a:lnTo>
                  <a:pt x="2545" y="31629"/>
                </a:lnTo>
                <a:lnTo>
                  <a:pt x="2638" y="31129"/>
                </a:lnTo>
                <a:lnTo>
                  <a:pt x="2726" y="30630"/>
                </a:lnTo>
                <a:lnTo>
                  <a:pt x="2809" y="30122"/>
                </a:lnTo>
                <a:lnTo>
                  <a:pt x="2882" y="29623"/>
                </a:lnTo>
                <a:lnTo>
                  <a:pt x="2955" y="29115"/>
                </a:lnTo>
                <a:lnTo>
                  <a:pt x="3017" y="28607"/>
                </a:lnTo>
                <a:lnTo>
                  <a:pt x="3079" y="28099"/>
                </a:lnTo>
                <a:lnTo>
                  <a:pt x="3142" y="27591"/>
                </a:lnTo>
                <a:lnTo>
                  <a:pt x="3251" y="26567"/>
                </a:lnTo>
                <a:lnTo>
                  <a:pt x="3355" y="25551"/>
                </a:lnTo>
                <a:lnTo>
                  <a:pt x="3552" y="23503"/>
                </a:lnTo>
                <a:lnTo>
                  <a:pt x="3656" y="22479"/>
                </a:lnTo>
                <a:lnTo>
                  <a:pt x="3770" y="21455"/>
                </a:lnTo>
                <a:lnTo>
                  <a:pt x="3832" y="20947"/>
                </a:lnTo>
                <a:lnTo>
                  <a:pt x="3900" y="20440"/>
                </a:lnTo>
                <a:lnTo>
                  <a:pt x="3967" y="19932"/>
                </a:lnTo>
                <a:lnTo>
                  <a:pt x="4040" y="19432"/>
                </a:lnTo>
                <a:lnTo>
                  <a:pt x="4123" y="18924"/>
                </a:lnTo>
                <a:lnTo>
                  <a:pt x="4206" y="18417"/>
                </a:lnTo>
                <a:lnTo>
                  <a:pt x="4299" y="17917"/>
                </a:lnTo>
                <a:lnTo>
                  <a:pt x="4398" y="17417"/>
                </a:lnTo>
                <a:lnTo>
                  <a:pt x="4465" y="17101"/>
                </a:lnTo>
                <a:lnTo>
                  <a:pt x="4538" y="16776"/>
                </a:lnTo>
                <a:lnTo>
                  <a:pt x="4611" y="16468"/>
                </a:lnTo>
                <a:lnTo>
                  <a:pt x="4689" y="16152"/>
                </a:lnTo>
                <a:lnTo>
                  <a:pt x="4767" y="15852"/>
                </a:lnTo>
                <a:lnTo>
                  <a:pt x="4850" y="15544"/>
                </a:lnTo>
                <a:lnTo>
                  <a:pt x="4938" y="15245"/>
                </a:lnTo>
                <a:lnTo>
                  <a:pt x="5031" y="14953"/>
                </a:lnTo>
                <a:lnTo>
                  <a:pt x="5120" y="14662"/>
                </a:lnTo>
                <a:lnTo>
                  <a:pt x="5218" y="14370"/>
                </a:lnTo>
                <a:lnTo>
                  <a:pt x="5317" y="14087"/>
                </a:lnTo>
                <a:lnTo>
                  <a:pt x="5421" y="13804"/>
                </a:lnTo>
                <a:lnTo>
                  <a:pt x="5524" y="13530"/>
                </a:lnTo>
                <a:lnTo>
                  <a:pt x="5633" y="13255"/>
                </a:lnTo>
                <a:lnTo>
                  <a:pt x="5742" y="12988"/>
                </a:lnTo>
                <a:lnTo>
                  <a:pt x="5857" y="12722"/>
                </a:lnTo>
                <a:lnTo>
                  <a:pt x="5971" y="12456"/>
                </a:lnTo>
                <a:lnTo>
                  <a:pt x="6090" y="12197"/>
                </a:lnTo>
                <a:lnTo>
                  <a:pt x="6210" y="11948"/>
                </a:lnTo>
                <a:lnTo>
                  <a:pt x="6334" y="11690"/>
                </a:lnTo>
                <a:lnTo>
                  <a:pt x="6459" y="11448"/>
                </a:lnTo>
                <a:lnTo>
                  <a:pt x="6589" y="11198"/>
                </a:lnTo>
                <a:lnTo>
                  <a:pt x="6718" y="10957"/>
                </a:lnTo>
                <a:lnTo>
                  <a:pt x="6853" y="10724"/>
                </a:lnTo>
                <a:lnTo>
                  <a:pt x="6988" y="10491"/>
                </a:lnTo>
                <a:lnTo>
                  <a:pt x="7129" y="10266"/>
                </a:lnTo>
                <a:lnTo>
                  <a:pt x="7269" y="10033"/>
                </a:lnTo>
                <a:lnTo>
                  <a:pt x="7414" y="9816"/>
                </a:lnTo>
                <a:lnTo>
                  <a:pt x="7559" y="9600"/>
                </a:lnTo>
                <a:lnTo>
                  <a:pt x="7705" y="9383"/>
                </a:lnTo>
                <a:lnTo>
                  <a:pt x="7855" y="9175"/>
                </a:lnTo>
                <a:lnTo>
                  <a:pt x="8006" y="8967"/>
                </a:lnTo>
                <a:lnTo>
                  <a:pt x="8317" y="8559"/>
                </a:lnTo>
                <a:lnTo>
                  <a:pt x="8634" y="8176"/>
                </a:lnTo>
                <a:lnTo>
                  <a:pt x="8961" y="7802"/>
                </a:lnTo>
                <a:lnTo>
                  <a:pt x="9293" y="7444"/>
                </a:lnTo>
                <a:lnTo>
                  <a:pt x="9631" y="7102"/>
                </a:lnTo>
                <a:lnTo>
                  <a:pt x="9979" y="6778"/>
                </a:lnTo>
                <a:lnTo>
                  <a:pt x="10332" y="6461"/>
                </a:lnTo>
                <a:lnTo>
                  <a:pt x="10690" y="6170"/>
                </a:lnTo>
                <a:lnTo>
                  <a:pt x="11053" y="5887"/>
                </a:lnTo>
                <a:lnTo>
                  <a:pt x="11427" y="5620"/>
                </a:lnTo>
                <a:lnTo>
                  <a:pt x="11801" y="5362"/>
                </a:lnTo>
                <a:lnTo>
                  <a:pt x="12180" y="5129"/>
                </a:lnTo>
                <a:lnTo>
                  <a:pt x="12569" y="4904"/>
                </a:lnTo>
                <a:lnTo>
                  <a:pt x="12958" y="4696"/>
                </a:lnTo>
                <a:lnTo>
                  <a:pt x="13348" y="4505"/>
                </a:lnTo>
                <a:lnTo>
                  <a:pt x="13747" y="4330"/>
                </a:lnTo>
                <a:lnTo>
                  <a:pt x="14002" y="4230"/>
                </a:lnTo>
                <a:lnTo>
                  <a:pt x="14256" y="4130"/>
                </a:lnTo>
                <a:lnTo>
                  <a:pt x="14505" y="4039"/>
                </a:lnTo>
                <a:lnTo>
                  <a:pt x="14754" y="3955"/>
                </a:lnTo>
                <a:lnTo>
                  <a:pt x="14998" y="3880"/>
                </a:lnTo>
                <a:lnTo>
                  <a:pt x="15242" y="3814"/>
                </a:lnTo>
                <a:lnTo>
                  <a:pt x="15486" y="3747"/>
                </a:lnTo>
                <a:lnTo>
                  <a:pt x="15725" y="3697"/>
                </a:lnTo>
                <a:lnTo>
                  <a:pt x="15959" y="3647"/>
                </a:lnTo>
                <a:lnTo>
                  <a:pt x="16198" y="3606"/>
                </a:lnTo>
                <a:lnTo>
                  <a:pt x="16426" y="3572"/>
                </a:lnTo>
                <a:lnTo>
                  <a:pt x="16660" y="3547"/>
                </a:lnTo>
                <a:lnTo>
                  <a:pt x="16888" y="3522"/>
                </a:lnTo>
                <a:lnTo>
                  <a:pt x="17111" y="3514"/>
                </a:lnTo>
                <a:lnTo>
                  <a:pt x="17334" y="3506"/>
                </a:lnTo>
                <a:lnTo>
                  <a:pt x="17776" y="3506"/>
                </a:lnTo>
                <a:lnTo>
                  <a:pt x="17994" y="3522"/>
                </a:lnTo>
                <a:lnTo>
                  <a:pt x="18207" y="3539"/>
                </a:lnTo>
                <a:lnTo>
                  <a:pt x="18419" y="3564"/>
                </a:lnTo>
                <a:lnTo>
                  <a:pt x="18632" y="3597"/>
                </a:lnTo>
                <a:lnTo>
                  <a:pt x="18840" y="3631"/>
                </a:lnTo>
                <a:lnTo>
                  <a:pt x="19048" y="3672"/>
                </a:lnTo>
                <a:lnTo>
                  <a:pt x="19250" y="3722"/>
                </a:lnTo>
                <a:lnTo>
                  <a:pt x="19452" y="3781"/>
                </a:lnTo>
                <a:lnTo>
                  <a:pt x="19655" y="3839"/>
                </a:lnTo>
                <a:lnTo>
                  <a:pt x="19852" y="3905"/>
                </a:lnTo>
                <a:lnTo>
                  <a:pt x="20049" y="3980"/>
                </a:lnTo>
                <a:lnTo>
                  <a:pt x="20247" y="4055"/>
                </a:lnTo>
                <a:lnTo>
                  <a:pt x="20439" y="4138"/>
                </a:lnTo>
                <a:lnTo>
                  <a:pt x="20626" y="4230"/>
                </a:lnTo>
                <a:lnTo>
                  <a:pt x="20818" y="4322"/>
                </a:lnTo>
                <a:lnTo>
                  <a:pt x="21005" y="4422"/>
                </a:lnTo>
                <a:lnTo>
                  <a:pt x="21186" y="4530"/>
                </a:lnTo>
                <a:lnTo>
                  <a:pt x="21373" y="4638"/>
                </a:lnTo>
                <a:lnTo>
                  <a:pt x="21550" y="4755"/>
                </a:lnTo>
                <a:lnTo>
                  <a:pt x="21731" y="4871"/>
                </a:lnTo>
                <a:lnTo>
                  <a:pt x="21908" y="4996"/>
                </a:lnTo>
                <a:lnTo>
                  <a:pt x="22084" y="5129"/>
                </a:lnTo>
                <a:lnTo>
                  <a:pt x="22256" y="5262"/>
                </a:lnTo>
                <a:lnTo>
                  <a:pt x="22427" y="5404"/>
                </a:lnTo>
                <a:lnTo>
                  <a:pt x="22598" y="5554"/>
                </a:lnTo>
                <a:lnTo>
                  <a:pt x="22764" y="5704"/>
                </a:lnTo>
                <a:lnTo>
                  <a:pt x="22931" y="5862"/>
                </a:lnTo>
                <a:lnTo>
                  <a:pt x="23097" y="6020"/>
                </a:lnTo>
                <a:lnTo>
                  <a:pt x="23258" y="6187"/>
                </a:lnTo>
                <a:lnTo>
                  <a:pt x="23419" y="6353"/>
                </a:lnTo>
                <a:lnTo>
                  <a:pt x="23579" y="6528"/>
                </a:lnTo>
                <a:lnTo>
                  <a:pt x="23735" y="6703"/>
                </a:lnTo>
                <a:lnTo>
                  <a:pt x="23891" y="6886"/>
                </a:lnTo>
                <a:lnTo>
                  <a:pt x="24047" y="7069"/>
                </a:lnTo>
                <a:lnTo>
                  <a:pt x="24197" y="7261"/>
                </a:lnTo>
                <a:lnTo>
                  <a:pt x="24498" y="7660"/>
                </a:lnTo>
                <a:lnTo>
                  <a:pt x="24789" y="8068"/>
                </a:lnTo>
                <a:lnTo>
                  <a:pt x="25075" y="8493"/>
                </a:lnTo>
                <a:lnTo>
                  <a:pt x="25355" y="8934"/>
                </a:lnTo>
                <a:lnTo>
                  <a:pt x="25630" y="9383"/>
                </a:lnTo>
                <a:lnTo>
                  <a:pt x="25895" y="9858"/>
                </a:lnTo>
                <a:lnTo>
                  <a:pt x="26160" y="10341"/>
                </a:lnTo>
                <a:lnTo>
                  <a:pt x="26414" y="10832"/>
                </a:lnTo>
                <a:lnTo>
                  <a:pt x="26663" y="11348"/>
                </a:lnTo>
                <a:lnTo>
                  <a:pt x="26907" y="11864"/>
                </a:lnTo>
                <a:lnTo>
                  <a:pt x="27146" y="12397"/>
                </a:lnTo>
                <a:lnTo>
                  <a:pt x="27374" y="12938"/>
                </a:lnTo>
                <a:lnTo>
                  <a:pt x="27603" y="13496"/>
                </a:lnTo>
                <a:lnTo>
                  <a:pt x="27826" y="14054"/>
                </a:lnTo>
                <a:lnTo>
                  <a:pt x="28039" y="14628"/>
                </a:lnTo>
                <a:lnTo>
                  <a:pt x="28252" y="15211"/>
                </a:lnTo>
                <a:lnTo>
                  <a:pt x="28454" y="15802"/>
                </a:lnTo>
                <a:lnTo>
                  <a:pt x="28657" y="16402"/>
                </a:lnTo>
                <a:lnTo>
                  <a:pt x="28854" y="17010"/>
                </a:lnTo>
                <a:lnTo>
                  <a:pt x="29046" y="17626"/>
                </a:lnTo>
                <a:lnTo>
                  <a:pt x="29233" y="18242"/>
                </a:lnTo>
                <a:lnTo>
                  <a:pt x="29414" y="18866"/>
                </a:lnTo>
                <a:lnTo>
                  <a:pt x="29591" y="19499"/>
                </a:lnTo>
                <a:lnTo>
                  <a:pt x="29762" y="20132"/>
                </a:lnTo>
                <a:lnTo>
                  <a:pt x="29934" y="20773"/>
                </a:lnTo>
                <a:lnTo>
                  <a:pt x="30100" y="21422"/>
                </a:lnTo>
                <a:lnTo>
                  <a:pt x="30255" y="22071"/>
                </a:lnTo>
                <a:lnTo>
                  <a:pt x="30416" y="22721"/>
                </a:lnTo>
                <a:lnTo>
                  <a:pt x="30567" y="23370"/>
                </a:lnTo>
                <a:lnTo>
                  <a:pt x="30717" y="24028"/>
                </a:lnTo>
                <a:lnTo>
                  <a:pt x="30863" y="24686"/>
                </a:lnTo>
                <a:lnTo>
                  <a:pt x="31003" y="25343"/>
                </a:lnTo>
                <a:lnTo>
                  <a:pt x="31143" y="26001"/>
                </a:lnTo>
                <a:lnTo>
                  <a:pt x="31278" y="26659"/>
                </a:lnTo>
                <a:lnTo>
                  <a:pt x="31538" y="27974"/>
                </a:lnTo>
                <a:lnTo>
                  <a:pt x="31787" y="29281"/>
                </a:lnTo>
                <a:lnTo>
                  <a:pt x="31818" y="29414"/>
                </a:lnTo>
                <a:lnTo>
                  <a:pt x="31854" y="29531"/>
                </a:lnTo>
                <a:lnTo>
                  <a:pt x="31891" y="29639"/>
                </a:lnTo>
                <a:lnTo>
                  <a:pt x="31937" y="29739"/>
                </a:lnTo>
                <a:lnTo>
                  <a:pt x="31984" y="29822"/>
                </a:lnTo>
                <a:lnTo>
                  <a:pt x="32041" y="29897"/>
                </a:lnTo>
                <a:lnTo>
                  <a:pt x="32093" y="29956"/>
                </a:lnTo>
                <a:lnTo>
                  <a:pt x="32155" y="30005"/>
                </a:lnTo>
                <a:lnTo>
                  <a:pt x="32218" y="30047"/>
                </a:lnTo>
                <a:lnTo>
                  <a:pt x="32280" y="30080"/>
                </a:lnTo>
                <a:lnTo>
                  <a:pt x="32347" y="30105"/>
                </a:lnTo>
                <a:lnTo>
                  <a:pt x="32410" y="30114"/>
                </a:lnTo>
                <a:lnTo>
                  <a:pt x="32477" y="30122"/>
                </a:lnTo>
                <a:lnTo>
                  <a:pt x="32545" y="30114"/>
                </a:lnTo>
                <a:lnTo>
                  <a:pt x="32612" y="30097"/>
                </a:lnTo>
                <a:lnTo>
                  <a:pt x="32675" y="30072"/>
                </a:lnTo>
                <a:lnTo>
                  <a:pt x="32742" y="30039"/>
                </a:lnTo>
                <a:lnTo>
                  <a:pt x="32804" y="29997"/>
                </a:lnTo>
                <a:lnTo>
                  <a:pt x="32861" y="29947"/>
                </a:lnTo>
                <a:lnTo>
                  <a:pt x="32919" y="29889"/>
                </a:lnTo>
                <a:lnTo>
                  <a:pt x="32976" y="29822"/>
                </a:lnTo>
                <a:lnTo>
                  <a:pt x="33022" y="29747"/>
                </a:lnTo>
                <a:lnTo>
                  <a:pt x="33069" y="29672"/>
                </a:lnTo>
                <a:lnTo>
                  <a:pt x="33111" y="29581"/>
                </a:lnTo>
                <a:lnTo>
                  <a:pt x="33147" y="29489"/>
                </a:lnTo>
                <a:lnTo>
                  <a:pt x="33173" y="29389"/>
                </a:lnTo>
                <a:lnTo>
                  <a:pt x="33199" y="29281"/>
                </a:lnTo>
                <a:lnTo>
                  <a:pt x="33214" y="29165"/>
                </a:lnTo>
                <a:lnTo>
                  <a:pt x="33225" y="29048"/>
                </a:lnTo>
                <a:lnTo>
                  <a:pt x="33225" y="28923"/>
                </a:lnTo>
                <a:lnTo>
                  <a:pt x="33220" y="28790"/>
                </a:lnTo>
                <a:lnTo>
                  <a:pt x="33204" y="28657"/>
                </a:lnTo>
                <a:lnTo>
                  <a:pt x="33105" y="27941"/>
                </a:lnTo>
                <a:lnTo>
                  <a:pt x="32996" y="27225"/>
                </a:lnTo>
                <a:lnTo>
                  <a:pt x="32887" y="26509"/>
                </a:lnTo>
                <a:lnTo>
                  <a:pt x="32773" y="25793"/>
                </a:lnTo>
                <a:lnTo>
                  <a:pt x="32654" y="25077"/>
                </a:lnTo>
                <a:lnTo>
                  <a:pt x="32529" y="24361"/>
                </a:lnTo>
                <a:lnTo>
                  <a:pt x="32405" y="23645"/>
                </a:lnTo>
                <a:lnTo>
                  <a:pt x="32270" y="22937"/>
                </a:lnTo>
                <a:lnTo>
                  <a:pt x="32135" y="22230"/>
                </a:lnTo>
                <a:lnTo>
                  <a:pt x="31994" y="21522"/>
                </a:lnTo>
                <a:lnTo>
                  <a:pt x="31849" y="20823"/>
                </a:lnTo>
                <a:lnTo>
                  <a:pt x="31699" y="20123"/>
                </a:lnTo>
                <a:lnTo>
                  <a:pt x="31543" y="19424"/>
                </a:lnTo>
                <a:lnTo>
                  <a:pt x="31382" y="18741"/>
                </a:lnTo>
                <a:lnTo>
                  <a:pt x="31216" y="18059"/>
                </a:lnTo>
                <a:lnTo>
                  <a:pt x="31044" y="17376"/>
                </a:lnTo>
                <a:lnTo>
                  <a:pt x="30868" y="16710"/>
                </a:lnTo>
                <a:lnTo>
                  <a:pt x="30686" y="16044"/>
                </a:lnTo>
                <a:lnTo>
                  <a:pt x="30499" y="15386"/>
                </a:lnTo>
                <a:lnTo>
                  <a:pt x="30307" y="14737"/>
                </a:lnTo>
                <a:lnTo>
                  <a:pt x="30105" y="14096"/>
                </a:lnTo>
                <a:lnTo>
                  <a:pt x="29902" y="13455"/>
                </a:lnTo>
                <a:lnTo>
                  <a:pt x="29690" y="12830"/>
                </a:lnTo>
                <a:lnTo>
                  <a:pt x="29477" y="12214"/>
                </a:lnTo>
                <a:lnTo>
                  <a:pt x="29254" y="11615"/>
                </a:lnTo>
                <a:lnTo>
                  <a:pt x="29025" y="11015"/>
                </a:lnTo>
                <a:lnTo>
                  <a:pt x="28786" y="10432"/>
                </a:lnTo>
                <a:lnTo>
                  <a:pt x="28547" y="9858"/>
                </a:lnTo>
                <a:lnTo>
                  <a:pt x="28298" y="9292"/>
                </a:lnTo>
                <a:lnTo>
                  <a:pt x="28044" y="8742"/>
                </a:lnTo>
                <a:lnTo>
                  <a:pt x="27784" y="8210"/>
                </a:lnTo>
                <a:lnTo>
                  <a:pt x="27514" y="7685"/>
                </a:lnTo>
                <a:lnTo>
                  <a:pt x="27245" y="7169"/>
                </a:lnTo>
                <a:lnTo>
                  <a:pt x="26959" y="6669"/>
                </a:lnTo>
                <a:lnTo>
                  <a:pt x="26673" y="6187"/>
                </a:lnTo>
                <a:lnTo>
                  <a:pt x="26378" y="5720"/>
                </a:lnTo>
                <a:lnTo>
                  <a:pt x="26076" y="5262"/>
                </a:lnTo>
                <a:lnTo>
                  <a:pt x="25765" y="4830"/>
                </a:lnTo>
                <a:lnTo>
                  <a:pt x="25604" y="4613"/>
                </a:lnTo>
                <a:lnTo>
                  <a:pt x="25448" y="4405"/>
                </a:lnTo>
                <a:lnTo>
                  <a:pt x="25287" y="4197"/>
                </a:lnTo>
                <a:lnTo>
                  <a:pt x="25121" y="3997"/>
                </a:lnTo>
                <a:lnTo>
                  <a:pt x="24955" y="3797"/>
                </a:lnTo>
                <a:lnTo>
                  <a:pt x="24789" y="3606"/>
                </a:lnTo>
                <a:lnTo>
                  <a:pt x="24623" y="3423"/>
                </a:lnTo>
                <a:lnTo>
                  <a:pt x="24452" y="3239"/>
                </a:lnTo>
                <a:lnTo>
                  <a:pt x="24275" y="3056"/>
                </a:lnTo>
                <a:lnTo>
                  <a:pt x="24104" y="2881"/>
                </a:lnTo>
                <a:lnTo>
                  <a:pt x="23927" y="2715"/>
                </a:lnTo>
                <a:lnTo>
                  <a:pt x="23746" y="2548"/>
                </a:lnTo>
                <a:lnTo>
                  <a:pt x="23564" y="2382"/>
                </a:lnTo>
                <a:lnTo>
                  <a:pt x="23382" y="2232"/>
                </a:lnTo>
                <a:lnTo>
                  <a:pt x="23195" y="2074"/>
                </a:lnTo>
                <a:lnTo>
                  <a:pt x="23008" y="1932"/>
                </a:lnTo>
                <a:lnTo>
                  <a:pt x="22822" y="1791"/>
                </a:lnTo>
                <a:lnTo>
                  <a:pt x="22630" y="1649"/>
                </a:lnTo>
                <a:lnTo>
                  <a:pt x="22437" y="1524"/>
                </a:lnTo>
                <a:lnTo>
                  <a:pt x="22245" y="1391"/>
                </a:lnTo>
                <a:lnTo>
                  <a:pt x="22048" y="1275"/>
                </a:lnTo>
                <a:lnTo>
                  <a:pt x="21846" y="1158"/>
                </a:lnTo>
                <a:lnTo>
                  <a:pt x="21648" y="1041"/>
                </a:lnTo>
                <a:lnTo>
                  <a:pt x="21441" y="942"/>
                </a:lnTo>
                <a:lnTo>
                  <a:pt x="21238" y="842"/>
                </a:lnTo>
                <a:lnTo>
                  <a:pt x="21031" y="742"/>
                </a:lnTo>
                <a:lnTo>
                  <a:pt x="20818" y="650"/>
                </a:lnTo>
                <a:lnTo>
                  <a:pt x="20610" y="567"/>
                </a:lnTo>
                <a:lnTo>
                  <a:pt x="20392" y="492"/>
                </a:lnTo>
                <a:lnTo>
                  <a:pt x="20179" y="417"/>
                </a:lnTo>
                <a:lnTo>
                  <a:pt x="19961" y="350"/>
                </a:lnTo>
                <a:lnTo>
                  <a:pt x="19738" y="292"/>
                </a:lnTo>
                <a:lnTo>
                  <a:pt x="19515" y="234"/>
                </a:lnTo>
                <a:lnTo>
                  <a:pt x="19292" y="184"/>
                </a:lnTo>
                <a:lnTo>
                  <a:pt x="19063" y="142"/>
                </a:lnTo>
                <a:lnTo>
                  <a:pt x="18835" y="101"/>
                </a:lnTo>
                <a:lnTo>
                  <a:pt x="18601" y="67"/>
                </a:lnTo>
                <a:lnTo>
                  <a:pt x="18368" y="42"/>
                </a:lnTo>
                <a:lnTo>
                  <a:pt x="18129" y="26"/>
                </a:lnTo>
                <a:lnTo>
                  <a:pt x="17890" y="9"/>
                </a:lnTo>
                <a:lnTo>
                  <a:pt x="1765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8" name="Google Shape;2125;p64">
            <a:extLst>
              <a:ext uri="{FF2B5EF4-FFF2-40B4-BE49-F238E27FC236}">
                <a16:creationId xmlns:a16="http://schemas.microsoft.com/office/drawing/2014/main" id="{E15B4A25-D259-0F42-8C91-5F0660D59A2E}"/>
              </a:ext>
            </a:extLst>
          </p:cNvPr>
          <p:cNvSpPr/>
          <p:nvPr/>
        </p:nvSpPr>
        <p:spPr>
          <a:xfrm rot="4335896">
            <a:off x="10665183" y="4934017"/>
            <a:ext cx="293847" cy="469689"/>
          </a:xfrm>
          <a:custGeom>
            <a:avLst/>
            <a:gdLst/>
            <a:ahLst/>
            <a:cxnLst/>
            <a:rect l="l" t="t" r="r" b="b"/>
            <a:pathLst>
              <a:path w="43103" h="92362" extrusionOk="0">
                <a:moveTo>
                  <a:pt x="5150" y="0"/>
                </a:moveTo>
                <a:lnTo>
                  <a:pt x="5005" y="8"/>
                </a:lnTo>
                <a:lnTo>
                  <a:pt x="4854" y="33"/>
                </a:lnTo>
                <a:lnTo>
                  <a:pt x="4709" y="83"/>
                </a:lnTo>
                <a:lnTo>
                  <a:pt x="4563" y="142"/>
                </a:lnTo>
                <a:lnTo>
                  <a:pt x="4423" y="217"/>
                </a:lnTo>
                <a:lnTo>
                  <a:pt x="4283" y="316"/>
                </a:lnTo>
                <a:lnTo>
                  <a:pt x="4148" y="425"/>
                </a:lnTo>
                <a:lnTo>
                  <a:pt x="4018" y="541"/>
                </a:lnTo>
                <a:lnTo>
                  <a:pt x="3894" y="683"/>
                </a:lnTo>
                <a:lnTo>
                  <a:pt x="3774" y="833"/>
                </a:lnTo>
                <a:lnTo>
                  <a:pt x="3660" y="991"/>
                </a:lnTo>
                <a:lnTo>
                  <a:pt x="3551" y="1166"/>
                </a:lnTo>
                <a:lnTo>
                  <a:pt x="3447" y="1349"/>
                </a:lnTo>
                <a:lnTo>
                  <a:pt x="3354" y="1549"/>
                </a:lnTo>
                <a:lnTo>
                  <a:pt x="3266" y="1757"/>
                </a:lnTo>
                <a:lnTo>
                  <a:pt x="3188" y="1973"/>
                </a:lnTo>
                <a:lnTo>
                  <a:pt x="3115" y="2198"/>
                </a:lnTo>
                <a:lnTo>
                  <a:pt x="3058" y="2439"/>
                </a:lnTo>
                <a:lnTo>
                  <a:pt x="3006" y="2681"/>
                </a:lnTo>
                <a:lnTo>
                  <a:pt x="2964" y="2931"/>
                </a:lnTo>
                <a:lnTo>
                  <a:pt x="2933" y="3189"/>
                </a:lnTo>
                <a:lnTo>
                  <a:pt x="2913" y="3455"/>
                </a:lnTo>
                <a:lnTo>
                  <a:pt x="2663" y="8659"/>
                </a:lnTo>
                <a:lnTo>
                  <a:pt x="2425" y="13862"/>
                </a:lnTo>
                <a:lnTo>
                  <a:pt x="2201" y="19074"/>
                </a:lnTo>
                <a:lnTo>
                  <a:pt x="1988" y="24277"/>
                </a:lnTo>
                <a:lnTo>
                  <a:pt x="1786" y="29489"/>
                </a:lnTo>
                <a:lnTo>
                  <a:pt x="1594" y="34692"/>
                </a:lnTo>
                <a:lnTo>
                  <a:pt x="1417" y="39904"/>
                </a:lnTo>
                <a:lnTo>
                  <a:pt x="1251" y="45115"/>
                </a:lnTo>
                <a:lnTo>
                  <a:pt x="1101" y="50327"/>
                </a:lnTo>
                <a:lnTo>
                  <a:pt x="955" y="55539"/>
                </a:lnTo>
                <a:lnTo>
                  <a:pt x="826" y="60759"/>
                </a:lnTo>
                <a:lnTo>
                  <a:pt x="711" y="65971"/>
                </a:lnTo>
                <a:lnTo>
                  <a:pt x="602" y="71182"/>
                </a:lnTo>
                <a:lnTo>
                  <a:pt x="509" y="76402"/>
                </a:lnTo>
                <a:lnTo>
                  <a:pt x="431" y="81622"/>
                </a:lnTo>
                <a:lnTo>
                  <a:pt x="358" y="86834"/>
                </a:lnTo>
                <a:lnTo>
                  <a:pt x="364" y="86942"/>
                </a:lnTo>
                <a:lnTo>
                  <a:pt x="369" y="87050"/>
                </a:lnTo>
                <a:lnTo>
                  <a:pt x="379" y="87250"/>
                </a:lnTo>
                <a:lnTo>
                  <a:pt x="296" y="87458"/>
                </a:lnTo>
                <a:lnTo>
                  <a:pt x="218" y="87666"/>
                </a:lnTo>
                <a:lnTo>
                  <a:pt x="156" y="87891"/>
                </a:lnTo>
                <a:lnTo>
                  <a:pt x="104" y="88108"/>
                </a:lnTo>
                <a:lnTo>
                  <a:pt x="63" y="88341"/>
                </a:lnTo>
                <a:lnTo>
                  <a:pt x="31" y="88566"/>
                </a:lnTo>
                <a:lnTo>
                  <a:pt x="11" y="88799"/>
                </a:lnTo>
                <a:lnTo>
                  <a:pt x="0" y="89032"/>
                </a:lnTo>
                <a:lnTo>
                  <a:pt x="5" y="89265"/>
                </a:lnTo>
                <a:lnTo>
                  <a:pt x="16" y="89498"/>
                </a:lnTo>
                <a:lnTo>
                  <a:pt x="37" y="89731"/>
                </a:lnTo>
                <a:lnTo>
                  <a:pt x="68" y="89964"/>
                </a:lnTo>
                <a:lnTo>
                  <a:pt x="104" y="90181"/>
                </a:lnTo>
                <a:lnTo>
                  <a:pt x="156" y="90406"/>
                </a:lnTo>
                <a:lnTo>
                  <a:pt x="218" y="90614"/>
                </a:lnTo>
                <a:lnTo>
                  <a:pt x="286" y="90822"/>
                </a:lnTo>
                <a:lnTo>
                  <a:pt x="364" y="91013"/>
                </a:lnTo>
                <a:lnTo>
                  <a:pt x="447" y="91205"/>
                </a:lnTo>
                <a:lnTo>
                  <a:pt x="540" y="91380"/>
                </a:lnTo>
                <a:lnTo>
                  <a:pt x="644" y="91546"/>
                </a:lnTo>
                <a:lnTo>
                  <a:pt x="758" y="91704"/>
                </a:lnTo>
                <a:lnTo>
                  <a:pt x="878" y="91846"/>
                </a:lnTo>
                <a:lnTo>
                  <a:pt x="1002" y="91971"/>
                </a:lnTo>
                <a:lnTo>
                  <a:pt x="1137" y="92079"/>
                </a:lnTo>
                <a:lnTo>
                  <a:pt x="1210" y="92129"/>
                </a:lnTo>
                <a:lnTo>
                  <a:pt x="1282" y="92170"/>
                </a:lnTo>
                <a:lnTo>
                  <a:pt x="1355" y="92212"/>
                </a:lnTo>
                <a:lnTo>
                  <a:pt x="1433" y="92254"/>
                </a:lnTo>
                <a:lnTo>
                  <a:pt x="1511" y="92279"/>
                </a:lnTo>
                <a:lnTo>
                  <a:pt x="1589" y="92312"/>
                </a:lnTo>
                <a:lnTo>
                  <a:pt x="1672" y="92329"/>
                </a:lnTo>
                <a:lnTo>
                  <a:pt x="1755" y="92345"/>
                </a:lnTo>
                <a:lnTo>
                  <a:pt x="1838" y="92362"/>
                </a:lnTo>
                <a:lnTo>
                  <a:pt x="2108" y="92362"/>
                </a:lnTo>
                <a:lnTo>
                  <a:pt x="2196" y="92354"/>
                </a:lnTo>
                <a:lnTo>
                  <a:pt x="2290" y="92337"/>
                </a:lnTo>
                <a:lnTo>
                  <a:pt x="2388" y="92312"/>
                </a:lnTo>
                <a:lnTo>
                  <a:pt x="2482" y="92287"/>
                </a:lnTo>
                <a:lnTo>
                  <a:pt x="3141" y="92071"/>
                </a:lnTo>
                <a:lnTo>
                  <a:pt x="3800" y="91846"/>
                </a:lnTo>
                <a:lnTo>
                  <a:pt x="4460" y="91621"/>
                </a:lnTo>
                <a:lnTo>
                  <a:pt x="5119" y="91380"/>
                </a:lnTo>
                <a:lnTo>
                  <a:pt x="5778" y="91130"/>
                </a:lnTo>
                <a:lnTo>
                  <a:pt x="6432" y="90880"/>
                </a:lnTo>
                <a:lnTo>
                  <a:pt x="7091" y="90622"/>
                </a:lnTo>
                <a:lnTo>
                  <a:pt x="7746" y="90356"/>
                </a:lnTo>
                <a:lnTo>
                  <a:pt x="8400" y="90081"/>
                </a:lnTo>
                <a:lnTo>
                  <a:pt x="9059" y="89806"/>
                </a:lnTo>
                <a:lnTo>
                  <a:pt x="10367" y="89240"/>
                </a:lnTo>
                <a:lnTo>
                  <a:pt x="11675" y="88657"/>
                </a:lnTo>
                <a:lnTo>
                  <a:pt x="12978" y="88066"/>
                </a:lnTo>
                <a:lnTo>
                  <a:pt x="14286" y="87458"/>
                </a:lnTo>
                <a:lnTo>
                  <a:pt x="15589" y="86859"/>
                </a:lnTo>
                <a:lnTo>
                  <a:pt x="18195" y="85643"/>
                </a:lnTo>
                <a:lnTo>
                  <a:pt x="19498" y="85044"/>
                </a:lnTo>
                <a:lnTo>
                  <a:pt x="20801" y="84453"/>
                </a:lnTo>
                <a:lnTo>
                  <a:pt x="22104" y="83878"/>
                </a:lnTo>
                <a:lnTo>
                  <a:pt x="23407" y="83321"/>
                </a:lnTo>
                <a:lnTo>
                  <a:pt x="23968" y="83087"/>
                </a:lnTo>
                <a:lnTo>
                  <a:pt x="24544" y="82863"/>
                </a:lnTo>
                <a:lnTo>
                  <a:pt x="25131" y="82638"/>
                </a:lnTo>
                <a:lnTo>
                  <a:pt x="25723" y="82421"/>
                </a:lnTo>
                <a:lnTo>
                  <a:pt x="26943" y="81989"/>
                </a:lnTo>
                <a:lnTo>
                  <a:pt x="28189" y="81564"/>
                </a:lnTo>
                <a:lnTo>
                  <a:pt x="29455" y="81131"/>
                </a:lnTo>
                <a:lnTo>
                  <a:pt x="30732" y="80690"/>
                </a:lnTo>
                <a:lnTo>
                  <a:pt x="31371" y="80457"/>
                </a:lnTo>
                <a:lnTo>
                  <a:pt x="32015" y="80224"/>
                </a:lnTo>
                <a:lnTo>
                  <a:pt x="32658" y="79982"/>
                </a:lnTo>
                <a:lnTo>
                  <a:pt x="33297" y="79724"/>
                </a:lnTo>
                <a:lnTo>
                  <a:pt x="33935" y="79466"/>
                </a:lnTo>
                <a:lnTo>
                  <a:pt x="34569" y="79191"/>
                </a:lnTo>
                <a:lnTo>
                  <a:pt x="35197" y="78908"/>
                </a:lnTo>
                <a:lnTo>
                  <a:pt x="35820" y="78617"/>
                </a:lnTo>
                <a:lnTo>
                  <a:pt x="36437" y="78309"/>
                </a:lnTo>
                <a:lnTo>
                  <a:pt x="37045" y="77984"/>
                </a:lnTo>
                <a:lnTo>
                  <a:pt x="37346" y="77818"/>
                </a:lnTo>
                <a:lnTo>
                  <a:pt x="37647" y="77643"/>
                </a:lnTo>
                <a:lnTo>
                  <a:pt x="37943" y="77468"/>
                </a:lnTo>
                <a:lnTo>
                  <a:pt x="38239" y="77285"/>
                </a:lnTo>
                <a:lnTo>
                  <a:pt x="38529" y="77102"/>
                </a:lnTo>
                <a:lnTo>
                  <a:pt x="38820" y="76910"/>
                </a:lnTo>
                <a:lnTo>
                  <a:pt x="39106" y="76719"/>
                </a:lnTo>
                <a:lnTo>
                  <a:pt x="39391" y="76519"/>
                </a:lnTo>
                <a:lnTo>
                  <a:pt x="39672" y="76319"/>
                </a:lnTo>
                <a:lnTo>
                  <a:pt x="39947" y="76111"/>
                </a:lnTo>
                <a:lnTo>
                  <a:pt x="40222" y="75894"/>
                </a:lnTo>
                <a:lnTo>
                  <a:pt x="40492" y="75678"/>
                </a:lnTo>
                <a:lnTo>
                  <a:pt x="40762" y="75453"/>
                </a:lnTo>
                <a:lnTo>
                  <a:pt x="41026" y="75220"/>
                </a:lnTo>
                <a:lnTo>
                  <a:pt x="41286" y="74987"/>
                </a:lnTo>
                <a:lnTo>
                  <a:pt x="41540" y="74745"/>
                </a:lnTo>
                <a:lnTo>
                  <a:pt x="41790" y="74496"/>
                </a:lnTo>
                <a:lnTo>
                  <a:pt x="42039" y="74246"/>
                </a:lnTo>
                <a:lnTo>
                  <a:pt x="42283" y="73988"/>
                </a:lnTo>
                <a:lnTo>
                  <a:pt x="42522" y="73721"/>
                </a:lnTo>
                <a:lnTo>
                  <a:pt x="42579" y="73647"/>
                </a:lnTo>
                <a:lnTo>
                  <a:pt x="42631" y="73572"/>
                </a:lnTo>
                <a:lnTo>
                  <a:pt x="42682" y="73488"/>
                </a:lnTo>
                <a:lnTo>
                  <a:pt x="42729" y="73397"/>
                </a:lnTo>
                <a:lnTo>
                  <a:pt x="42771" y="73297"/>
                </a:lnTo>
                <a:lnTo>
                  <a:pt x="42807" y="73197"/>
                </a:lnTo>
                <a:lnTo>
                  <a:pt x="42843" y="73089"/>
                </a:lnTo>
                <a:lnTo>
                  <a:pt x="42875" y="72972"/>
                </a:lnTo>
                <a:lnTo>
                  <a:pt x="42900" y="72864"/>
                </a:lnTo>
                <a:lnTo>
                  <a:pt x="42921" y="72739"/>
                </a:lnTo>
                <a:lnTo>
                  <a:pt x="42942" y="72622"/>
                </a:lnTo>
                <a:lnTo>
                  <a:pt x="42952" y="72506"/>
                </a:lnTo>
                <a:lnTo>
                  <a:pt x="42963" y="72381"/>
                </a:lnTo>
                <a:lnTo>
                  <a:pt x="42963" y="72264"/>
                </a:lnTo>
                <a:lnTo>
                  <a:pt x="42963" y="72148"/>
                </a:lnTo>
                <a:lnTo>
                  <a:pt x="42958" y="72023"/>
                </a:lnTo>
                <a:lnTo>
                  <a:pt x="42989" y="71915"/>
                </a:lnTo>
                <a:lnTo>
                  <a:pt x="43020" y="71798"/>
                </a:lnTo>
                <a:lnTo>
                  <a:pt x="43046" y="71682"/>
                </a:lnTo>
                <a:lnTo>
                  <a:pt x="43061" y="71557"/>
                </a:lnTo>
                <a:lnTo>
                  <a:pt x="43082" y="71440"/>
                </a:lnTo>
                <a:lnTo>
                  <a:pt x="43093" y="71315"/>
                </a:lnTo>
                <a:lnTo>
                  <a:pt x="43103" y="71191"/>
                </a:lnTo>
                <a:lnTo>
                  <a:pt x="43103" y="71066"/>
                </a:lnTo>
                <a:lnTo>
                  <a:pt x="43103" y="70941"/>
                </a:lnTo>
                <a:lnTo>
                  <a:pt x="43098" y="70808"/>
                </a:lnTo>
                <a:lnTo>
                  <a:pt x="43087" y="70683"/>
                </a:lnTo>
                <a:lnTo>
                  <a:pt x="43072" y="70558"/>
                </a:lnTo>
                <a:lnTo>
                  <a:pt x="43051" y="70425"/>
                </a:lnTo>
                <a:lnTo>
                  <a:pt x="43025" y="70300"/>
                </a:lnTo>
                <a:lnTo>
                  <a:pt x="42989" y="70175"/>
                </a:lnTo>
                <a:lnTo>
                  <a:pt x="42952" y="70042"/>
                </a:lnTo>
                <a:lnTo>
                  <a:pt x="42610" y="68993"/>
                </a:lnTo>
                <a:lnTo>
                  <a:pt x="42257" y="67952"/>
                </a:lnTo>
                <a:lnTo>
                  <a:pt x="41899" y="66920"/>
                </a:lnTo>
                <a:lnTo>
                  <a:pt x="41535" y="65879"/>
                </a:lnTo>
                <a:lnTo>
                  <a:pt x="41167" y="64855"/>
                </a:lnTo>
                <a:lnTo>
                  <a:pt x="40788" y="63831"/>
                </a:lnTo>
                <a:lnTo>
                  <a:pt x="40409" y="62807"/>
                </a:lnTo>
                <a:lnTo>
                  <a:pt x="40019" y="61791"/>
                </a:lnTo>
                <a:lnTo>
                  <a:pt x="39625" y="60784"/>
                </a:lnTo>
                <a:lnTo>
                  <a:pt x="39225" y="59776"/>
                </a:lnTo>
                <a:lnTo>
                  <a:pt x="38815" y="58777"/>
                </a:lnTo>
                <a:lnTo>
                  <a:pt x="38405" y="57778"/>
                </a:lnTo>
                <a:lnTo>
                  <a:pt x="37990" y="56788"/>
                </a:lnTo>
                <a:lnTo>
                  <a:pt x="37564" y="55797"/>
                </a:lnTo>
                <a:lnTo>
                  <a:pt x="37138" y="54814"/>
                </a:lnTo>
                <a:lnTo>
                  <a:pt x="36707" y="53832"/>
                </a:lnTo>
                <a:lnTo>
                  <a:pt x="36266" y="52850"/>
                </a:lnTo>
                <a:lnTo>
                  <a:pt x="35825" y="51884"/>
                </a:lnTo>
                <a:lnTo>
                  <a:pt x="35378" y="50910"/>
                </a:lnTo>
                <a:lnTo>
                  <a:pt x="34927" y="49944"/>
                </a:lnTo>
                <a:lnTo>
                  <a:pt x="34470" y="48987"/>
                </a:lnTo>
                <a:lnTo>
                  <a:pt x="34013" y="48029"/>
                </a:lnTo>
                <a:lnTo>
                  <a:pt x="33546" y="47072"/>
                </a:lnTo>
                <a:lnTo>
                  <a:pt x="33079" y="46123"/>
                </a:lnTo>
                <a:lnTo>
                  <a:pt x="32606" y="45174"/>
                </a:lnTo>
                <a:lnTo>
                  <a:pt x="32129" y="44233"/>
                </a:lnTo>
                <a:lnTo>
                  <a:pt x="31651" y="43292"/>
                </a:lnTo>
                <a:lnTo>
                  <a:pt x="31163" y="42351"/>
                </a:lnTo>
                <a:lnTo>
                  <a:pt x="30680" y="41419"/>
                </a:lnTo>
                <a:lnTo>
                  <a:pt x="30187" y="40495"/>
                </a:lnTo>
                <a:lnTo>
                  <a:pt x="29694" y="39562"/>
                </a:lnTo>
                <a:lnTo>
                  <a:pt x="29196" y="38647"/>
                </a:lnTo>
                <a:lnTo>
                  <a:pt x="28697" y="37722"/>
                </a:lnTo>
                <a:lnTo>
                  <a:pt x="28194" y="36807"/>
                </a:lnTo>
                <a:lnTo>
                  <a:pt x="27690" y="35891"/>
                </a:lnTo>
                <a:lnTo>
                  <a:pt x="27181" y="34983"/>
                </a:lnTo>
                <a:lnTo>
                  <a:pt x="26159" y="33168"/>
                </a:lnTo>
                <a:lnTo>
                  <a:pt x="25131" y="31362"/>
                </a:lnTo>
                <a:lnTo>
                  <a:pt x="24093" y="29572"/>
                </a:lnTo>
                <a:lnTo>
                  <a:pt x="23044" y="27790"/>
                </a:lnTo>
                <a:lnTo>
                  <a:pt x="21990" y="26025"/>
                </a:lnTo>
                <a:lnTo>
                  <a:pt x="20936" y="24260"/>
                </a:lnTo>
                <a:lnTo>
                  <a:pt x="19877" y="22512"/>
                </a:lnTo>
                <a:lnTo>
                  <a:pt x="18813" y="20764"/>
                </a:lnTo>
                <a:lnTo>
                  <a:pt x="17749" y="19032"/>
                </a:lnTo>
                <a:lnTo>
                  <a:pt x="16680" y="17300"/>
                </a:lnTo>
                <a:lnTo>
                  <a:pt x="14551" y="13870"/>
                </a:lnTo>
                <a:lnTo>
                  <a:pt x="12428" y="10465"/>
                </a:lnTo>
                <a:lnTo>
                  <a:pt x="12392" y="10349"/>
                </a:lnTo>
                <a:lnTo>
                  <a:pt x="12298" y="10124"/>
                </a:lnTo>
                <a:lnTo>
                  <a:pt x="12205" y="9907"/>
                </a:lnTo>
                <a:lnTo>
                  <a:pt x="12101" y="9716"/>
                </a:lnTo>
                <a:lnTo>
                  <a:pt x="11992" y="9541"/>
                </a:lnTo>
                <a:lnTo>
                  <a:pt x="11883" y="9383"/>
                </a:lnTo>
                <a:lnTo>
                  <a:pt x="11769" y="9241"/>
                </a:lnTo>
                <a:lnTo>
                  <a:pt x="11649" y="9125"/>
                </a:lnTo>
                <a:lnTo>
                  <a:pt x="11525" y="9008"/>
                </a:lnTo>
                <a:lnTo>
                  <a:pt x="10274" y="7002"/>
                </a:lnTo>
                <a:lnTo>
                  <a:pt x="9033" y="5004"/>
                </a:lnTo>
                <a:lnTo>
                  <a:pt x="7808" y="3006"/>
                </a:lnTo>
                <a:lnTo>
                  <a:pt x="6588" y="1016"/>
                </a:lnTo>
                <a:lnTo>
                  <a:pt x="6520" y="916"/>
                </a:lnTo>
                <a:lnTo>
                  <a:pt x="6458" y="816"/>
                </a:lnTo>
                <a:lnTo>
                  <a:pt x="6391" y="724"/>
                </a:lnTo>
                <a:lnTo>
                  <a:pt x="6318" y="641"/>
                </a:lnTo>
                <a:lnTo>
                  <a:pt x="6250" y="558"/>
                </a:lnTo>
                <a:lnTo>
                  <a:pt x="6183" y="483"/>
                </a:lnTo>
                <a:lnTo>
                  <a:pt x="6110" y="416"/>
                </a:lnTo>
                <a:lnTo>
                  <a:pt x="6038" y="350"/>
                </a:lnTo>
                <a:lnTo>
                  <a:pt x="5965" y="292"/>
                </a:lnTo>
                <a:lnTo>
                  <a:pt x="5892" y="242"/>
                </a:lnTo>
                <a:lnTo>
                  <a:pt x="5820" y="192"/>
                </a:lnTo>
                <a:lnTo>
                  <a:pt x="5747" y="150"/>
                </a:lnTo>
                <a:lnTo>
                  <a:pt x="5674" y="117"/>
                </a:lnTo>
                <a:lnTo>
                  <a:pt x="5602" y="83"/>
                </a:lnTo>
                <a:lnTo>
                  <a:pt x="5451" y="33"/>
                </a:lnTo>
                <a:lnTo>
                  <a:pt x="5300" y="8"/>
                </a:lnTo>
                <a:lnTo>
                  <a:pt x="5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2131;p64">
            <a:extLst>
              <a:ext uri="{FF2B5EF4-FFF2-40B4-BE49-F238E27FC236}">
                <a16:creationId xmlns:a16="http://schemas.microsoft.com/office/drawing/2014/main" id="{CEEE8A73-5D3E-134C-B72B-C1DC416C976A}"/>
              </a:ext>
            </a:extLst>
          </p:cNvPr>
          <p:cNvSpPr/>
          <p:nvPr/>
        </p:nvSpPr>
        <p:spPr>
          <a:xfrm>
            <a:off x="10716359" y="6370781"/>
            <a:ext cx="574456" cy="291899"/>
          </a:xfrm>
          <a:custGeom>
            <a:avLst/>
            <a:gdLst/>
            <a:ahLst/>
            <a:cxnLst/>
            <a:rect l="l" t="t" r="r" b="b"/>
            <a:pathLst>
              <a:path w="29414" h="20048" extrusionOk="0">
                <a:moveTo>
                  <a:pt x="28910" y="0"/>
                </a:moveTo>
                <a:lnTo>
                  <a:pt x="28863" y="9"/>
                </a:lnTo>
                <a:lnTo>
                  <a:pt x="28811" y="25"/>
                </a:lnTo>
                <a:lnTo>
                  <a:pt x="28765" y="59"/>
                </a:lnTo>
                <a:lnTo>
                  <a:pt x="25261" y="2315"/>
                </a:lnTo>
                <a:lnTo>
                  <a:pt x="21762" y="4571"/>
                </a:lnTo>
                <a:lnTo>
                  <a:pt x="20012" y="5695"/>
                </a:lnTo>
                <a:lnTo>
                  <a:pt x="18263" y="6802"/>
                </a:lnTo>
                <a:lnTo>
                  <a:pt x="16513" y="7909"/>
                </a:lnTo>
                <a:lnTo>
                  <a:pt x="14759" y="9008"/>
                </a:lnTo>
                <a:lnTo>
                  <a:pt x="12999" y="10099"/>
                </a:lnTo>
                <a:lnTo>
                  <a:pt x="11239" y="11173"/>
                </a:lnTo>
                <a:lnTo>
                  <a:pt x="9479" y="12230"/>
                </a:lnTo>
                <a:lnTo>
                  <a:pt x="7709" y="13279"/>
                </a:lnTo>
                <a:lnTo>
                  <a:pt x="5939" y="14312"/>
                </a:lnTo>
                <a:lnTo>
                  <a:pt x="5051" y="14819"/>
                </a:lnTo>
                <a:lnTo>
                  <a:pt x="4164" y="15327"/>
                </a:lnTo>
                <a:lnTo>
                  <a:pt x="3271" y="15827"/>
                </a:lnTo>
                <a:lnTo>
                  <a:pt x="2383" y="16318"/>
                </a:lnTo>
                <a:lnTo>
                  <a:pt x="1485" y="16809"/>
                </a:lnTo>
                <a:lnTo>
                  <a:pt x="592" y="17292"/>
                </a:lnTo>
                <a:lnTo>
                  <a:pt x="499" y="17350"/>
                </a:lnTo>
                <a:lnTo>
                  <a:pt x="410" y="17425"/>
                </a:lnTo>
                <a:lnTo>
                  <a:pt x="338" y="17509"/>
                </a:lnTo>
                <a:lnTo>
                  <a:pt x="265" y="17592"/>
                </a:lnTo>
                <a:lnTo>
                  <a:pt x="208" y="17692"/>
                </a:lnTo>
                <a:lnTo>
                  <a:pt x="156" y="17800"/>
                </a:lnTo>
                <a:lnTo>
                  <a:pt x="109" y="17916"/>
                </a:lnTo>
                <a:lnTo>
                  <a:pt x="73" y="18033"/>
                </a:lnTo>
                <a:lnTo>
                  <a:pt x="42" y="18158"/>
                </a:lnTo>
                <a:lnTo>
                  <a:pt x="21" y="18283"/>
                </a:lnTo>
                <a:lnTo>
                  <a:pt x="5" y="18416"/>
                </a:lnTo>
                <a:lnTo>
                  <a:pt x="0" y="18541"/>
                </a:lnTo>
                <a:lnTo>
                  <a:pt x="0" y="18674"/>
                </a:lnTo>
                <a:lnTo>
                  <a:pt x="5" y="18807"/>
                </a:lnTo>
                <a:lnTo>
                  <a:pt x="16" y="18932"/>
                </a:lnTo>
                <a:lnTo>
                  <a:pt x="36" y="19065"/>
                </a:lnTo>
                <a:lnTo>
                  <a:pt x="62" y="19190"/>
                </a:lnTo>
                <a:lnTo>
                  <a:pt x="94" y="19307"/>
                </a:lnTo>
                <a:lnTo>
                  <a:pt x="130" y="19423"/>
                </a:lnTo>
                <a:lnTo>
                  <a:pt x="171" y="19532"/>
                </a:lnTo>
                <a:lnTo>
                  <a:pt x="218" y="19632"/>
                </a:lnTo>
                <a:lnTo>
                  <a:pt x="270" y="19723"/>
                </a:lnTo>
                <a:lnTo>
                  <a:pt x="327" y="19806"/>
                </a:lnTo>
                <a:lnTo>
                  <a:pt x="389" y="19873"/>
                </a:lnTo>
                <a:lnTo>
                  <a:pt x="457" y="19940"/>
                </a:lnTo>
                <a:lnTo>
                  <a:pt x="530" y="19981"/>
                </a:lnTo>
                <a:lnTo>
                  <a:pt x="608" y="20023"/>
                </a:lnTo>
                <a:lnTo>
                  <a:pt x="691" y="20039"/>
                </a:lnTo>
                <a:lnTo>
                  <a:pt x="774" y="20048"/>
                </a:lnTo>
                <a:lnTo>
                  <a:pt x="862" y="20039"/>
                </a:lnTo>
                <a:lnTo>
                  <a:pt x="955" y="20006"/>
                </a:lnTo>
                <a:lnTo>
                  <a:pt x="1049" y="19965"/>
                </a:lnTo>
                <a:lnTo>
                  <a:pt x="2835" y="18941"/>
                </a:lnTo>
                <a:lnTo>
                  <a:pt x="4615" y="17900"/>
                </a:lnTo>
                <a:lnTo>
                  <a:pt x="6396" y="16859"/>
                </a:lnTo>
                <a:lnTo>
                  <a:pt x="8176" y="15794"/>
                </a:lnTo>
                <a:lnTo>
                  <a:pt x="9957" y="14720"/>
                </a:lnTo>
                <a:lnTo>
                  <a:pt x="11732" y="13629"/>
                </a:lnTo>
                <a:lnTo>
                  <a:pt x="13503" y="12522"/>
                </a:lnTo>
                <a:lnTo>
                  <a:pt x="14385" y="11964"/>
                </a:lnTo>
                <a:lnTo>
                  <a:pt x="15268" y="11398"/>
                </a:lnTo>
                <a:lnTo>
                  <a:pt x="16150" y="10832"/>
                </a:lnTo>
                <a:lnTo>
                  <a:pt x="17033" y="10249"/>
                </a:lnTo>
                <a:lnTo>
                  <a:pt x="17910" y="9674"/>
                </a:lnTo>
                <a:lnTo>
                  <a:pt x="18787" y="9083"/>
                </a:lnTo>
                <a:lnTo>
                  <a:pt x="19664" y="8492"/>
                </a:lnTo>
                <a:lnTo>
                  <a:pt x="20537" y="7901"/>
                </a:lnTo>
                <a:lnTo>
                  <a:pt x="21409" y="7293"/>
                </a:lnTo>
                <a:lnTo>
                  <a:pt x="22281" y="6686"/>
                </a:lnTo>
                <a:lnTo>
                  <a:pt x="23148" y="6069"/>
                </a:lnTo>
                <a:lnTo>
                  <a:pt x="24015" y="5445"/>
                </a:lnTo>
                <a:lnTo>
                  <a:pt x="24876" y="4821"/>
                </a:lnTo>
                <a:lnTo>
                  <a:pt x="25738" y="4188"/>
                </a:lnTo>
                <a:lnTo>
                  <a:pt x="26600" y="3539"/>
                </a:lnTo>
                <a:lnTo>
                  <a:pt x="27457" y="2889"/>
                </a:lnTo>
                <a:lnTo>
                  <a:pt x="28308" y="2240"/>
                </a:lnTo>
                <a:lnTo>
                  <a:pt x="29164" y="1574"/>
                </a:lnTo>
                <a:lnTo>
                  <a:pt x="29211" y="1532"/>
                </a:lnTo>
                <a:lnTo>
                  <a:pt x="29253" y="1482"/>
                </a:lnTo>
                <a:lnTo>
                  <a:pt x="29289" y="1432"/>
                </a:lnTo>
                <a:lnTo>
                  <a:pt x="29320" y="1374"/>
                </a:lnTo>
                <a:lnTo>
                  <a:pt x="29346" y="1316"/>
                </a:lnTo>
                <a:lnTo>
                  <a:pt x="29367" y="1249"/>
                </a:lnTo>
                <a:lnTo>
                  <a:pt x="29382" y="1182"/>
                </a:lnTo>
                <a:lnTo>
                  <a:pt x="29398" y="1116"/>
                </a:lnTo>
                <a:lnTo>
                  <a:pt x="29408" y="1041"/>
                </a:lnTo>
                <a:lnTo>
                  <a:pt x="29414" y="966"/>
                </a:lnTo>
                <a:lnTo>
                  <a:pt x="29414" y="891"/>
                </a:lnTo>
                <a:lnTo>
                  <a:pt x="29408" y="816"/>
                </a:lnTo>
                <a:lnTo>
                  <a:pt x="29403" y="750"/>
                </a:lnTo>
                <a:lnTo>
                  <a:pt x="29393" y="675"/>
                </a:lnTo>
                <a:lnTo>
                  <a:pt x="29377" y="600"/>
                </a:lnTo>
                <a:lnTo>
                  <a:pt x="29362" y="533"/>
                </a:lnTo>
                <a:lnTo>
                  <a:pt x="29341" y="458"/>
                </a:lnTo>
                <a:lnTo>
                  <a:pt x="29320" y="392"/>
                </a:lnTo>
                <a:lnTo>
                  <a:pt x="29294" y="333"/>
                </a:lnTo>
                <a:lnTo>
                  <a:pt x="29268" y="275"/>
                </a:lnTo>
                <a:lnTo>
                  <a:pt x="29237" y="217"/>
                </a:lnTo>
                <a:lnTo>
                  <a:pt x="29201" y="167"/>
                </a:lnTo>
                <a:lnTo>
                  <a:pt x="29164" y="125"/>
                </a:lnTo>
                <a:lnTo>
                  <a:pt x="29128" y="92"/>
                </a:lnTo>
                <a:lnTo>
                  <a:pt x="29087" y="59"/>
                </a:lnTo>
                <a:lnTo>
                  <a:pt x="29045" y="34"/>
                </a:lnTo>
                <a:lnTo>
                  <a:pt x="29003" y="17"/>
                </a:lnTo>
                <a:lnTo>
                  <a:pt x="289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2131;p64">
            <a:extLst>
              <a:ext uri="{FF2B5EF4-FFF2-40B4-BE49-F238E27FC236}">
                <a16:creationId xmlns:a16="http://schemas.microsoft.com/office/drawing/2014/main" id="{379B9E28-D477-6D4A-85C9-151420389DA6}"/>
              </a:ext>
            </a:extLst>
          </p:cNvPr>
          <p:cNvSpPr/>
          <p:nvPr/>
        </p:nvSpPr>
        <p:spPr>
          <a:xfrm>
            <a:off x="10919559" y="6573981"/>
            <a:ext cx="574456" cy="291899"/>
          </a:xfrm>
          <a:custGeom>
            <a:avLst/>
            <a:gdLst/>
            <a:ahLst/>
            <a:cxnLst/>
            <a:rect l="l" t="t" r="r" b="b"/>
            <a:pathLst>
              <a:path w="29414" h="20048" extrusionOk="0">
                <a:moveTo>
                  <a:pt x="28910" y="0"/>
                </a:moveTo>
                <a:lnTo>
                  <a:pt x="28863" y="9"/>
                </a:lnTo>
                <a:lnTo>
                  <a:pt x="28811" y="25"/>
                </a:lnTo>
                <a:lnTo>
                  <a:pt x="28765" y="59"/>
                </a:lnTo>
                <a:lnTo>
                  <a:pt x="25261" y="2315"/>
                </a:lnTo>
                <a:lnTo>
                  <a:pt x="21762" y="4571"/>
                </a:lnTo>
                <a:lnTo>
                  <a:pt x="20012" y="5695"/>
                </a:lnTo>
                <a:lnTo>
                  <a:pt x="18263" y="6802"/>
                </a:lnTo>
                <a:lnTo>
                  <a:pt x="16513" y="7909"/>
                </a:lnTo>
                <a:lnTo>
                  <a:pt x="14759" y="9008"/>
                </a:lnTo>
                <a:lnTo>
                  <a:pt x="12999" y="10099"/>
                </a:lnTo>
                <a:lnTo>
                  <a:pt x="11239" y="11173"/>
                </a:lnTo>
                <a:lnTo>
                  <a:pt x="9479" y="12230"/>
                </a:lnTo>
                <a:lnTo>
                  <a:pt x="7709" y="13279"/>
                </a:lnTo>
                <a:lnTo>
                  <a:pt x="5939" y="14312"/>
                </a:lnTo>
                <a:lnTo>
                  <a:pt x="5051" y="14819"/>
                </a:lnTo>
                <a:lnTo>
                  <a:pt x="4164" y="15327"/>
                </a:lnTo>
                <a:lnTo>
                  <a:pt x="3271" y="15827"/>
                </a:lnTo>
                <a:lnTo>
                  <a:pt x="2383" y="16318"/>
                </a:lnTo>
                <a:lnTo>
                  <a:pt x="1485" y="16809"/>
                </a:lnTo>
                <a:lnTo>
                  <a:pt x="592" y="17292"/>
                </a:lnTo>
                <a:lnTo>
                  <a:pt x="499" y="17350"/>
                </a:lnTo>
                <a:lnTo>
                  <a:pt x="410" y="17425"/>
                </a:lnTo>
                <a:lnTo>
                  <a:pt x="338" y="17509"/>
                </a:lnTo>
                <a:lnTo>
                  <a:pt x="265" y="17592"/>
                </a:lnTo>
                <a:lnTo>
                  <a:pt x="208" y="17692"/>
                </a:lnTo>
                <a:lnTo>
                  <a:pt x="156" y="17800"/>
                </a:lnTo>
                <a:lnTo>
                  <a:pt x="109" y="17916"/>
                </a:lnTo>
                <a:lnTo>
                  <a:pt x="73" y="18033"/>
                </a:lnTo>
                <a:lnTo>
                  <a:pt x="42" y="18158"/>
                </a:lnTo>
                <a:lnTo>
                  <a:pt x="21" y="18283"/>
                </a:lnTo>
                <a:lnTo>
                  <a:pt x="5" y="18416"/>
                </a:lnTo>
                <a:lnTo>
                  <a:pt x="0" y="18541"/>
                </a:lnTo>
                <a:lnTo>
                  <a:pt x="0" y="18674"/>
                </a:lnTo>
                <a:lnTo>
                  <a:pt x="5" y="18807"/>
                </a:lnTo>
                <a:lnTo>
                  <a:pt x="16" y="18932"/>
                </a:lnTo>
                <a:lnTo>
                  <a:pt x="36" y="19065"/>
                </a:lnTo>
                <a:lnTo>
                  <a:pt x="62" y="19190"/>
                </a:lnTo>
                <a:lnTo>
                  <a:pt x="94" y="19307"/>
                </a:lnTo>
                <a:lnTo>
                  <a:pt x="130" y="19423"/>
                </a:lnTo>
                <a:lnTo>
                  <a:pt x="171" y="19532"/>
                </a:lnTo>
                <a:lnTo>
                  <a:pt x="218" y="19632"/>
                </a:lnTo>
                <a:lnTo>
                  <a:pt x="270" y="19723"/>
                </a:lnTo>
                <a:lnTo>
                  <a:pt x="327" y="19806"/>
                </a:lnTo>
                <a:lnTo>
                  <a:pt x="389" y="19873"/>
                </a:lnTo>
                <a:lnTo>
                  <a:pt x="457" y="19940"/>
                </a:lnTo>
                <a:lnTo>
                  <a:pt x="530" y="19981"/>
                </a:lnTo>
                <a:lnTo>
                  <a:pt x="608" y="20023"/>
                </a:lnTo>
                <a:lnTo>
                  <a:pt x="691" y="20039"/>
                </a:lnTo>
                <a:lnTo>
                  <a:pt x="774" y="20048"/>
                </a:lnTo>
                <a:lnTo>
                  <a:pt x="862" y="20039"/>
                </a:lnTo>
                <a:lnTo>
                  <a:pt x="955" y="20006"/>
                </a:lnTo>
                <a:lnTo>
                  <a:pt x="1049" y="19965"/>
                </a:lnTo>
                <a:lnTo>
                  <a:pt x="2835" y="18941"/>
                </a:lnTo>
                <a:lnTo>
                  <a:pt x="4615" y="17900"/>
                </a:lnTo>
                <a:lnTo>
                  <a:pt x="6396" y="16859"/>
                </a:lnTo>
                <a:lnTo>
                  <a:pt x="8176" y="15794"/>
                </a:lnTo>
                <a:lnTo>
                  <a:pt x="9957" y="14720"/>
                </a:lnTo>
                <a:lnTo>
                  <a:pt x="11732" y="13629"/>
                </a:lnTo>
                <a:lnTo>
                  <a:pt x="13503" y="12522"/>
                </a:lnTo>
                <a:lnTo>
                  <a:pt x="14385" y="11964"/>
                </a:lnTo>
                <a:lnTo>
                  <a:pt x="15268" y="11398"/>
                </a:lnTo>
                <a:lnTo>
                  <a:pt x="16150" y="10832"/>
                </a:lnTo>
                <a:lnTo>
                  <a:pt x="17033" y="10249"/>
                </a:lnTo>
                <a:lnTo>
                  <a:pt x="17910" y="9674"/>
                </a:lnTo>
                <a:lnTo>
                  <a:pt x="18787" y="9083"/>
                </a:lnTo>
                <a:lnTo>
                  <a:pt x="19664" y="8492"/>
                </a:lnTo>
                <a:lnTo>
                  <a:pt x="20537" y="7901"/>
                </a:lnTo>
                <a:lnTo>
                  <a:pt x="21409" y="7293"/>
                </a:lnTo>
                <a:lnTo>
                  <a:pt x="22281" y="6686"/>
                </a:lnTo>
                <a:lnTo>
                  <a:pt x="23148" y="6069"/>
                </a:lnTo>
                <a:lnTo>
                  <a:pt x="24015" y="5445"/>
                </a:lnTo>
                <a:lnTo>
                  <a:pt x="24876" y="4821"/>
                </a:lnTo>
                <a:lnTo>
                  <a:pt x="25738" y="4188"/>
                </a:lnTo>
                <a:lnTo>
                  <a:pt x="26600" y="3539"/>
                </a:lnTo>
                <a:lnTo>
                  <a:pt x="27457" y="2889"/>
                </a:lnTo>
                <a:lnTo>
                  <a:pt x="28308" y="2240"/>
                </a:lnTo>
                <a:lnTo>
                  <a:pt x="29164" y="1574"/>
                </a:lnTo>
                <a:lnTo>
                  <a:pt x="29211" y="1532"/>
                </a:lnTo>
                <a:lnTo>
                  <a:pt x="29253" y="1482"/>
                </a:lnTo>
                <a:lnTo>
                  <a:pt x="29289" y="1432"/>
                </a:lnTo>
                <a:lnTo>
                  <a:pt x="29320" y="1374"/>
                </a:lnTo>
                <a:lnTo>
                  <a:pt x="29346" y="1316"/>
                </a:lnTo>
                <a:lnTo>
                  <a:pt x="29367" y="1249"/>
                </a:lnTo>
                <a:lnTo>
                  <a:pt x="29382" y="1182"/>
                </a:lnTo>
                <a:lnTo>
                  <a:pt x="29398" y="1116"/>
                </a:lnTo>
                <a:lnTo>
                  <a:pt x="29408" y="1041"/>
                </a:lnTo>
                <a:lnTo>
                  <a:pt x="29414" y="966"/>
                </a:lnTo>
                <a:lnTo>
                  <a:pt x="29414" y="891"/>
                </a:lnTo>
                <a:lnTo>
                  <a:pt x="29408" y="816"/>
                </a:lnTo>
                <a:lnTo>
                  <a:pt x="29403" y="750"/>
                </a:lnTo>
                <a:lnTo>
                  <a:pt x="29393" y="675"/>
                </a:lnTo>
                <a:lnTo>
                  <a:pt x="29377" y="600"/>
                </a:lnTo>
                <a:lnTo>
                  <a:pt x="29362" y="533"/>
                </a:lnTo>
                <a:lnTo>
                  <a:pt x="29341" y="458"/>
                </a:lnTo>
                <a:lnTo>
                  <a:pt x="29320" y="392"/>
                </a:lnTo>
                <a:lnTo>
                  <a:pt x="29294" y="333"/>
                </a:lnTo>
                <a:lnTo>
                  <a:pt x="29268" y="275"/>
                </a:lnTo>
                <a:lnTo>
                  <a:pt x="29237" y="217"/>
                </a:lnTo>
                <a:lnTo>
                  <a:pt x="29201" y="167"/>
                </a:lnTo>
                <a:lnTo>
                  <a:pt x="29164" y="125"/>
                </a:lnTo>
                <a:lnTo>
                  <a:pt x="29128" y="92"/>
                </a:lnTo>
                <a:lnTo>
                  <a:pt x="29087" y="59"/>
                </a:lnTo>
                <a:lnTo>
                  <a:pt x="29045" y="34"/>
                </a:lnTo>
                <a:lnTo>
                  <a:pt x="29003" y="17"/>
                </a:lnTo>
                <a:lnTo>
                  <a:pt x="289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2130;p64">
            <a:extLst>
              <a:ext uri="{FF2B5EF4-FFF2-40B4-BE49-F238E27FC236}">
                <a16:creationId xmlns:a16="http://schemas.microsoft.com/office/drawing/2014/main" id="{9BD36EC4-CF8B-4745-9AF6-B696C3D79DEF}"/>
              </a:ext>
            </a:extLst>
          </p:cNvPr>
          <p:cNvSpPr/>
          <p:nvPr/>
        </p:nvSpPr>
        <p:spPr>
          <a:xfrm>
            <a:off x="2302538" y="1389682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" name="Google Shape;2127;p64">
            <a:extLst>
              <a:ext uri="{FF2B5EF4-FFF2-40B4-BE49-F238E27FC236}">
                <a16:creationId xmlns:a16="http://schemas.microsoft.com/office/drawing/2014/main" id="{0D987205-448E-9E47-90EC-AE4E91B157E6}"/>
              </a:ext>
            </a:extLst>
          </p:cNvPr>
          <p:cNvSpPr/>
          <p:nvPr/>
        </p:nvSpPr>
        <p:spPr>
          <a:xfrm rot="1872618">
            <a:off x="10008849" y="1242423"/>
            <a:ext cx="959424" cy="404267"/>
          </a:xfrm>
          <a:custGeom>
            <a:avLst/>
            <a:gdLst/>
            <a:ahLst/>
            <a:cxnLst/>
            <a:rect l="l" t="t" r="r" b="b"/>
            <a:pathLst>
              <a:path w="49126" h="27766" extrusionOk="0">
                <a:moveTo>
                  <a:pt x="27452" y="0"/>
                </a:moveTo>
                <a:lnTo>
                  <a:pt x="27353" y="8"/>
                </a:lnTo>
                <a:lnTo>
                  <a:pt x="27255" y="33"/>
                </a:lnTo>
                <a:lnTo>
                  <a:pt x="27156" y="58"/>
                </a:lnTo>
                <a:lnTo>
                  <a:pt x="27063" y="100"/>
                </a:lnTo>
                <a:lnTo>
                  <a:pt x="26969" y="150"/>
                </a:lnTo>
                <a:lnTo>
                  <a:pt x="26876" y="208"/>
                </a:lnTo>
                <a:lnTo>
                  <a:pt x="26787" y="275"/>
                </a:lnTo>
                <a:lnTo>
                  <a:pt x="26704" y="358"/>
                </a:lnTo>
                <a:lnTo>
                  <a:pt x="26621" y="450"/>
                </a:lnTo>
                <a:lnTo>
                  <a:pt x="26543" y="550"/>
                </a:lnTo>
                <a:lnTo>
                  <a:pt x="26471" y="658"/>
                </a:lnTo>
                <a:lnTo>
                  <a:pt x="26403" y="783"/>
                </a:lnTo>
                <a:lnTo>
                  <a:pt x="26336" y="916"/>
                </a:lnTo>
                <a:lnTo>
                  <a:pt x="26279" y="1057"/>
                </a:lnTo>
                <a:lnTo>
                  <a:pt x="26227" y="1216"/>
                </a:lnTo>
                <a:lnTo>
                  <a:pt x="25889" y="2348"/>
                </a:lnTo>
                <a:lnTo>
                  <a:pt x="25547" y="3472"/>
                </a:lnTo>
                <a:lnTo>
                  <a:pt x="25199" y="4596"/>
                </a:lnTo>
                <a:lnTo>
                  <a:pt x="24851" y="5711"/>
                </a:lnTo>
                <a:lnTo>
                  <a:pt x="24498" y="6827"/>
                </a:lnTo>
                <a:lnTo>
                  <a:pt x="24145" y="7942"/>
                </a:lnTo>
                <a:lnTo>
                  <a:pt x="23782" y="9050"/>
                </a:lnTo>
                <a:lnTo>
                  <a:pt x="23418" y="10157"/>
                </a:lnTo>
                <a:lnTo>
                  <a:pt x="23055" y="11264"/>
                </a:lnTo>
                <a:lnTo>
                  <a:pt x="22686" y="12363"/>
                </a:lnTo>
                <a:lnTo>
                  <a:pt x="22313" y="13462"/>
                </a:lnTo>
                <a:lnTo>
                  <a:pt x="21934" y="14561"/>
                </a:lnTo>
                <a:lnTo>
                  <a:pt x="21555" y="15652"/>
                </a:lnTo>
                <a:lnTo>
                  <a:pt x="21171" y="16742"/>
                </a:lnTo>
                <a:lnTo>
                  <a:pt x="20786" y="17825"/>
                </a:lnTo>
                <a:lnTo>
                  <a:pt x="20392" y="18907"/>
                </a:lnTo>
                <a:lnTo>
                  <a:pt x="14131" y="4288"/>
                </a:lnTo>
                <a:lnTo>
                  <a:pt x="14069" y="4154"/>
                </a:lnTo>
                <a:lnTo>
                  <a:pt x="14001" y="4021"/>
                </a:lnTo>
                <a:lnTo>
                  <a:pt x="13929" y="3905"/>
                </a:lnTo>
                <a:lnTo>
                  <a:pt x="13851" y="3788"/>
                </a:lnTo>
                <a:lnTo>
                  <a:pt x="13773" y="3680"/>
                </a:lnTo>
                <a:lnTo>
                  <a:pt x="13690" y="3580"/>
                </a:lnTo>
                <a:lnTo>
                  <a:pt x="13607" y="3488"/>
                </a:lnTo>
                <a:lnTo>
                  <a:pt x="13519" y="3413"/>
                </a:lnTo>
                <a:lnTo>
                  <a:pt x="13430" y="3339"/>
                </a:lnTo>
                <a:lnTo>
                  <a:pt x="13337" y="3272"/>
                </a:lnTo>
                <a:lnTo>
                  <a:pt x="13244" y="3214"/>
                </a:lnTo>
                <a:lnTo>
                  <a:pt x="13150" y="3172"/>
                </a:lnTo>
                <a:lnTo>
                  <a:pt x="13051" y="3130"/>
                </a:lnTo>
                <a:lnTo>
                  <a:pt x="12958" y="3105"/>
                </a:lnTo>
                <a:lnTo>
                  <a:pt x="12859" y="3080"/>
                </a:lnTo>
                <a:lnTo>
                  <a:pt x="12761" y="3072"/>
                </a:lnTo>
                <a:lnTo>
                  <a:pt x="12662" y="3072"/>
                </a:lnTo>
                <a:lnTo>
                  <a:pt x="12569" y="3080"/>
                </a:lnTo>
                <a:lnTo>
                  <a:pt x="12470" y="3097"/>
                </a:lnTo>
                <a:lnTo>
                  <a:pt x="12377" y="3130"/>
                </a:lnTo>
                <a:lnTo>
                  <a:pt x="12283" y="3164"/>
                </a:lnTo>
                <a:lnTo>
                  <a:pt x="12190" y="3214"/>
                </a:lnTo>
                <a:lnTo>
                  <a:pt x="12096" y="3272"/>
                </a:lnTo>
                <a:lnTo>
                  <a:pt x="12008" y="3347"/>
                </a:lnTo>
                <a:lnTo>
                  <a:pt x="11925" y="3422"/>
                </a:lnTo>
                <a:lnTo>
                  <a:pt x="11842" y="3513"/>
                </a:lnTo>
                <a:lnTo>
                  <a:pt x="11759" y="3613"/>
                </a:lnTo>
                <a:lnTo>
                  <a:pt x="11686" y="3730"/>
                </a:lnTo>
                <a:lnTo>
                  <a:pt x="11608" y="3855"/>
                </a:lnTo>
                <a:lnTo>
                  <a:pt x="11541" y="3988"/>
                </a:lnTo>
                <a:lnTo>
                  <a:pt x="11479" y="4138"/>
                </a:lnTo>
                <a:lnTo>
                  <a:pt x="11416" y="4288"/>
                </a:lnTo>
                <a:lnTo>
                  <a:pt x="10824" y="5978"/>
                </a:lnTo>
                <a:lnTo>
                  <a:pt x="10238" y="7668"/>
                </a:lnTo>
                <a:lnTo>
                  <a:pt x="9651" y="9366"/>
                </a:lnTo>
                <a:lnTo>
                  <a:pt x="9075" y="11073"/>
                </a:lnTo>
                <a:lnTo>
                  <a:pt x="8504" y="12771"/>
                </a:lnTo>
                <a:lnTo>
                  <a:pt x="7933" y="14478"/>
                </a:lnTo>
                <a:lnTo>
                  <a:pt x="7367" y="16193"/>
                </a:lnTo>
                <a:lnTo>
                  <a:pt x="6806" y="17908"/>
                </a:lnTo>
                <a:lnTo>
                  <a:pt x="4917" y="10856"/>
                </a:lnTo>
                <a:lnTo>
                  <a:pt x="3022" y="3813"/>
                </a:lnTo>
                <a:lnTo>
                  <a:pt x="2981" y="3672"/>
                </a:lnTo>
                <a:lnTo>
                  <a:pt x="2934" y="3530"/>
                </a:lnTo>
                <a:lnTo>
                  <a:pt x="2887" y="3405"/>
                </a:lnTo>
                <a:lnTo>
                  <a:pt x="2840" y="3289"/>
                </a:lnTo>
                <a:lnTo>
                  <a:pt x="2788" y="3180"/>
                </a:lnTo>
                <a:lnTo>
                  <a:pt x="2731" y="3080"/>
                </a:lnTo>
                <a:lnTo>
                  <a:pt x="2679" y="2989"/>
                </a:lnTo>
                <a:lnTo>
                  <a:pt x="2617" y="2897"/>
                </a:lnTo>
                <a:lnTo>
                  <a:pt x="2560" y="2822"/>
                </a:lnTo>
                <a:lnTo>
                  <a:pt x="2498" y="2747"/>
                </a:lnTo>
                <a:lnTo>
                  <a:pt x="2435" y="2681"/>
                </a:lnTo>
                <a:lnTo>
                  <a:pt x="2368" y="2631"/>
                </a:lnTo>
                <a:lnTo>
                  <a:pt x="2300" y="2581"/>
                </a:lnTo>
                <a:lnTo>
                  <a:pt x="2233" y="2539"/>
                </a:lnTo>
                <a:lnTo>
                  <a:pt x="2165" y="2498"/>
                </a:lnTo>
                <a:lnTo>
                  <a:pt x="2098" y="2473"/>
                </a:lnTo>
                <a:lnTo>
                  <a:pt x="2025" y="2448"/>
                </a:lnTo>
                <a:lnTo>
                  <a:pt x="1953" y="2431"/>
                </a:lnTo>
                <a:lnTo>
                  <a:pt x="1885" y="2423"/>
                </a:lnTo>
                <a:lnTo>
                  <a:pt x="1812" y="2414"/>
                </a:lnTo>
                <a:lnTo>
                  <a:pt x="1740" y="2423"/>
                </a:lnTo>
                <a:lnTo>
                  <a:pt x="1667" y="2431"/>
                </a:lnTo>
                <a:lnTo>
                  <a:pt x="1594" y="2439"/>
                </a:lnTo>
                <a:lnTo>
                  <a:pt x="1522" y="2464"/>
                </a:lnTo>
                <a:lnTo>
                  <a:pt x="1449" y="2489"/>
                </a:lnTo>
                <a:lnTo>
                  <a:pt x="1376" y="2523"/>
                </a:lnTo>
                <a:lnTo>
                  <a:pt x="1304" y="2556"/>
                </a:lnTo>
                <a:lnTo>
                  <a:pt x="1231" y="2598"/>
                </a:lnTo>
                <a:lnTo>
                  <a:pt x="1158" y="2639"/>
                </a:lnTo>
                <a:lnTo>
                  <a:pt x="1091" y="2697"/>
                </a:lnTo>
                <a:lnTo>
                  <a:pt x="956" y="2814"/>
                </a:lnTo>
                <a:lnTo>
                  <a:pt x="821" y="2947"/>
                </a:lnTo>
                <a:lnTo>
                  <a:pt x="696" y="3097"/>
                </a:lnTo>
                <a:lnTo>
                  <a:pt x="577" y="3272"/>
                </a:lnTo>
                <a:lnTo>
                  <a:pt x="520" y="3355"/>
                </a:lnTo>
                <a:lnTo>
                  <a:pt x="468" y="3455"/>
                </a:lnTo>
                <a:lnTo>
                  <a:pt x="416" y="3547"/>
                </a:lnTo>
                <a:lnTo>
                  <a:pt x="364" y="3655"/>
                </a:lnTo>
                <a:lnTo>
                  <a:pt x="317" y="3755"/>
                </a:lnTo>
                <a:lnTo>
                  <a:pt x="276" y="3863"/>
                </a:lnTo>
                <a:lnTo>
                  <a:pt x="234" y="3971"/>
                </a:lnTo>
                <a:lnTo>
                  <a:pt x="198" y="4088"/>
                </a:lnTo>
                <a:lnTo>
                  <a:pt x="162" y="4204"/>
                </a:lnTo>
                <a:lnTo>
                  <a:pt x="131" y="4321"/>
                </a:lnTo>
                <a:lnTo>
                  <a:pt x="99" y="4446"/>
                </a:lnTo>
                <a:lnTo>
                  <a:pt x="73" y="4571"/>
                </a:lnTo>
                <a:lnTo>
                  <a:pt x="53" y="4696"/>
                </a:lnTo>
                <a:lnTo>
                  <a:pt x="32" y="4820"/>
                </a:lnTo>
                <a:lnTo>
                  <a:pt x="22" y="4954"/>
                </a:lnTo>
                <a:lnTo>
                  <a:pt x="11" y="5087"/>
                </a:lnTo>
                <a:lnTo>
                  <a:pt x="6" y="5220"/>
                </a:lnTo>
                <a:lnTo>
                  <a:pt x="1" y="5362"/>
                </a:lnTo>
                <a:lnTo>
                  <a:pt x="6" y="5495"/>
                </a:lnTo>
                <a:lnTo>
                  <a:pt x="11" y="5636"/>
                </a:lnTo>
                <a:lnTo>
                  <a:pt x="22" y="5778"/>
                </a:lnTo>
                <a:lnTo>
                  <a:pt x="37" y="5919"/>
                </a:lnTo>
                <a:lnTo>
                  <a:pt x="63" y="6061"/>
                </a:lnTo>
                <a:lnTo>
                  <a:pt x="89" y="6202"/>
                </a:lnTo>
                <a:lnTo>
                  <a:pt x="120" y="6352"/>
                </a:lnTo>
                <a:lnTo>
                  <a:pt x="156" y="6494"/>
                </a:lnTo>
                <a:lnTo>
                  <a:pt x="2705" y="15877"/>
                </a:lnTo>
                <a:lnTo>
                  <a:pt x="3988" y="20564"/>
                </a:lnTo>
                <a:lnTo>
                  <a:pt x="5270" y="25243"/>
                </a:lnTo>
                <a:lnTo>
                  <a:pt x="5322" y="25401"/>
                </a:lnTo>
                <a:lnTo>
                  <a:pt x="5379" y="25551"/>
                </a:lnTo>
                <a:lnTo>
                  <a:pt x="5441" y="25692"/>
                </a:lnTo>
                <a:lnTo>
                  <a:pt x="5509" y="25817"/>
                </a:lnTo>
                <a:lnTo>
                  <a:pt x="5586" y="25934"/>
                </a:lnTo>
                <a:lnTo>
                  <a:pt x="5664" y="26042"/>
                </a:lnTo>
                <a:lnTo>
                  <a:pt x="5753" y="26133"/>
                </a:lnTo>
                <a:lnTo>
                  <a:pt x="5841" y="26217"/>
                </a:lnTo>
                <a:lnTo>
                  <a:pt x="5934" y="26292"/>
                </a:lnTo>
                <a:lnTo>
                  <a:pt x="6033" y="26358"/>
                </a:lnTo>
                <a:lnTo>
                  <a:pt x="6132" y="26408"/>
                </a:lnTo>
                <a:lnTo>
                  <a:pt x="6235" y="26450"/>
                </a:lnTo>
                <a:lnTo>
                  <a:pt x="6339" y="26483"/>
                </a:lnTo>
                <a:lnTo>
                  <a:pt x="6448" y="26508"/>
                </a:lnTo>
                <a:lnTo>
                  <a:pt x="6557" y="26516"/>
                </a:lnTo>
                <a:lnTo>
                  <a:pt x="6770" y="26516"/>
                </a:lnTo>
                <a:lnTo>
                  <a:pt x="6879" y="26491"/>
                </a:lnTo>
                <a:lnTo>
                  <a:pt x="6988" y="26466"/>
                </a:lnTo>
                <a:lnTo>
                  <a:pt x="7092" y="26433"/>
                </a:lnTo>
                <a:lnTo>
                  <a:pt x="7196" y="26383"/>
                </a:lnTo>
                <a:lnTo>
                  <a:pt x="7294" y="26325"/>
                </a:lnTo>
                <a:lnTo>
                  <a:pt x="7393" y="26258"/>
                </a:lnTo>
                <a:lnTo>
                  <a:pt x="7492" y="26183"/>
                </a:lnTo>
                <a:lnTo>
                  <a:pt x="7580" y="26100"/>
                </a:lnTo>
                <a:lnTo>
                  <a:pt x="7668" y="26009"/>
                </a:lnTo>
                <a:lnTo>
                  <a:pt x="7751" y="25900"/>
                </a:lnTo>
                <a:lnTo>
                  <a:pt x="7829" y="25792"/>
                </a:lnTo>
                <a:lnTo>
                  <a:pt x="7897" y="25667"/>
                </a:lnTo>
                <a:lnTo>
                  <a:pt x="7964" y="25534"/>
                </a:lnTo>
                <a:lnTo>
                  <a:pt x="8021" y="25392"/>
                </a:lnTo>
                <a:lnTo>
                  <a:pt x="8073" y="25243"/>
                </a:lnTo>
                <a:lnTo>
                  <a:pt x="8660" y="23361"/>
                </a:lnTo>
                <a:lnTo>
                  <a:pt x="9251" y="21488"/>
                </a:lnTo>
                <a:lnTo>
                  <a:pt x="9848" y="19615"/>
                </a:lnTo>
                <a:lnTo>
                  <a:pt x="10456" y="17758"/>
                </a:lnTo>
                <a:lnTo>
                  <a:pt x="11068" y="15893"/>
                </a:lnTo>
                <a:lnTo>
                  <a:pt x="11686" y="14045"/>
                </a:lnTo>
                <a:lnTo>
                  <a:pt x="12309" y="12197"/>
                </a:lnTo>
                <a:lnTo>
                  <a:pt x="12937" y="10349"/>
                </a:lnTo>
                <a:lnTo>
                  <a:pt x="19167" y="24776"/>
                </a:lnTo>
                <a:lnTo>
                  <a:pt x="19229" y="24918"/>
                </a:lnTo>
                <a:lnTo>
                  <a:pt x="19297" y="25043"/>
                </a:lnTo>
                <a:lnTo>
                  <a:pt x="19369" y="25168"/>
                </a:lnTo>
                <a:lnTo>
                  <a:pt x="19442" y="25284"/>
                </a:lnTo>
                <a:lnTo>
                  <a:pt x="19520" y="25384"/>
                </a:lnTo>
                <a:lnTo>
                  <a:pt x="19598" y="25484"/>
                </a:lnTo>
                <a:lnTo>
                  <a:pt x="19686" y="25567"/>
                </a:lnTo>
                <a:lnTo>
                  <a:pt x="19769" y="25651"/>
                </a:lnTo>
                <a:lnTo>
                  <a:pt x="19857" y="25725"/>
                </a:lnTo>
                <a:lnTo>
                  <a:pt x="19945" y="25784"/>
                </a:lnTo>
                <a:lnTo>
                  <a:pt x="20039" y="25842"/>
                </a:lnTo>
                <a:lnTo>
                  <a:pt x="20132" y="25884"/>
                </a:lnTo>
                <a:lnTo>
                  <a:pt x="20226" y="25925"/>
                </a:lnTo>
                <a:lnTo>
                  <a:pt x="20319" y="25950"/>
                </a:lnTo>
                <a:lnTo>
                  <a:pt x="20413" y="25967"/>
                </a:lnTo>
                <a:lnTo>
                  <a:pt x="20511" y="25975"/>
                </a:lnTo>
                <a:lnTo>
                  <a:pt x="20605" y="25975"/>
                </a:lnTo>
                <a:lnTo>
                  <a:pt x="20698" y="25967"/>
                </a:lnTo>
                <a:lnTo>
                  <a:pt x="20792" y="25950"/>
                </a:lnTo>
                <a:lnTo>
                  <a:pt x="20885" y="25917"/>
                </a:lnTo>
                <a:lnTo>
                  <a:pt x="20978" y="25875"/>
                </a:lnTo>
                <a:lnTo>
                  <a:pt x="21067" y="25825"/>
                </a:lnTo>
                <a:lnTo>
                  <a:pt x="21160" y="25767"/>
                </a:lnTo>
                <a:lnTo>
                  <a:pt x="21243" y="25701"/>
                </a:lnTo>
                <a:lnTo>
                  <a:pt x="21331" y="25626"/>
                </a:lnTo>
                <a:lnTo>
                  <a:pt x="21409" y="25534"/>
                </a:lnTo>
                <a:lnTo>
                  <a:pt x="21492" y="25434"/>
                </a:lnTo>
                <a:lnTo>
                  <a:pt x="21565" y="25326"/>
                </a:lnTo>
                <a:lnTo>
                  <a:pt x="21638" y="25201"/>
                </a:lnTo>
                <a:lnTo>
                  <a:pt x="21710" y="25076"/>
                </a:lnTo>
                <a:lnTo>
                  <a:pt x="21773" y="24935"/>
                </a:lnTo>
                <a:lnTo>
                  <a:pt x="21835" y="24776"/>
                </a:lnTo>
                <a:lnTo>
                  <a:pt x="22224" y="23727"/>
                </a:lnTo>
                <a:lnTo>
                  <a:pt x="22609" y="22678"/>
                </a:lnTo>
                <a:lnTo>
                  <a:pt x="22993" y="21621"/>
                </a:lnTo>
                <a:lnTo>
                  <a:pt x="23372" y="20572"/>
                </a:lnTo>
                <a:lnTo>
                  <a:pt x="23745" y="19515"/>
                </a:lnTo>
                <a:lnTo>
                  <a:pt x="24119" y="18449"/>
                </a:lnTo>
                <a:lnTo>
                  <a:pt x="24488" y="17383"/>
                </a:lnTo>
                <a:lnTo>
                  <a:pt x="24856" y="16318"/>
                </a:lnTo>
                <a:lnTo>
                  <a:pt x="25220" y="15252"/>
                </a:lnTo>
                <a:lnTo>
                  <a:pt x="25578" y="14178"/>
                </a:lnTo>
                <a:lnTo>
                  <a:pt x="25936" y="13104"/>
                </a:lnTo>
                <a:lnTo>
                  <a:pt x="26289" y="12030"/>
                </a:lnTo>
                <a:lnTo>
                  <a:pt x="26642" y="10948"/>
                </a:lnTo>
                <a:lnTo>
                  <a:pt x="26990" y="9866"/>
                </a:lnTo>
                <a:lnTo>
                  <a:pt x="27338" y="8783"/>
                </a:lnTo>
                <a:lnTo>
                  <a:pt x="27680" y="7701"/>
                </a:lnTo>
                <a:lnTo>
                  <a:pt x="31122" y="17142"/>
                </a:lnTo>
                <a:lnTo>
                  <a:pt x="34579" y="26583"/>
                </a:lnTo>
                <a:lnTo>
                  <a:pt x="34631" y="26725"/>
                </a:lnTo>
                <a:lnTo>
                  <a:pt x="34694" y="26849"/>
                </a:lnTo>
                <a:lnTo>
                  <a:pt x="34756" y="26974"/>
                </a:lnTo>
                <a:lnTo>
                  <a:pt x="34829" y="27083"/>
                </a:lnTo>
                <a:lnTo>
                  <a:pt x="34901" y="27191"/>
                </a:lnTo>
                <a:lnTo>
                  <a:pt x="34979" y="27291"/>
                </a:lnTo>
                <a:lnTo>
                  <a:pt x="35062" y="27374"/>
                </a:lnTo>
                <a:lnTo>
                  <a:pt x="35145" y="27457"/>
                </a:lnTo>
                <a:lnTo>
                  <a:pt x="35234" y="27524"/>
                </a:lnTo>
                <a:lnTo>
                  <a:pt x="35322" y="27590"/>
                </a:lnTo>
                <a:lnTo>
                  <a:pt x="35415" y="27640"/>
                </a:lnTo>
                <a:lnTo>
                  <a:pt x="35509" y="27682"/>
                </a:lnTo>
                <a:lnTo>
                  <a:pt x="35602" y="27715"/>
                </a:lnTo>
                <a:lnTo>
                  <a:pt x="35701" y="27740"/>
                </a:lnTo>
                <a:lnTo>
                  <a:pt x="35794" y="27757"/>
                </a:lnTo>
                <a:lnTo>
                  <a:pt x="35893" y="27765"/>
                </a:lnTo>
                <a:lnTo>
                  <a:pt x="35991" y="27765"/>
                </a:lnTo>
                <a:lnTo>
                  <a:pt x="36085" y="27757"/>
                </a:lnTo>
                <a:lnTo>
                  <a:pt x="36184" y="27732"/>
                </a:lnTo>
                <a:lnTo>
                  <a:pt x="36277" y="27707"/>
                </a:lnTo>
                <a:lnTo>
                  <a:pt x="36370" y="27665"/>
                </a:lnTo>
                <a:lnTo>
                  <a:pt x="36459" y="27615"/>
                </a:lnTo>
                <a:lnTo>
                  <a:pt x="36552" y="27557"/>
                </a:lnTo>
                <a:lnTo>
                  <a:pt x="36635" y="27490"/>
                </a:lnTo>
                <a:lnTo>
                  <a:pt x="36718" y="27407"/>
                </a:lnTo>
                <a:lnTo>
                  <a:pt x="36801" y="27324"/>
                </a:lnTo>
                <a:lnTo>
                  <a:pt x="36879" y="27224"/>
                </a:lnTo>
                <a:lnTo>
                  <a:pt x="36952" y="27116"/>
                </a:lnTo>
                <a:lnTo>
                  <a:pt x="37019" y="26999"/>
                </a:lnTo>
                <a:lnTo>
                  <a:pt x="37082" y="26866"/>
                </a:lnTo>
                <a:lnTo>
                  <a:pt x="37144" y="26733"/>
                </a:lnTo>
                <a:lnTo>
                  <a:pt x="37196" y="26583"/>
                </a:lnTo>
                <a:lnTo>
                  <a:pt x="37902" y="24427"/>
                </a:lnTo>
                <a:lnTo>
                  <a:pt x="38603" y="22262"/>
                </a:lnTo>
                <a:lnTo>
                  <a:pt x="39293" y="20089"/>
                </a:lnTo>
                <a:lnTo>
                  <a:pt x="39978" y="17916"/>
                </a:lnTo>
                <a:lnTo>
                  <a:pt x="40653" y="15727"/>
                </a:lnTo>
                <a:lnTo>
                  <a:pt x="41318" y="13537"/>
                </a:lnTo>
                <a:lnTo>
                  <a:pt x="41972" y="11339"/>
                </a:lnTo>
                <a:lnTo>
                  <a:pt x="42615" y="9133"/>
                </a:lnTo>
                <a:lnTo>
                  <a:pt x="43732" y="13129"/>
                </a:lnTo>
                <a:lnTo>
                  <a:pt x="44853" y="17117"/>
                </a:lnTo>
                <a:lnTo>
                  <a:pt x="45414" y="19115"/>
                </a:lnTo>
                <a:lnTo>
                  <a:pt x="45985" y="21097"/>
                </a:lnTo>
                <a:lnTo>
                  <a:pt x="46561" y="23086"/>
                </a:lnTo>
                <a:lnTo>
                  <a:pt x="47137" y="25068"/>
                </a:lnTo>
                <a:lnTo>
                  <a:pt x="47189" y="25218"/>
                </a:lnTo>
                <a:lnTo>
                  <a:pt x="47251" y="25359"/>
                </a:lnTo>
                <a:lnTo>
                  <a:pt x="47314" y="25476"/>
                </a:lnTo>
                <a:lnTo>
                  <a:pt x="47386" y="25584"/>
                </a:lnTo>
                <a:lnTo>
                  <a:pt x="47459" y="25667"/>
                </a:lnTo>
                <a:lnTo>
                  <a:pt x="47542" y="25742"/>
                </a:lnTo>
                <a:lnTo>
                  <a:pt x="47625" y="25800"/>
                </a:lnTo>
                <a:lnTo>
                  <a:pt x="47713" y="25842"/>
                </a:lnTo>
                <a:lnTo>
                  <a:pt x="47801" y="25875"/>
                </a:lnTo>
                <a:lnTo>
                  <a:pt x="47895" y="25892"/>
                </a:lnTo>
                <a:lnTo>
                  <a:pt x="47988" y="25900"/>
                </a:lnTo>
                <a:lnTo>
                  <a:pt x="48082" y="25884"/>
                </a:lnTo>
                <a:lnTo>
                  <a:pt x="48175" y="25867"/>
                </a:lnTo>
                <a:lnTo>
                  <a:pt x="48264" y="25834"/>
                </a:lnTo>
                <a:lnTo>
                  <a:pt x="48357" y="25792"/>
                </a:lnTo>
                <a:lnTo>
                  <a:pt x="48445" y="25734"/>
                </a:lnTo>
                <a:lnTo>
                  <a:pt x="48533" y="25667"/>
                </a:lnTo>
                <a:lnTo>
                  <a:pt x="48617" y="25592"/>
                </a:lnTo>
                <a:lnTo>
                  <a:pt x="48694" y="25509"/>
                </a:lnTo>
                <a:lnTo>
                  <a:pt x="48767" y="25417"/>
                </a:lnTo>
                <a:lnTo>
                  <a:pt x="48840" y="25318"/>
                </a:lnTo>
                <a:lnTo>
                  <a:pt x="48902" y="25209"/>
                </a:lnTo>
                <a:lnTo>
                  <a:pt x="48959" y="25093"/>
                </a:lnTo>
                <a:lnTo>
                  <a:pt x="49006" y="24968"/>
                </a:lnTo>
                <a:lnTo>
                  <a:pt x="49047" y="24835"/>
                </a:lnTo>
                <a:lnTo>
                  <a:pt x="49084" y="24693"/>
                </a:lnTo>
                <a:lnTo>
                  <a:pt x="49104" y="24552"/>
                </a:lnTo>
                <a:lnTo>
                  <a:pt x="49120" y="24402"/>
                </a:lnTo>
                <a:lnTo>
                  <a:pt x="49125" y="24252"/>
                </a:lnTo>
                <a:lnTo>
                  <a:pt x="49115" y="24094"/>
                </a:lnTo>
                <a:lnTo>
                  <a:pt x="49099" y="23927"/>
                </a:lnTo>
                <a:lnTo>
                  <a:pt x="49068" y="23761"/>
                </a:lnTo>
                <a:lnTo>
                  <a:pt x="48767" y="22454"/>
                </a:lnTo>
                <a:lnTo>
                  <a:pt x="48466" y="21155"/>
                </a:lnTo>
                <a:lnTo>
                  <a:pt x="48160" y="19848"/>
                </a:lnTo>
                <a:lnTo>
                  <a:pt x="47848" y="18549"/>
                </a:lnTo>
                <a:lnTo>
                  <a:pt x="47225" y="15951"/>
                </a:lnTo>
                <a:lnTo>
                  <a:pt x="46587" y="13362"/>
                </a:lnTo>
                <a:lnTo>
                  <a:pt x="45943" y="10773"/>
                </a:lnTo>
                <a:lnTo>
                  <a:pt x="45294" y="8192"/>
                </a:lnTo>
                <a:lnTo>
                  <a:pt x="43991" y="3030"/>
                </a:lnTo>
                <a:lnTo>
                  <a:pt x="43950" y="2881"/>
                </a:lnTo>
                <a:lnTo>
                  <a:pt x="43903" y="2731"/>
                </a:lnTo>
                <a:lnTo>
                  <a:pt x="43846" y="2589"/>
                </a:lnTo>
                <a:lnTo>
                  <a:pt x="43789" y="2456"/>
                </a:lnTo>
                <a:lnTo>
                  <a:pt x="43721" y="2331"/>
                </a:lnTo>
                <a:lnTo>
                  <a:pt x="43649" y="2206"/>
                </a:lnTo>
                <a:lnTo>
                  <a:pt x="43576" y="2090"/>
                </a:lnTo>
                <a:lnTo>
                  <a:pt x="43498" y="1981"/>
                </a:lnTo>
                <a:lnTo>
                  <a:pt x="43415" y="1882"/>
                </a:lnTo>
                <a:lnTo>
                  <a:pt x="43327" y="1790"/>
                </a:lnTo>
                <a:lnTo>
                  <a:pt x="43238" y="1698"/>
                </a:lnTo>
                <a:lnTo>
                  <a:pt x="43145" y="1624"/>
                </a:lnTo>
                <a:lnTo>
                  <a:pt x="43052" y="1557"/>
                </a:lnTo>
                <a:lnTo>
                  <a:pt x="42958" y="1499"/>
                </a:lnTo>
                <a:lnTo>
                  <a:pt x="42859" y="1449"/>
                </a:lnTo>
                <a:lnTo>
                  <a:pt x="42761" y="1407"/>
                </a:lnTo>
                <a:lnTo>
                  <a:pt x="42662" y="1382"/>
                </a:lnTo>
                <a:lnTo>
                  <a:pt x="42564" y="1365"/>
                </a:lnTo>
                <a:lnTo>
                  <a:pt x="42465" y="1357"/>
                </a:lnTo>
                <a:lnTo>
                  <a:pt x="42366" y="1365"/>
                </a:lnTo>
                <a:lnTo>
                  <a:pt x="42273" y="1382"/>
                </a:lnTo>
                <a:lnTo>
                  <a:pt x="42179" y="1415"/>
                </a:lnTo>
                <a:lnTo>
                  <a:pt x="42086" y="1457"/>
                </a:lnTo>
                <a:lnTo>
                  <a:pt x="41993" y="1507"/>
                </a:lnTo>
                <a:lnTo>
                  <a:pt x="41904" y="1582"/>
                </a:lnTo>
                <a:lnTo>
                  <a:pt x="41821" y="1665"/>
                </a:lnTo>
                <a:lnTo>
                  <a:pt x="41738" y="1765"/>
                </a:lnTo>
                <a:lnTo>
                  <a:pt x="41660" y="1873"/>
                </a:lnTo>
                <a:lnTo>
                  <a:pt x="41588" y="2006"/>
                </a:lnTo>
                <a:lnTo>
                  <a:pt x="41520" y="2148"/>
                </a:lnTo>
                <a:lnTo>
                  <a:pt x="41453" y="2306"/>
                </a:lnTo>
                <a:lnTo>
                  <a:pt x="41396" y="2481"/>
                </a:lnTo>
                <a:lnTo>
                  <a:pt x="40715" y="4729"/>
                </a:lnTo>
                <a:lnTo>
                  <a:pt x="40035" y="6977"/>
                </a:lnTo>
                <a:lnTo>
                  <a:pt x="39350" y="9216"/>
                </a:lnTo>
                <a:lnTo>
                  <a:pt x="38655" y="11447"/>
                </a:lnTo>
                <a:lnTo>
                  <a:pt x="37959" y="13679"/>
                </a:lnTo>
                <a:lnTo>
                  <a:pt x="37253" y="15910"/>
                </a:lnTo>
                <a:lnTo>
                  <a:pt x="36542" y="18124"/>
                </a:lnTo>
                <a:lnTo>
                  <a:pt x="35825" y="20339"/>
                </a:lnTo>
                <a:lnTo>
                  <a:pt x="32373" y="10773"/>
                </a:lnTo>
                <a:lnTo>
                  <a:pt x="30645" y="5994"/>
                </a:lnTo>
                <a:lnTo>
                  <a:pt x="28905" y="1216"/>
                </a:lnTo>
                <a:lnTo>
                  <a:pt x="28854" y="1074"/>
                </a:lnTo>
                <a:lnTo>
                  <a:pt x="28791" y="949"/>
                </a:lnTo>
                <a:lnTo>
                  <a:pt x="28724" y="824"/>
                </a:lnTo>
                <a:lnTo>
                  <a:pt x="28656" y="708"/>
                </a:lnTo>
                <a:lnTo>
                  <a:pt x="28578" y="608"/>
                </a:lnTo>
                <a:lnTo>
                  <a:pt x="28501" y="508"/>
                </a:lnTo>
                <a:lnTo>
                  <a:pt x="28417" y="416"/>
                </a:lnTo>
                <a:lnTo>
                  <a:pt x="28329" y="333"/>
                </a:lnTo>
                <a:lnTo>
                  <a:pt x="28241" y="266"/>
                </a:lnTo>
                <a:lnTo>
                  <a:pt x="28148" y="200"/>
                </a:lnTo>
                <a:lnTo>
                  <a:pt x="28049" y="142"/>
                </a:lnTo>
                <a:lnTo>
                  <a:pt x="27955" y="100"/>
                </a:lnTo>
                <a:lnTo>
                  <a:pt x="27857" y="58"/>
                </a:lnTo>
                <a:lnTo>
                  <a:pt x="27758" y="33"/>
                </a:lnTo>
                <a:lnTo>
                  <a:pt x="27654" y="8"/>
                </a:lnTo>
                <a:lnTo>
                  <a:pt x="275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" name="Google Shape;794;p38">
            <a:extLst>
              <a:ext uri="{FF2B5EF4-FFF2-40B4-BE49-F238E27FC236}">
                <a16:creationId xmlns:a16="http://schemas.microsoft.com/office/drawing/2014/main" id="{764FDE3C-CD3E-5FEE-50E6-0686D5B7D032}"/>
              </a:ext>
            </a:extLst>
          </p:cNvPr>
          <p:cNvSpPr txBox="1">
            <a:spLocks/>
          </p:cNvSpPr>
          <p:nvPr/>
        </p:nvSpPr>
        <p:spPr>
          <a:xfrm>
            <a:off x="1375864" y="1778395"/>
            <a:ext cx="9596827" cy="2929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altLang="zh-TW" sz="11500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Thanks for listening~</a:t>
            </a:r>
          </a:p>
        </p:txBody>
      </p:sp>
      <p:grpSp>
        <p:nvGrpSpPr>
          <p:cNvPr id="35" name="Google Shape;732;p36">
            <a:extLst>
              <a:ext uri="{FF2B5EF4-FFF2-40B4-BE49-F238E27FC236}">
                <a16:creationId xmlns:a16="http://schemas.microsoft.com/office/drawing/2014/main" id="{627A84C0-AF3D-2B6C-5392-BB0B37C5D2E1}"/>
              </a:ext>
            </a:extLst>
          </p:cNvPr>
          <p:cNvGrpSpPr/>
          <p:nvPr/>
        </p:nvGrpSpPr>
        <p:grpSpPr>
          <a:xfrm rot="10800000">
            <a:off x="118260" y="4038279"/>
            <a:ext cx="1970957" cy="2805517"/>
            <a:chOff x="-4174650" y="-27817050"/>
            <a:chExt cx="6075700" cy="28055175"/>
          </a:xfrm>
        </p:grpSpPr>
        <p:sp>
          <p:nvSpPr>
            <p:cNvPr id="36" name="Google Shape;733;p36">
              <a:extLst>
                <a:ext uri="{FF2B5EF4-FFF2-40B4-BE49-F238E27FC236}">
                  <a16:creationId xmlns:a16="http://schemas.microsoft.com/office/drawing/2014/main" id="{6E3A6FF1-F6C3-DD9A-3EF3-D8F22BF4A5E3}"/>
                </a:ext>
              </a:extLst>
            </p:cNvPr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734;p36">
              <a:extLst>
                <a:ext uri="{FF2B5EF4-FFF2-40B4-BE49-F238E27FC236}">
                  <a16:creationId xmlns:a16="http://schemas.microsoft.com/office/drawing/2014/main" id="{697822C8-A623-CFD2-B0D9-8656D24B8036}"/>
                </a:ext>
              </a:extLst>
            </p:cNvPr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735;p36">
              <a:extLst>
                <a:ext uri="{FF2B5EF4-FFF2-40B4-BE49-F238E27FC236}">
                  <a16:creationId xmlns:a16="http://schemas.microsoft.com/office/drawing/2014/main" id="{3677EFD3-197B-5927-67FC-CB827B3A838C}"/>
                </a:ext>
              </a:extLst>
            </p:cNvPr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736;p36">
              <a:extLst>
                <a:ext uri="{FF2B5EF4-FFF2-40B4-BE49-F238E27FC236}">
                  <a16:creationId xmlns:a16="http://schemas.microsoft.com/office/drawing/2014/main" id="{5779A10C-3F74-9F1A-1FD3-B3FA22DD27B1}"/>
                </a:ext>
              </a:extLst>
            </p:cNvPr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737;p36">
              <a:extLst>
                <a:ext uri="{FF2B5EF4-FFF2-40B4-BE49-F238E27FC236}">
                  <a16:creationId xmlns:a16="http://schemas.microsoft.com/office/drawing/2014/main" id="{88987A2A-2DC5-E0D5-F0E9-82583AD0B459}"/>
                </a:ext>
              </a:extLst>
            </p:cNvPr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738;p36">
              <a:extLst>
                <a:ext uri="{FF2B5EF4-FFF2-40B4-BE49-F238E27FC236}">
                  <a16:creationId xmlns:a16="http://schemas.microsoft.com/office/drawing/2014/main" id="{E13F120E-AA57-DE6D-B692-0D50A654D790}"/>
                </a:ext>
              </a:extLst>
            </p:cNvPr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739;p36">
              <a:extLst>
                <a:ext uri="{FF2B5EF4-FFF2-40B4-BE49-F238E27FC236}">
                  <a16:creationId xmlns:a16="http://schemas.microsoft.com/office/drawing/2014/main" id="{6E3BB6DB-13FB-B5F2-17DB-C0511B498C6D}"/>
                </a:ext>
              </a:extLst>
            </p:cNvPr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740;p36">
              <a:extLst>
                <a:ext uri="{FF2B5EF4-FFF2-40B4-BE49-F238E27FC236}">
                  <a16:creationId xmlns:a16="http://schemas.microsoft.com/office/drawing/2014/main" id="{D379E9EE-90D9-830E-31ED-4B494CA2C92C}"/>
                </a:ext>
              </a:extLst>
            </p:cNvPr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741;p36">
              <a:extLst>
                <a:ext uri="{FF2B5EF4-FFF2-40B4-BE49-F238E27FC236}">
                  <a16:creationId xmlns:a16="http://schemas.microsoft.com/office/drawing/2014/main" id="{9529090D-B676-A21E-E88E-8758357B933B}"/>
                </a:ext>
              </a:extLst>
            </p:cNvPr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742;p36">
              <a:extLst>
                <a:ext uri="{FF2B5EF4-FFF2-40B4-BE49-F238E27FC236}">
                  <a16:creationId xmlns:a16="http://schemas.microsoft.com/office/drawing/2014/main" id="{DF42B615-F3AE-BCFC-B420-6AD994B57E60}"/>
                </a:ext>
              </a:extLst>
            </p:cNvPr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743;p36">
              <a:extLst>
                <a:ext uri="{FF2B5EF4-FFF2-40B4-BE49-F238E27FC236}">
                  <a16:creationId xmlns:a16="http://schemas.microsoft.com/office/drawing/2014/main" id="{E3F88FEB-90C8-55CB-D828-407A976EC0D8}"/>
                </a:ext>
              </a:extLst>
            </p:cNvPr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744;p36">
              <a:extLst>
                <a:ext uri="{FF2B5EF4-FFF2-40B4-BE49-F238E27FC236}">
                  <a16:creationId xmlns:a16="http://schemas.microsoft.com/office/drawing/2014/main" id="{818F2661-1372-4852-C5C0-ADE90C991F65}"/>
                </a:ext>
              </a:extLst>
            </p:cNvPr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745;p36">
              <a:extLst>
                <a:ext uri="{FF2B5EF4-FFF2-40B4-BE49-F238E27FC236}">
                  <a16:creationId xmlns:a16="http://schemas.microsoft.com/office/drawing/2014/main" id="{AAD8A6A4-EBB3-82F0-837F-D221CDE9360D}"/>
                </a:ext>
              </a:extLst>
            </p:cNvPr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746;p36">
              <a:extLst>
                <a:ext uri="{FF2B5EF4-FFF2-40B4-BE49-F238E27FC236}">
                  <a16:creationId xmlns:a16="http://schemas.microsoft.com/office/drawing/2014/main" id="{C33B88F6-4453-FE7D-89C6-12CECCAC8A45}"/>
                </a:ext>
              </a:extLst>
            </p:cNvPr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747;p36">
              <a:extLst>
                <a:ext uri="{FF2B5EF4-FFF2-40B4-BE49-F238E27FC236}">
                  <a16:creationId xmlns:a16="http://schemas.microsoft.com/office/drawing/2014/main" id="{F4A7EB99-20D5-C698-DB4C-065736070F53}"/>
                </a:ext>
              </a:extLst>
            </p:cNvPr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748;p36">
              <a:extLst>
                <a:ext uri="{FF2B5EF4-FFF2-40B4-BE49-F238E27FC236}">
                  <a16:creationId xmlns:a16="http://schemas.microsoft.com/office/drawing/2014/main" id="{41FB5051-8F19-A2A0-6BEC-559C7C6698CA}"/>
                </a:ext>
              </a:extLst>
            </p:cNvPr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749;p36">
              <a:extLst>
                <a:ext uri="{FF2B5EF4-FFF2-40B4-BE49-F238E27FC236}">
                  <a16:creationId xmlns:a16="http://schemas.microsoft.com/office/drawing/2014/main" id="{B8E3DBBE-A053-B4E4-79FD-F204D719952B}"/>
                </a:ext>
              </a:extLst>
            </p:cNvPr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750;p36">
              <a:extLst>
                <a:ext uri="{FF2B5EF4-FFF2-40B4-BE49-F238E27FC236}">
                  <a16:creationId xmlns:a16="http://schemas.microsoft.com/office/drawing/2014/main" id="{D5AD311E-FF7F-1C3E-B34D-51660DE88623}"/>
                </a:ext>
              </a:extLst>
            </p:cNvPr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751;p36">
              <a:extLst>
                <a:ext uri="{FF2B5EF4-FFF2-40B4-BE49-F238E27FC236}">
                  <a16:creationId xmlns:a16="http://schemas.microsoft.com/office/drawing/2014/main" id="{9BF35F94-1D20-8E04-4585-D85618C8BC2F}"/>
                </a:ext>
              </a:extLst>
            </p:cNvPr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752;p36">
              <a:extLst>
                <a:ext uri="{FF2B5EF4-FFF2-40B4-BE49-F238E27FC236}">
                  <a16:creationId xmlns:a16="http://schemas.microsoft.com/office/drawing/2014/main" id="{756110B8-231A-9E42-BA04-EE80C1F5ED4D}"/>
                </a:ext>
              </a:extLst>
            </p:cNvPr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753;p36">
              <a:extLst>
                <a:ext uri="{FF2B5EF4-FFF2-40B4-BE49-F238E27FC236}">
                  <a16:creationId xmlns:a16="http://schemas.microsoft.com/office/drawing/2014/main" id="{06014B00-2158-BAAF-6688-96C7C40FB5C3}"/>
                </a:ext>
              </a:extLst>
            </p:cNvPr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754;p36">
              <a:extLst>
                <a:ext uri="{FF2B5EF4-FFF2-40B4-BE49-F238E27FC236}">
                  <a16:creationId xmlns:a16="http://schemas.microsoft.com/office/drawing/2014/main" id="{95589078-810B-821F-DB75-36F0AFB4F517}"/>
                </a:ext>
              </a:extLst>
            </p:cNvPr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755;p36">
              <a:extLst>
                <a:ext uri="{FF2B5EF4-FFF2-40B4-BE49-F238E27FC236}">
                  <a16:creationId xmlns:a16="http://schemas.microsoft.com/office/drawing/2014/main" id="{F62C794D-B14F-541D-284C-E57589832E5C}"/>
                </a:ext>
              </a:extLst>
            </p:cNvPr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756;p36">
              <a:extLst>
                <a:ext uri="{FF2B5EF4-FFF2-40B4-BE49-F238E27FC236}">
                  <a16:creationId xmlns:a16="http://schemas.microsoft.com/office/drawing/2014/main" id="{D774797C-BB9E-07A4-1EE1-1AE688F71C06}"/>
                </a:ext>
              </a:extLst>
            </p:cNvPr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757;p36">
              <a:extLst>
                <a:ext uri="{FF2B5EF4-FFF2-40B4-BE49-F238E27FC236}">
                  <a16:creationId xmlns:a16="http://schemas.microsoft.com/office/drawing/2014/main" id="{08EE15AE-74B4-69BE-BF63-59AD06713E80}"/>
                </a:ext>
              </a:extLst>
            </p:cNvPr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758;p36">
              <a:extLst>
                <a:ext uri="{FF2B5EF4-FFF2-40B4-BE49-F238E27FC236}">
                  <a16:creationId xmlns:a16="http://schemas.microsoft.com/office/drawing/2014/main" id="{102AF985-F56B-2CC7-87F5-1CF158768A9E}"/>
                </a:ext>
              </a:extLst>
            </p:cNvPr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759;p36">
              <a:extLst>
                <a:ext uri="{FF2B5EF4-FFF2-40B4-BE49-F238E27FC236}">
                  <a16:creationId xmlns:a16="http://schemas.microsoft.com/office/drawing/2014/main" id="{53ECBCA0-39DA-40F8-F0FA-B53C772389C4}"/>
                </a:ext>
              </a:extLst>
            </p:cNvPr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760;p36">
              <a:extLst>
                <a:ext uri="{FF2B5EF4-FFF2-40B4-BE49-F238E27FC236}">
                  <a16:creationId xmlns:a16="http://schemas.microsoft.com/office/drawing/2014/main" id="{EAF68A9D-0B03-5D4F-CA1F-AA13007D1195}"/>
                </a:ext>
              </a:extLst>
            </p:cNvPr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761;p36">
              <a:extLst>
                <a:ext uri="{FF2B5EF4-FFF2-40B4-BE49-F238E27FC236}">
                  <a16:creationId xmlns:a16="http://schemas.microsoft.com/office/drawing/2014/main" id="{6828BE40-B84A-375E-2560-41AD8D6FECE8}"/>
                </a:ext>
              </a:extLst>
            </p:cNvPr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762;p36">
              <a:extLst>
                <a:ext uri="{FF2B5EF4-FFF2-40B4-BE49-F238E27FC236}">
                  <a16:creationId xmlns:a16="http://schemas.microsoft.com/office/drawing/2014/main" id="{49392E59-4615-5A9B-34F9-CDE298AA5F3A}"/>
                </a:ext>
              </a:extLst>
            </p:cNvPr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763;p36">
              <a:extLst>
                <a:ext uri="{FF2B5EF4-FFF2-40B4-BE49-F238E27FC236}">
                  <a16:creationId xmlns:a16="http://schemas.microsoft.com/office/drawing/2014/main" id="{37EB27E9-80C0-1E89-66C8-9AEAB28E0334}"/>
                </a:ext>
              </a:extLst>
            </p:cNvPr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764;p36">
              <a:extLst>
                <a:ext uri="{FF2B5EF4-FFF2-40B4-BE49-F238E27FC236}">
                  <a16:creationId xmlns:a16="http://schemas.microsoft.com/office/drawing/2014/main" id="{E1D71CBE-9927-5A6E-0483-B3B2FD630CA7}"/>
                </a:ext>
              </a:extLst>
            </p:cNvPr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765;p36">
              <a:extLst>
                <a:ext uri="{FF2B5EF4-FFF2-40B4-BE49-F238E27FC236}">
                  <a16:creationId xmlns:a16="http://schemas.microsoft.com/office/drawing/2014/main" id="{FB5EC524-13DA-56D9-BE89-BA7E8E9D346E}"/>
                </a:ext>
              </a:extLst>
            </p:cNvPr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766;p36">
              <a:extLst>
                <a:ext uri="{FF2B5EF4-FFF2-40B4-BE49-F238E27FC236}">
                  <a16:creationId xmlns:a16="http://schemas.microsoft.com/office/drawing/2014/main" id="{2283883A-6B75-DA59-18FB-6847770879C4}"/>
                </a:ext>
              </a:extLst>
            </p:cNvPr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67;p36">
              <a:extLst>
                <a:ext uri="{FF2B5EF4-FFF2-40B4-BE49-F238E27FC236}">
                  <a16:creationId xmlns:a16="http://schemas.microsoft.com/office/drawing/2014/main" id="{2A293AB2-B307-60C1-F082-AFE6B53136F7}"/>
                </a:ext>
              </a:extLst>
            </p:cNvPr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68;p36">
              <a:extLst>
                <a:ext uri="{FF2B5EF4-FFF2-40B4-BE49-F238E27FC236}">
                  <a16:creationId xmlns:a16="http://schemas.microsoft.com/office/drawing/2014/main" id="{6919C324-1EEE-67FD-E43C-4E803932B273}"/>
                </a:ext>
              </a:extLst>
            </p:cNvPr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69;p36">
              <a:extLst>
                <a:ext uri="{FF2B5EF4-FFF2-40B4-BE49-F238E27FC236}">
                  <a16:creationId xmlns:a16="http://schemas.microsoft.com/office/drawing/2014/main" id="{A19A5671-8BDF-0E53-1B6C-2383AE2F7D7A}"/>
                </a:ext>
              </a:extLst>
            </p:cNvPr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70;p36">
              <a:extLst>
                <a:ext uri="{FF2B5EF4-FFF2-40B4-BE49-F238E27FC236}">
                  <a16:creationId xmlns:a16="http://schemas.microsoft.com/office/drawing/2014/main" id="{DC86AC81-ADF4-9D54-3D85-182E4798ACC5}"/>
                </a:ext>
              </a:extLst>
            </p:cNvPr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71;p36">
              <a:extLst>
                <a:ext uri="{FF2B5EF4-FFF2-40B4-BE49-F238E27FC236}">
                  <a16:creationId xmlns:a16="http://schemas.microsoft.com/office/drawing/2014/main" id="{33029148-AA51-BA1B-5F05-6E824F51F5F6}"/>
                </a:ext>
              </a:extLst>
            </p:cNvPr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72;p36">
              <a:extLst>
                <a:ext uri="{FF2B5EF4-FFF2-40B4-BE49-F238E27FC236}">
                  <a16:creationId xmlns:a16="http://schemas.microsoft.com/office/drawing/2014/main" id="{61C11358-2DEA-01B7-5B93-7EA6CB0D1100}"/>
                </a:ext>
              </a:extLst>
            </p:cNvPr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73;p36">
              <a:extLst>
                <a:ext uri="{FF2B5EF4-FFF2-40B4-BE49-F238E27FC236}">
                  <a16:creationId xmlns:a16="http://schemas.microsoft.com/office/drawing/2014/main" id="{F6AE8579-E966-2536-4D3D-41176EB78433}"/>
                </a:ext>
              </a:extLst>
            </p:cNvPr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4;p36">
              <a:extLst>
                <a:ext uri="{FF2B5EF4-FFF2-40B4-BE49-F238E27FC236}">
                  <a16:creationId xmlns:a16="http://schemas.microsoft.com/office/drawing/2014/main" id="{DCA2B824-F8BD-0A2B-6CF3-06888F538A6F}"/>
                </a:ext>
              </a:extLst>
            </p:cNvPr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75;p36">
              <a:extLst>
                <a:ext uri="{FF2B5EF4-FFF2-40B4-BE49-F238E27FC236}">
                  <a16:creationId xmlns:a16="http://schemas.microsoft.com/office/drawing/2014/main" id="{85A97158-D419-7CA1-EB4A-DC4E8A7511AF}"/>
                </a:ext>
              </a:extLst>
            </p:cNvPr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76;p36">
              <a:extLst>
                <a:ext uri="{FF2B5EF4-FFF2-40B4-BE49-F238E27FC236}">
                  <a16:creationId xmlns:a16="http://schemas.microsoft.com/office/drawing/2014/main" id="{CBADBC29-F6BD-A297-7E97-0148ED62C4D8}"/>
                </a:ext>
              </a:extLst>
            </p:cNvPr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777;p36">
              <a:extLst>
                <a:ext uri="{FF2B5EF4-FFF2-40B4-BE49-F238E27FC236}">
                  <a16:creationId xmlns:a16="http://schemas.microsoft.com/office/drawing/2014/main" id="{059F207A-A352-CFDF-42E7-4724279BA049}"/>
                </a:ext>
              </a:extLst>
            </p:cNvPr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1" name="Google Shape;778;p36">
            <a:extLst>
              <a:ext uri="{FF2B5EF4-FFF2-40B4-BE49-F238E27FC236}">
                <a16:creationId xmlns:a16="http://schemas.microsoft.com/office/drawing/2014/main" id="{D3912074-C1F6-1742-1915-751C35164DAF}"/>
              </a:ext>
            </a:extLst>
          </p:cNvPr>
          <p:cNvSpPr/>
          <p:nvPr/>
        </p:nvSpPr>
        <p:spPr>
          <a:xfrm rot="-3704814">
            <a:off x="1040639" y="3670053"/>
            <a:ext cx="842684" cy="394647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" name="Google Shape;779;p36">
            <a:extLst>
              <a:ext uri="{FF2B5EF4-FFF2-40B4-BE49-F238E27FC236}">
                <a16:creationId xmlns:a16="http://schemas.microsoft.com/office/drawing/2014/main" id="{41F606C9-EBE5-4E67-EACC-54BED19B62B0}"/>
              </a:ext>
            </a:extLst>
          </p:cNvPr>
          <p:cNvSpPr/>
          <p:nvPr/>
        </p:nvSpPr>
        <p:spPr>
          <a:xfrm rot="-6080102">
            <a:off x="553635" y="2844356"/>
            <a:ext cx="842455" cy="39472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780;p36">
            <a:extLst>
              <a:ext uri="{FF2B5EF4-FFF2-40B4-BE49-F238E27FC236}">
                <a16:creationId xmlns:a16="http://schemas.microsoft.com/office/drawing/2014/main" id="{422C3F96-067C-8C69-0C52-7C4E71D7E1B7}"/>
              </a:ext>
            </a:extLst>
          </p:cNvPr>
          <p:cNvSpPr/>
          <p:nvPr/>
        </p:nvSpPr>
        <p:spPr>
          <a:xfrm rot="-8100000">
            <a:off x="40306" y="3669850"/>
            <a:ext cx="842201" cy="39470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2130;p64">
            <a:extLst>
              <a:ext uri="{FF2B5EF4-FFF2-40B4-BE49-F238E27FC236}">
                <a16:creationId xmlns:a16="http://schemas.microsoft.com/office/drawing/2014/main" id="{DD1CF9F4-10CF-1CD7-A574-9B769220D82D}"/>
              </a:ext>
            </a:extLst>
          </p:cNvPr>
          <p:cNvSpPr/>
          <p:nvPr/>
        </p:nvSpPr>
        <p:spPr>
          <a:xfrm>
            <a:off x="8591343" y="917383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8" name="Google Shape;2130;p64">
            <a:extLst>
              <a:ext uri="{FF2B5EF4-FFF2-40B4-BE49-F238E27FC236}">
                <a16:creationId xmlns:a16="http://schemas.microsoft.com/office/drawing/2014/main" id="{1470C215-2C2A-1C96-B595-2245B86B732B}"/>
              </a:ext>
            </a:extLst>
          </p:cNvPr>
          <p:cNvSpPr/>
          <p:nvPr/>
        </p:nvSpPr>
        <p:spPr>
          <a:xfrm>
            <a:off x="4341259" y="5698253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18905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9"/>
          <p:cNvSpPr/>
          <p:nvPr/>
        </p:nvSpPr>
        <p:spPr>
          <a:xfrm>
            <a:off x="8534001" y="1600867"/>
            <a:ext cx="3718100" cy="3585867"/>
          </a:xfrm>
          <a:custGeom>
            <a:avLst/>
            <a:gdLst/>
            <a:ahLst/>
            <a:cxnLst/>
            <a:rect l="l" t="t" r="r" b="b"/>
            <a:pathLst>
              <a:path w="111543" h="107576" extrusionOk="0">
                <a:moveTo>
                  <a:pt x="85363" y="0"/>
                </a:moveTo>
                <a:lnTo>
                  <a:pt x="111543" y="23954"/>
                </a:lnTo>
                <a:lnTo>
                  <a:pt x="111494" y="100172"/>
                </a:lnTo>
                <a:lnTo>
                  <a:pt x="89158" y="107576"/>
                </a:lnTo>
                <a:lnTo>
                  <a:pt x="0" y="62716"/>
                </a:lnTo>
                <a:lnTo>
                  <a:pt x="17421" y="3397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1365" name="Google Shape;1365;p49"/>
          <p:cNvGrpSpPr/>
          <p:nvPr/>
        </p:nvGrpSpPr>
        <p:grpSpPr>
          <a:xfrm>
            <a:off x="10697494" y="5817455"/>
            <a:ext cx="768651" cy="942545"/>
            <a:chOff x="2473025" y="-13112500"/>
            <a:chExt cx="2673950" cy="13350625"/>
          </a:xfrm>
        </p:grpSpPr>
        <p:sp>
          <p:nvSpPr>
            <p:cNvPr id="1366" name="Google Shape;1366;p49"/>
            <p:cNvSpPr/>
            <p:nvPr/>
          </p:nvSpPr>
          <p:spPr>
            <a:xfrm>
              <a:off x="2473025" y="-9353550"/>
              <a:ext cx="2673950" cy="9591675"/>
            </a:xfrm>
            <a:custGeom>
              <a:avLst/>
              <a:gdLst/>
              <a:ahLst/>
              <a:cxnLst/>
              <a:rect l="l" t="t" r="r" b="b"/>
              <a:pathLst>
                <a:path w="106958" h="383667" extrusionOk="0">
                  <a:moveTo>
                    <a:pt x="17381" y="3722"/>
                  </a:moveTo>
                  <a:lnTo>
                    <a:pt x="17323" y="4233"/>
                  </a:lnTo>
                  <a:lnTo>
                    <a:pt x="17261" y="4732"/>
                  </a:lnTo>
                  <a:lnTo>
                    <a:pt x="17194" y="5231"/>
                  </a:lnTo>
                  <a:lnTo>
                    <a:pt x="17123" y="5719"/>
                  </a:lnTo>
                  <a:lnTo>
                    <a:pt x="17052" y="6196"/>
                  </a:lnTo>
                  <a:lnTo>
                    <a:pt x="16976" y="6672"/>
                  </a:lnTo>
                  <a:lnTo>
                    <a:pt x="16896" y="7137"/>
                  </a:lnTo>
                  <a:lnTo>
                    <a:pt x="16816" y="7591"/>
                  </a:lnTo>
                  <a:lnTo>
                    <a:pt x="16736" y="8045"/>
                  </a:lnTo>
                  <a:lnTo>
                    <a:pt x="16647" y="8488"/>
                  </a:lnTo>
                  <a:lnTo>
                    <a:pt x="16557" y="8930"/>
                  </a:lnTo>
                  <a:lnTo>
                    <a:pt x="16468" y="9350"/>
                  </a:lnTo>
                  <a:lnTo>
                    <a:pt x="16375" y="9781"/>
                  </a:lnTo>
                  <a:lnTo>
                    <a:pt x="16277" y="10189"/>
                  </a:lnTo>
                  <a:lnTo>
                    <a:pt x="16179" y="10598"/>
                  </a:lnTo>
                  <a:lnTo>
                    <a:pt x="16077" y="10995"/>
                  </a:lnTo>
                  <a:lnTo>
                    <a:pt x="15974" y="11392"/>
                  </a:lnTo>
                  <a:lnTo>
                    <a:pt x="15867" y="11767"/>
                  </a:lnTo>
                  <a:lnTo>
                    <a:pt x="15761" y="12141"/>
                  </a:lnTo>
                  <a:lnTo>
                    <a:pt x="15649" y="12515"/>
                  </a:lnTo>
                  <a:lnTo>
                    <a:pt x="15538" y="12878"/>
                  </a:lnTo>
                  <a:lnTo>
                    <a:pt x="15427" y="13230"/>
                  </a:lnTo>
                  <a:lnTo>
                    <a:pt x="15306" y="13571"/>
                  </a:lnTo>
                  <a:lnTo>
                    <a:pt x="15191" y="13911"/>
                  </a:lnTo>
                  <a:lnTo>
                    <a:pt x="15070" y="14240"/>
                  </a:lnTo>
                  <a:lnTo>
                    <a:pt x="14950" y="14569"/>
                  </a:lnTo>
                  <a:lnTo>
                    <a:pt x="14826" y="14887"/>
                  </a:lnTo>
                  <a:lnTo>
                    <a:pt x="14696" y="15193"/>
                  </a:lnTo>
                  <a:lnTo>
                    <a:pt x="14572" y="15488"/>
                  </a:lnTo>
                  <a:lnTo>
                    <a:pt x="14443" y="15783"/>
                  </a:lnTo>
                  <a:lnTo>
                    <a:pt x="14309" y="16067"/>
                  </a:lnTo>
                  <a:lnTo>
                    <a:pt x="14180" y="16339"/>
                  </a:lnTo>
                  <a:lnTo>
                    <a:pt x="14046" y="16611"/>
                  </a:lnTo>
                  <a:lnTo>
                    <a:pt x="13908" y="16872"/>
                  </a:lnTo>
                  <a:lnTo>
                    <a:pt x="13770" y="17122"/>
                  </a:lnTo>
                  <a:lnTo>
                    <a:pt x="13632" y="17371"/>
                  </a:lnTo>
                  <a:lnTo>
                    <a:pt x="13494" y="17610"/>
                  </a:lnTo>
                  <a:lnTo>
                    <a:pt x="13352" y="17837"/>
                  </a:lnTo>
                  <a:lnTo>
                    <a:pt x="13209" y="18064"/>
                  </a:lnTo>
                  <a:lnTo>
                    <a:pt x="13067" y="18279"/>
                  </a:lnTo>
                  <a:lnTo>
                    <a:pt x="12925" y="18483"/>
                  </a:lnTo>
                  <a:lnTo>
                    <a:pt x="12778" y="18676"/>
                  </a:lnTo>
                  <a:lnTo>
                    <a:pt x="12631" y="18869"/>
                  </a:lnTo>
                  <a:lnTo>
                    <a:pt x="12484" y="19051"/>
                  </a:lnTo>
                  <a:lnTo>
                    <a:pt x="12337" y="19221"/>
                  </a:lnTo>
                  <a:lnTo>
                    <a:pt x="12185" y="19391"/>
                  </a:lnTo>
                  <a:lnTo>
                    <a:pt x="12034" y="19550"/>
                  </a:lnTo>
                  <a:lnTo>
                    <a:pt x="11883" y="19697"/>
                  </a:lnTo>
                  <a:lnTo>
                    <a:pt x="11731" y="19845"/>
                  </a:lnTo>
                  <a:lnTo>
                    <a:pt x="11580" y="19981"/>
                  </a:lnTo>
                  <a:lnTo>
                    <a:pt x="11424" y="20106"/>
                  </a:lnTo>
                  <a:lnTo>
                    <a:pt x="11273" y="20219"/>
                  </a:lnTo>
                  <a:lnTo>
                    <a:pt x="11117" y="20333"/>
                  </a:lnTo>
                  <a:lnTo>
                    <a:pt x="10961" y="20435"/>
                  </a:lnTo>
                  <a:lnTo>
                    <a:pt x="10805" y="20526"/>
                  </a:lnTo>
                  <a:lnTo>
                    <a:pt x="10650" y="20616"/>
                  </a:lnTo>
                  <a:lnTo>
                    <a:pt x="10494" y="20696"/>
                  </a:lnTo>
                  <a:lnTo>
                    <a:pt x="10333" y="20764"/>
                  </a:lnTo>
                  <a:lnTo>
                    <a:pt x="10178" y="20821"/>
                  </a:lnTo>
                  <a:lnTo>
                    <a:pt x="10022" y="20877"/>
                  </a:lnTo>
                  <a:lnTo>
                    <a:pt x="9861" y="20923"/>
                  </a:lnTo>
                  <a:lnTo>
                    <a:pt x="9706" y="20957"/>
                  </a:lnTo>
                  <a:lnTo>
                    <a:pt x="9550" y="20980"/>
                  </a:lnTo>
                  <a:lnTo>
                    <a:pt x="9390" y="21002"/>
                  </a:lnTo>
                  <a:lnTo>
                    <a:pt x="9234" y="21014"/>
                  </a:lnTo>
                  <a:lnTo>
                    <a:pt x="9073" y="21025"/>
                  </a:lnTo>
                  <a:lnTo>
                    <a:pt x="8918" y="21014"/>
                  </a:lnTo>
                  <a:lnTo>
                    <a:pt x="8757" y="21002"/>
                  </a:lnTo>
                  <a:lnTo>
                    <a:pt x="8602" y="20980"/>
                  </a:lnTo>
                  <a:lnTo>
                    <a:pt x="8446" y="20945"/>
                  </a:lnTo>
                  <a:lnTo>
                    <a:pt x="8290" y="20911"/>
                  </a:lnTo>
                  <a:lnTo>
                    <a:pt x="8130" y="20866"/>
                  </a:lnTo>
                  <a:lnTo>
                    <a:pt x="7974" y="20809"/>
                  </a:lnTo>
                  <a:lnTo>
                    <a:pt x="7818" y="20741"/>
                  </a:lnTo>
                  <a:lnTo>
                    <a:pt x="7662" y="20673"/>
                  </a:lnTo>
                  <a:lnTo>
                    <a:pt x="7511" y="20594"/>
                  </a:lnTo>
                  <a:lnTo>
                    <a:pt x="7355" y="20503"/>
                  </a:lnTo>
                  <a:lnTo>
                    <a:pt x="7204" y="20412"/>
                  </a:lnTo>
                  <a:lnTo>
                    <a:pt x="7048" y="20299"/>
                  </a:lnTo>
                  <a:lnTo>
                    <a:pt x="6896" y="20185"/>
                  </a:lnTo>
                  <a:lnTo>
                    <a:pt x="6745" y="20060"/>
                  </a:lnTo>
                  <a:lnTo>
                    <a:pt x="6598" y="19936"/>
                  </a:lnTo>
                  <a:lnTo>
                    <a:pt x="6447" y="19788"/>
                  </a:lnTo>
                  <a:lnTo>
                    <a:pt x="6300" y="19641"/>
                  </a:lnTo>
                  <a:lnTo>
                    <a:pt x="6148" y="19482"/>
                  </a:lnTo>
                  <a:lnTo>
                    <a:pt x="6001" y="19323"/>
                  </a:lnTo>
                  <a:lnTo>
                    <a:pt x="5859" y="19141"/>
                  </a:lnTo>
                  <a:lnTo>
                    <a:pt x="5712" y="18960"/>
                  </a:lnTo>
                  <a:lnTo>
                    <a:pt x="5570" y="18767"/>
                  </a:lnTo>
                  <a:lnTo>
                    <a:pt x="5427" y="18574"/>
                  </a:lnTo>
                  <a:lnTo>
                    <a:pt x="5289" y="18359"/>
                  </a:lnTo>
                  <a:lnTo>
                    <a:pt x="5147" y="18143"/>
                  </a:lnTo>
                  <a:lnTo>
                    <a:pt x="5009" y="17916"/>
                  </a:lnTo>
                  <a:lnTo>
                    <a:pt x="4875" y="17678"/>
                  </a:lnTo>
                  <a:lnTo>
                    <a:pt x="4737" y="17440"/>
                  </a:lnTo>
                  <a:lnTo>
                    <a:pt x="4604" y="17190"/>
                  </a:lnTo>
                  <a:lnTo>
                    <a:pt x="4474" y="16929"/>
                  </a:lnTo>
                  <a:lnTo>
                    <a:pt x="4341" y="16657"/>
                  </a:lnTo>
                  <a:lnTo>
                    <a:pt x="4212" y="16373"/>
                  </a:lnTo>
                  <a:lnTo>
                    <a:pt x="4087" y="16089"/>
                  </a:lnTo>
                  <a:lnTo>
                    <a:pt x="3962" y="15794"/>
                  </a:lnTo>
                  <a:lnTo>
                    <a:pt x="3838" y="15488"/>
                  </a:lnTo>
                  <a:lnTo>
                    <a:pt x="3713" y="15170"/>
                  </a:lnTo>
                  <a:lnTo>
                    <a:pt x="3593" y="14841"/>
                  </a:lnTo>
                  <a:lnTo>
                    <a:pt x="3477" y="14512"/>
                  </a:lnTo>
                  <a:lnTo>
                    <a:pt x="3361" y="14172"/>
                  </a:lnTo>
                  <a:lnTo>
                    <a:pt x="3246" y="13820"/>
                  </a:lnTo>
                  <a:lnTo>
                    <a:pt x="3134" y="13457"/>
                  </a:lnTo>
                  <a:lnTo>
                    <a:pt x="3027" y="13094"/>
                  </a:lnTo>
                  <a:lnTo>
                    <a:pt x="2916" y="12720"/>
                  </a:lnTo>
                  <a:lnTo>
                    <a:pt x="2814" y="12334"/>
                  </a:lnTo>
                  <a:lnTo>
                    <a:pt x="2711" y="11937"/>
                  </a:lnTo>
                  <a:lnTo>
                    <a:pt x="2609" y="11528"/>
                  </a:lnTo>
                  <a:lnTo>
                    <a:pt x="2511" y="11120"/>
                  </a:lnTo>
                  <a:lnTo>
                    <a:pt x="2413" y="10689"/>
                  </a:lnTo>
                  <a:lnTo>
                    <a:pt x="2320" y="10258"/>
                  </a:lnTo>
                  <a:lnTo>
                    <a:pt x="2231" y="9826"/>
                  </a:lnTo>
                  <a:lnTo>
                    <a:pt x="2141" y="9373"/>
                  </a:lnTo>
                  <a:lnTo>
                    <a:pt x="2057" y="8907"/>
                  </a:lnTo>
                  <a:lnTo>
                    <a:pt x="1972" y="8442"/>
                  </a:lnTo>
                  <a:lnTo>
                    <a:pt x="1892" y="7966"/>
                  </a:lnTo>
                  <a:lnTo>
                    <a:pt x="1816" y="7478"/>
                  </a:lnTo>
                  <a:lnTo>
                    <a:pt x="1741" y="6990"/>
                  </a:lnTo>
                  <a:lnTo>
                    <a:pt x="1670" y="6479"/>
                  </a:lnTo>
                  <a:lnTo>
                    <a:pt x="1598" y="5969"/>
                  </a:lnTo>
                  <a:lnTo>
                    <a:pt x="1536" y="5447"/>
                  </a:lnTo>
                  <a:lnTo>
                    <a:pt x="1469" y="4914"/>
                  </a:lnTo>
                  <a:lnTo>
                    <a:pt x="1411" y="4369"/>
                  </a:lnTo>
                  <a:lnTo>
                    <a:pt x="1402" y="4312"/>
                  </a:lnTo>
                  <a:lnTo>
                    <a:pt x="1394" y="4267"/>
                  </a:lnTo>
                  <a:lnTo>
                    <a:pt x="1385" y="4221"/>
                  </a:lnTo>
                  <a:lnTo>
                    <a:pt x="1376" y="4165"/>
                  </a:lnTo>
                  <a:lnTo>
                    <a:pt x="1865" y="4278"/>
                  </a:lnTo>
                  <a:lnTo>
                    <a:pt x="2360" y="4369"/>
                  </a:lnTo>
                  <a:lnTo>
                    <a:pt x="2858" y="4448"/>
                  </a:lnTo>
                  <a:lnTo>
                    <a:pt x="3352" y="4516"/>
                  </a:lnTo>
                  <a:lnTo>
                    <a:pt x="3851" y="4584"/>
                  </a:lnTo>
                  <a:lnTo>
                    <a:pt x="4350" y="4630"/>
                  </a:lnTo>
                  <a:lnTo>
                    <a:pt x="4848" y="4675"/>
                  </a:lnTo>
                  <a:lnTo>
                    <a:pt x="5351" y="4709"/>
                  </a:lnTo>
                  <a:lnTo>
                    <a:pt x="5850" y="4743"/>
                  </a:lnTo>
                  <a:lnTo>
                    <a:pt x="6353" y="4755"/>
                  </a:lnTo>
                  <a:lnTo>
                    <a:pt x="6856" y="4766"/>
                  </a:lnTo>
                  <a:lnTo>
                    <a:pt x="7862" y="4766"/>
                  </a:lnTo>
                  <a:lnTo>
                    <a:pt x="8366" y="4755"/>
                  </a:lnTo>
                  <a:lnTo>
                    <a:pt x="9376" y="4709"/>
                  </a:lnTo>
                  <a:lnTo>
                    <a:pt x="10382" y="4641"/>
                  </a:lnTo>
                  <a:lnTo>
                    <a:pt x="11393" y="4550"/>
                  </a:lnTo>
                  <a:lnTo>
                    <a:pt x="12399" y="4448"/>
                  </a:lnTo>
                  <a:lnTo>
                    <a:pt x="13401" y="4324"/>
                  </a:lnTo>
                  <a:lnTo>
                    <a:pt x="14403" y="4187"/>
                  </a:lnTo>
                  <a:lnTo>
                    <a:pt x="15400" y="4040"/>
                  </a:lnTo>
                  <a:lnTo>
                    <a:pt x="16393" y="3881"/>
                  </a:lnTo>
                  <a:lnTo>
                    <a:pt x="17381" y="3722"/>
                  </a:lnTo>
                  <a:close/>
                  <a:moveTo>
                    <a:pt x="90311" y="15443"/>
                  </a:moveTo>
                  <a:lnTo>
                    <a:pt x="90806" y="15692"/>
                  </a:lnTo>
                  <a:lnTo>
                    <a:pt x="91300" y="15942"/>
                  </a:lnTo>
                  <a:lnTo>
                    <a:pt x="92284" y="16475"/>
                  </a:lnTo>
                  <a:lnTo>
                    <a:pt x="93263" y="17020"/>
                  </a:lnTo>
                  <a:lnTo>
                    <a:pt x="94243" y="17598"/>
                  </a:lnTo>
                  <a:lnTo>
                    <a:pt x="95218" y="18177"/>
                  </a:lnTo>
                  <a:lnTo>
                    <a:pt x="96193" y="18778"/>
                  </a:lnTo>
                  <a:lnTo>
                    <a:pt x="97168" y="19391"/>
                  </a:lnTo>
                  <a:lnTo>
                    <a:pt x="98138" y="20015"/>
                  </a:lnTo>
                  <a:lnTo>
                    <a:pt x="100088" y="21275"/>
                  </a:lnTo>
                  <a:lnTo>
                    <a:pt x="102034" y="22523"/>
                  </a:lnTo>
                  <a:lnTo>
                    <a:pt x="103009" y="23147"/>
                  </a:lnTo>
                  <a:lnTo>
                    <a:pt x="103984" y="23759"/>
                  </a:lnTo>
                  <a:lnTo>
                    <a:pt x="104959" y="24372"/>
                  </a:lnTo>
                  <a:lnTo>
                    <a:pt x="105938" y="24962"/>
                  </a:lnTo>
                  <a:lnTo>
                    <a:pt x="105872" y="25370"/>
                  </a:lnTo>
                  <a:lnTo>
                    <a:pt x="105800" y="25768"/>
                  </a:lnTo>
                  <a:lnTo>
                    <a:pt x="105720" y="26176"/>
                  </a:lnTo>
                  <a:lnTo>
                    <a:pt x="105640" y="26562"/>
                  </a:lnTo>
                  <a:lnTo>
                    <a:pt x="105551" y="26959"/>
                  </a:lnTo>
                  <a:lnTo>
                    <a:pt x="105458" y="27333"/>
                  </a:lnTo>
                  <a:lnTo>
                    <a:pt x="105360" y="27719"/>
                  </a:lnTo>
                  <a:lnTo>
                    <a:pt x="105253" y="28082"/>
                  </a:lnTo>
                  <a:lnTo>
                    <a:pt x="105146" y="28457"/>
                  </a:lnTo>
                  <a:lnTo>
                    <a:pt x="105035" y="28808"/>
                  </a:lnTo>
                  <a:lnTo>
                    <a:pt x="104914" y="29171"/>
                  </a:lnTo>
                  <a:lnTo>
                    <a:pt x="104794" y="29512"/>
                  </a:lnTo>
                  <a:lnTo>
                    <a:pt x="104670" y="29863"/>
                  </a:lnTo>
                  <a:lnTo>
                    <a:pt x="104541" y="30193"/>
                  </a:lnTo>
                  <a:lnTo>
                    <a:pt x="104407" y="30522"/>
                  </a:lnTo>
                  <a:lnTo>
                    <a:pt x="104269" y="30851"/>
                  </a:lnTo>
                  <a:lnTo>
                    <a:pt x="104126" y="31168"/>
                  </a:lnTo>
                  <a:lnTo>
                    <a:pt x="103984" y="31475"/>
                  </a:lnTo>
                  <a:lnTo>
                    <a:pt x="103837" y="31781"/>
                  </a:lnTo>
                  <a:lnTo>
                    <a:pt x="103686" y="32076"/>
                  </a:lnTo>
                  <a:lnTo>
                    <a:pt x="103534" y="32371"/>
                  </a:lnTo>
                  <a:lnTo>
                    <a:pt x="103374" y="32655"/>
                  </a:lnTo>
                  <a:lnTo>
                    <a:pt x="103218" y="32938"/>
                  </a:lnTo>
                  <a:lnTo>
                    <a:pt x="103053" y="33199"/>
                  </a:lnTo>
                  <a:lnTo>
                    <a:pt x="102893" y="33472"/>
                  </a:lnTo>
                  <a:lnTo>
                    <a:pt x="102724" y="33732"/>
                  </a:lnTo>
                  <a:lnTo>
                    <a:pt x="102559" y="33982"/>
                  </a:lnTo>
                  <a:lnTo>
                    <a:pt x="102386" y="34220"/>
                  </a:lnTo>
                  <a:lnTo>
                    <a:pt x="102216" y="34459"/>
                  </a:lnTo>
                  <a:lnTo>
                    <a:pt x="102043" y="34686"/>
                  </a:lnTo>
                  <a:lnTo>
                    <a:pt x="101865" y="34912"/>
                  </a:lnTo>
                  <a:lnTo>
                    <a:pt x="101691" y="35128"/>
                  </a:lnTo>
                  <a:lnTo>
                    <a:pt x="101513" y="35332"/>
                  </a:lnTo>
                  <a:lnTo>
                    <a:pt x="101331" y="35536"/>
                  </a:lnTo>
                  <a:lnTo>
                    <a:pt x="101152" y="35729"/>
                  </a:lnTo>
                  <a:lnTo>
                    <a:pt x="100970" y="35911"/>
                  </a:lnTo>
                  <a:lnTo>
                    <a:pt x="100787" y="36092"/>
                  </a:lnTo>
                  <a:lnTo>
                    <a:pt x="100609" y="36263"/>
                  </a:lnTo>
                  <a:lnTo>
                    <a:pt x="100427" y="36433"/>
                  </a:lnTo>
                  <a:lnTo>
                    <a:pt x="100240" y="36580"/>
                  </a:lnTo>
                  <a:lnTo>
                    <a:pt x="100057" y="36728"/>
                  </a:lnTo>
                  <a:lnTo>
                    <a:pt x="99875" y="36875"/>
                  </a:lnTo>
                  <a:lnTo>
                    <a:pt x="99692" y="37000"/>
                  </a:lnTo>
                  <a:lnTo>
                    <a:pt x="99510" y="37125"/>
                  </a:lnTo>
                  <a:lnTo>
                    <a:pt x="99327" y="37250"/>
                  </a:lnTo>
                  <a:lnTo>
                    <a:pt x="99149" y="37352"/>
                  </a:lnTo>
                  <a:lnTo>
                    <a:pt x="98966" y="37454"/>
                  </a:lnTo>
                  <a:lnTo>
                    <a:pt x="98788" y="37545"/>
                  </a:lnTo>
                  <a:lnTo>
                    <a:pt x="98610" y="37624"/>
                  </a:lnTo>
                  <a:lnTo>
                    <a:pt x="98432" y="37704"/>
                  </a:lnTo>
                  <a:lnTo>
                    <a:pt x="98254" y="37772"/>
                  </a:lnTo>
                  <a:lnTo>
                    <a:pt x="98080" y="37828"/>
                  </a:lnTo>
                  <a:lnTo>
                    <a:pt x="97907" y="37874"/>
                  </a:lnTo>
                  <a:lnTo>
                    <a:pt x="97738" y="37919"/>
                  </a:lnTo>
                  <a:lnTo>
                    <a:pt x="97568" y="37953"/>
                  </a:lnTo>
                  <a:lnTo>
                    <a:pt x="97399" y="37976"/>
                  </a:lnTo>
                  <a:lnTo>
                    <a:pt x="97235" y="37987"/>
                  </a:lnTo>
                  <a:lnTo>
                    <a:pt x="97070" y="37999"/>
                  </a:lnTo>
                  <a:lnTo>
                    <a:pt x="96910" y="37999"/>
                  </a:lnTo>
                  <a:lnTo>
                    <a:pt x="96754" y="37987"/>
                  </a:lnTo>
                  <a:lnTo>
                    <a:pt x="96598" y="37965"/>
                  </a:lnTo>
                  <a:lnTo>
                    <a:pt x="96447" y="37931"/>
                  </a:lnTo>
                  <a:lnTo>
                    <a:pt x="96295" y="37896"/>
                  </a:lnTo>
                  <a:lnTo>
                    <a:pt x="96148" y="37851"/>
                  </a:lnTo>
                  <a:lnTo>
                    <a:pt x="95966" y="37772"/>
                  </a:lnTo>
                  <a:lnTo>
                    <a:pt x="95783" y="37692"/>
                  </a:lnTo>
                  <a:lnTo>
                    <a:pt x="95601" y="37590"/>
                  </a:lnTo>
                  <a:lnTo>
                    <a:pt x="95423" y="37477"/>
                  </a:lnTo>
                  <a:lnTo>
                    <a:pt x="95249" y="37352"/>
                  </a:lnTo>
                  <a:lnTo>
                    <a:pt x="95075" y="37216"/>
                  </a:lnTo>
                  <a:lnTo>
                    <a:pt x="94902" y="37068"/>
                  </a:lnTo>
                  <a:lnTo>
                    <a:pt x="94732" y="36909"/>
                  </a:lnTo>
                  <a:lnTo>
                    <a:pt x="94568" y="36739"/>
                  </a:lnTo>
                  <a:lnTo>
                    <a:pt x="94403" y="36558"/>
                  </a:lnTo>
                  <a:lnTo>
                    <a:pt x="94243" y="36365"/>
                  </a:lnTo>
                  <a:lnTo>
                    <a:pt x="94082" y="36161"/>
                  </a:lnTo>
                  <a:lnTo>
                    <a:pt x="93927" y="35945"/>
                  </a:lnTo>
                  <a:lnTo>
                    <a:pt x="93771" y="35729"/>
                  </a:lnTo>
                  <a:lnTo>
                    <a:pt x="93619" y="35491"/>
                  </a:lnTo>
                  <a:lnTo>
                    <a:pt x="93473" y="35241"/>
                  </a:lnTo>
                  <a:lnTo>
                    <a:pt x="93326" y="34992"/>
                  </a:lnTo>
                  <a:lnTo>
                    <a:pt x="93183" y="34720"/>
                  </a:lnTo>
                  <a:lnTo>
                    <a:pt x="93045" y="34447"/>
                  </a:lnTo>
                  <a:lnTo>
                    <a:pt x="92907" y="34164"/>
                  </a:lnTo>
                  <a:lnTo>
                    <a:pt x="92774" y="33869"/>
                  </a:lnTo>
                  <a:lnTo>
                    <a:pt x="92640" y="33574"/>
                  </a:lnTo>
                  <a:lnTo>
                    <a:pt x="92511" y="33256"/>
                  </a:lnTo>
                  <a:lnTo>
                    <a:pt x="92386" y="32938"/>
                  </a:lnTo>
                  <a:lnTo>
                    <a:pt x="92266" y="32609"/>
                  </a:lnTo>
                  <a:lnTo>
                    <a:pt x="92146" y="32280"/>
                  </a:lnTo>
                  <a:lnTo>
                    <a:pt x="92030" y="31928"/>
                  </a:lnTo>
                  <a:lnTo>
                    <a:pt x="91914" y="31588"/>
                  </a:lnTo>
                  <a:lnTo>
                    <a:pt x="91807" y="31225"/>
                  </a:lnTo>
                  <a:lnTo>
                    <a:pt x="91701" y="30862"/>
                  </a:lnTo>
                  <a:lnTo>
                    <a:pt x="91598" y="30488"/>
                  </a:lnTo>
                  <a:lnTo>
                    <a:pt x="91496" y="30102"/>
                  </a:lnTo>
                  <a:lnTo>
                    <a:pt x="91402" y="29716"/>
                  </a:lnTo>
                  <a:lnTo>
                    <a:pt x="91309" y="29319"/>
                  </a:lnTo>
                  <a:lnTo>
                    <a:pt x="91220" y="28922"/>
                  </a:lnTo>
                  <a:lnTo>
                    <a:pt x="91131" y="28513"/>
                  </a:lnTo>
                  <a:lnTo>
                    <a:pt x="91051" y="28105"/>
                  </a:lnTo>
                  <a:lnTo>
                    <a:pt x="90970" y="27685"/>
                  </a:lnTo>
                  <a:lnTo>
                    <a:pt x="90895" y="27265"/>
                  </a:lnTo>
                  <a:lnTo>
                    <a:pt x="90823" y="26834"/>
                  </a:lnTo>
                  <a:lnTo>
                    <a:pt x="90757" y="26403"/>
                  </a:lnTo>
                  <a:lnTo>
                    <a:pt x="90690" y="25960"/>
                  </a:lnTo>
                  <a:lnTo>
                    <a:pt x="90632" y="25518"/>
                  </a:lnTo>
                  <a:lnTo>
                    <a:pt x="90574" y="25075"/>
                  </a:lnTo>
                  <a:lnTo>
                    <a:pt x="90521" y="24622"/>
                  </a:lnTo>
                  <a:lnTo>
                    <a:pt x="90472" y="24168"/>
                  </a:lnTo>
                  <a:lnTo>
                    <a:pt x="90427" y="23703"/>
                  </a:lnTo>
                  <a:lnTo>
                    <a:pt x="90387" y="23237"/>
                  </a:lnTo>
                  <a:lnTo>
                    <a:pt x="90352" y="22772"/>
                  </a:lnTo>
                  <a:lnTo>
                    <a:pt x="90320" y="22307"/>
                  </a:lnTo>
                  <a:lnTo>
                    <a:pt x="90289" y="21830"/>
                  </a:lnTo>
                  <a:lnTo>
                    <a:pt x="90267" y="21354"/>
                  </a:lnTo>
                  <a:lnTo>
                    <a:pt x="90245" y="20866"/>
                  </a:lnTo>
                  <a:lnTo>
                    <a:pt x="90231" y="20390"/>
                  </a:lnTo>
                  <a:lnTo>
                    <a:pt x="90218" y="19902"/>
                  </a:lnTo>
                  <a:lnTo>
                    <a:pt x="90214" y="19414"/>
                  </a:lnTo>
                  <a:lnTo>
                    <a:pt x="90209" y="18926"/>
                  </a:lnTo>
                  <a:lnTo>
                    <a:pt x="90209" y="18438"/>
                  </a:lnTo>
                  <a:lnTo>
                    <a:pt x="90218" y="17950"/>
                  </a:lnTo>
                  <a:lnTo>
                    <a:pt x="90227" y="17451"/>
                  </a:lnTo>
                  <a:lnTo>
                    <a:pt x="90240" y="16963"/>
                  </a:lnTo>
                  <a:lnTo>
                    <a:pt x="90263" y="16464"/>
                  </a:lnTo>
                  <a:lnTo>
                    <a:pt x="90285" y="15965"/>
                  </a:lnTo>
                  <a:lnTo>
                    <a:pt x="90311" y="15465"/>
                  </a:lnTo>
                  <a:lnTo>
                    <a:pt x="90311" y="15443"/>
                  </a:lnTo>
                  <a:close/>
                  <a:moveTo>
                    <a:pt x="12021" y="23861"/>
                  </a:moveTo>
                  <a:lnTo>
                    <a:pt x="12007" y="24020"/>
                  </a:lnTo>
                  <a:lnTo>
                    <a:pt x="11994" y="24179"/>
                  </a:lnTo>
                  <a:lnTo>
                    <a:pt x="11985" y="24361"/>
                  </a:lnTo>
                  <a:lnTo>
                    <a:pt x="11985" y="24565"/>
                  </a:lnTo>
                  <a:lnTo>
                    <a:pt x="12025" y="26051"/>
                  </a:lnTo>
                  <a:lnTo>
                    <a:pt x="12079" y="27549"/>
                  </a:lnTo>
                  <a:lnTo>
                    <a:pt x="12137" y="29047"/>
                  </a:lnTo>
                  <a:lnTo>
                    <a:pt x="12194" y="30544"/>
                  </a:lnTo>
                  <a:lnTo>
                    <a:pt x="12266" y="32053"/>
                  </a:lnTo>
                  <a:lnTo>
                    <a:pt x="12337" y="33551"/>
                  </a:lnTo>
                  <a:lnTo>
                    <a:pt x="12413" y="35060"/>
                  </a:lnTo>
                  <a:lnTo>
                    <a:pt x="12493" y="36558"/>
                  </a:lnTo>
                  <a:lnTo>
                    <a:pt x="8967" y="37976"/>
                  </a:lnTo>
                  <a:lnTo>
                    <a:pt x="8829" y="38021"/>
                  </a:lnTo>
                  <a:lnTo>
                    <a:pt x="8686" y="38067"/>
                  </a:lnTo>
                  <a:lnTo>
                    <a:pt x="8388" y="38146"/>
                  </a:lnTo>
                  <a:lnTo>
                    <a:pt x="8085" y="38237"/>
                  </a:lnTo>
                  <a:lnTo>
                    <a:pt x="7929" y="38282"/>
                  </a:lnTo>
                  <a:lnTo>
                    <a:pt x="7773" y="38339"/>
                  </a:lnTo>
                  <a:lnTo>
                    <a:pt x="7680" y="36580"/>
                  </a:lnTo>
                  <a:lnTo>
                    <a:pt x="7591" y="34810"/>
                  </a:lnTo>
                  <a:lnTo>
                    <a:pt x="7506" y="33040"/>
                  </a:lnTo>
                  <a:lnTo>
                    <a:pt x="7426" y="31259"/>
                  </a:lnTo>
                  <a:lnTo>
                    <a:pt x="7350" y="29478"/>
                  </a:lnTo>
                  <a:lnTo>
                    <a:pt x="7284" y="27685"/>
                  </a:lnTo>
                  <a:lnTo>
                    <a:pt x="7217" y="25892"/>
                  </a:lnTo>
                  <a:lnTo>
                    <a:pt x="7155" y="24088"/>
                  </a:lnTo>
                  <a:lnTo>
                    <a:pt x="7155" y="24088"/>
                  </a:lnTo>
                  <a:lnTo>
                    <a:pt x="7457" y="24270"/>
                  </a:lnTo>
                  <a:lnTo>
                    <a:pt x="7765" y="24429"/>
                  </a:lnTo>
                  <a:lnTo>
                    <a:pt x="8067" y="24554"/>
                  </a:lnTo>
                  <a:lnTo>
                    <a:pt x="8374" y="24656"/>
                  </a:lnTo>
                  <a:lnTo>
                    <a:pt x="8682" y="24735"/>
                  </a:lnTo>
                  <a:lnTo>
                    <a:pt x="8989" y="24792"/>
                  </a:lnTo>
                  <a:lnTo>
                    <a:pt x="9296" y="24814"/>
                  </a:lnTo>
                  <a:lnTo>
                    <a:pt x="9603" y="24814"/>
                  </a:lnTo>
                  <a:lnTo>
                    <a:pt x="9910" y="24792"/>
                  </a:lnTo>
                  <a:lnTo>
                    <a:pt x="10218" y="24735"/>
                  </a:lnTo>
                  <a:lnTo>
                    <a:pt x="10520" y="24656"/>
                  </a:lnTo>
                  <a:lnTo>
                    <a:pt x="10828" y="24554"/>
                  </a:lnTo>
                  <a:lnTo>
                    <a:pt x="11126" y="24417"/>
                  </a:lnTo>
                  <a:lnTo>
                    <a:pt x="11429" y="24259"/>
                  </a:lnTo>
                  <a:lnTo>
                    <a:pt x="11727" y="24077"/>
                  </a:lnTo>
                  <a:lnTo>
                    <a:pt x="12021" y="23861"/>
                  </a:lnTo>
                  <a:close/>
                  <a:moveTo>
                    <a:pt x="12591" y="38418"/>
                  </a:moveTo>
                  <a:lnTo>
                    <a:pt x="12715" y="40359"/>
                  </a:lnTo>
                  <a:lnTo>
                    <a:pt x="12844" y="42287"/>
                  </a:lnTo>
                  <a:lnTo>
                    <a:pt x="12987" y="44228"/>
                  </a:lnTo>
                  <a:lnTo>
                    <a:pt x="13134" y="46156"/>
                  </a:lnTo>
                  <a:lnTo>
                    <a:pt x="13294" y="48085"/>
                  </a:lnTo>
                  <a:lnTo>
                    <a:pt x="13463" y="50014"/>
                  </a:lnTo>
                  <a:lnTo>
                    <a:pt x="13548" y="50967"/>
                  </a:lnTo>
                  <a:lnTo>
                    <a:pt x="13641" y="51932"/>
                  </a:lnTo>
                  <a:lnTo>
                    <a:pt x="13730" y="52885"/>
                  </a:lnTo>
                  <a:lnTo>
                    <a:pt x="13828" y="53838"/>
                  </a:lnTo>
                  <a:lnTo>
                    <a:pt x="13254" y="54326"/>
                  </a:lnTo>
                  <a:lnTo>
                    <a:pt x="12671" y="54813"/>
                  </a:lnTo>
                  <a:lnTo>
                    <a:pt x="11495" y="55789"/>
                  </a:lnTo>
                  <a:lnTo>
                    <a:pt x="10903" y="56288"/>
                  </a:lnTo>
                  <a:lnTo>
                    <a:pt x="10316" y="56810"/>
                  </a:lnTo>
                  <a:lnTo>
                    <a:pt x="10026" y="57083"/>
                  </a:lnTo>
                  <a:lnTo>
                    <a:pt x="9732" y="57366"/>
                  </a:lnTo>
                  <a:lnTo>
                    <a:pt x="9443" y="57650"/>
                  </a:lnTo>
                  <a:lnTo>
                    <a:pt x="9158" y="57945"/>
                  </a:lnTo>
                  <a:lnTo>
                    <a:pt x="8971" y="55823"/>
                  </a:lnTo>
                  <a:lnTo>
                    <a:pt x="8793" y="53702"/>
                  </a:lnTo>
                  <a:lnTo>
                    <a:pt x="8624" y="51568"/>
                  </a:lnTo>
                  <a:lnTo>
                    <a:pt x="8464" y="49424"/>
                  </a:lnTo>
                  <a:lnTo>
                    <a:pt x="8312" y="47291"/>
                  </a:lnTo>
                  <a:lnTo>
                    <a:pt x="8170" y="45135"/>
                  </a:lnTo>
                  <a:lnTo>
                    <a:pt x="8032" y="42991"/>
                  </a:lnTo>
                  <a:lnTo>
                    <a:pt x="7903" y="40824"/>
                  </a:lnTo>
                  <a:lnTo>
                    <a:pt x="7978" y="40801"/>
                  </a:lnTo>
                  <a:lnTo>
                    <a:pt x="8054" y="40756"/>
                  </a:lnTo>
                  <a:lnTo>
                    <a:pt x="8134" y="40688"/>
                  </a:lnTo>
                  <a:lnTo>
                    <a:pt x="8210" y="40608"/>
                  </a:lnTo>
                  <a:lnTo>
                    <a:pt x="8940" y="40234"/>
                  </a:lnTo>
                  <a:lnTo>
                    <a:pt x="9301" y="40052"/>
                  </a:lnTo>
                  <a:lnTo>
                    <a:pt x="9666" y="39871"/>
                  </a:lnTo>
                  <a:lnTo>
                    <a:pt x="10031" y="39689"/>
                  </a:lnTo>
                  <a:lnTo>
                    <a:pt x="10391" y="39508"/>
                  </a:lnTo>
                  <a:lnTo>
                    <a:pt x="11491" y="38952"/>
                  </a:lnTo>
                  <a:lnTo>
                    <a:pt x="12043" y="38679"/>
                  </a:lnTo>
                  <a:lnTo>
                    <a:pt x="12591" y="38418"/>
                  </a:lnTo>
                  <a:close/>
                  <a:moveTo>
                    <a:pt x="93806" y="40551"/>
                  </a:moveTo>
                  <a:lnTo>
                    <a:pt x="94029" y="40801"/>
                  </a:lnTo>
                  <a:lnTo>
                    <a:pt x="94261" y="41039"/>
                  </a:lnTo>
                  <a:lnTo>
                    <a:pt x="94496" y="41255"/>
                  </a:lnTo>
                  <a:lnTo>
                    <a:pt x="94732" y="41459"/>
                  </a:lnTo>
                  <a:lnTo>
                    <a:pt x="94973" y="41629"/>
                  </a:lnTo>
                  <a:lnTo>
                    <a:pt x="95218" y="41788"/>
                  </a:lnTo>
                  <a:lnTo>
                    <a:pt x="95467" y="41913"/>
                  </a:lnTo>
                  <a:lnTo>
                    <a:pt x="95721" y="42015"/>
                  </a:lnTo>
                  <a:lnTo>
                    <a:pt x="95948" y="42095"/>
                  </a:lnTo>
                  <a:lnTo>
                    <a:pt x="96184" y="42151"/>
                  </a:lnTo>
                  <a:lnTo>
                    <a:pt x="96424" y="42197"/>
                  </a:lnTo>
                  <a:lnTo>
                    <a:pt x="96674" y="42219"/>
                  </a:lnTo>
                  <a:lnTo>
                    <a:pt x="96927" y="42219"/>
                  </a:lnTo>
                  <a:lnTo>
                    <a:pt x="97186" y="42197"/>
                  </a:lnTo>
                  <a:lnTo>
                    <a:pt x="97453" y="42163"/>
                  </a:lnTo>
                  <a:lnTo>
                    <a:pt x="97720" y="42106"/>
                  </a:lnTo>
                  <a:lnTo>
                    <a:pt x="97991" y="42026"/>
                  </a:lnTo>
                  <a:lnTo>
                    <a:pt x="98267" y="41936"/>
                  </a:lnTo>
                  <a:lnTo>
                    <a:pt x="98548" y="41822"/>
                  </a:lnTo>
                  <a:lnTo>
                    <a:pt x="98833" y="41697"/>
                  </a:lnTo>
                  <a:lnTo>
                    <a:pt x="99113" y="41550"/>
                  </a:lnTo>
                  <a:lnTo>
                    <a:pt x="99403" y="41380"/>
                  </a:lnTo>
                  <a:lnTo>
                    <a:pt x="99688" y="41198"/>
                  </a:lnTo>
                  <a:lnTo>
                    <a:pt x="99977" y="41005"/>
                  </a:lnTo>
                  <a:lnTo>
                    <a:pt x="99977" y="41005"/>
                  </a:lnTo>
                  <a:lnTo>
                    <a:pt x="99781" y="43399"/>
                  </a:lnTo>
                  <a:lnTo>
                    <a:pt x="99581" y="45793"/>
                  </a:lnTo>
                  <a:lnTo>
                    <a:pt x="99380" y="48165"/>
                  </a:lnTo>
                  <a:lnTo>
                    <a:pt x="99171" y="50536"/>
                  </a:lnTo>
                  <a:lnTo>
                    <a:pt x="98958" y="52896"/>
                  </a:lnTo>
                  <a:lnTo>
                    <a:pt x="98735" y="55256"/>
                  </a:lnTo>
                  <a:lnTo>
                    <a:pt x="98503" y="57593"/>
                  </a:lnTo>
                  <a:lnTo>
                    <a:pt x="98267" y="59930"/>
                  </a:lnTo>
                  <a:lnTo>
                    <a:pt x="97902" y="59647"/>
                  </a:lnTo>
                  <a:lnTo>
                    <a:pt x="97537" y="59375"/>
                  </a:lnTo>
                  <a:lnTo>
                    <a:pt x="97168" y="59125"/>
                  </a:lnTo>
                  <a:lnTo>
                    <a:pt x="96798" y="58875"/>
                  </a:lnTo>
                  <a:lnTo>
                    <a:pt x="96429" y="58648"/>
                  </a:lnTo>
                  <a:lnTo>
                    <a:pt x="96055" y="58433"/>
                  </a:lnTo>
                  <a:lnTo>
                    <a:pt x="95681" y="58229"/>
                  </a:lnTo>
                  <a:lnTo>
                    <a:pt x="95302" y="58047"/>
                  </a:lnTo>
                  <a:lnTo>
                    <a:pt x="94928" y="57865"/>
                  </a:lnTo>
                  <a:lnTo>
                    <a:pt x="94550" y="57718"/>
                  </a:lnTo>
                  <a:lnTo>
                    <a:pt x="94176" y="57570"/>
                  </a:lnTo>
                  <a:lnTo>
                    <a:pt x="93798" y="57446"/>
                  </a:lnTo>
                  <a:lnTo>
                    <a:pt x="93419" y="57344"/>
                  </a:lnTo>
                  <a:lnTo>
                    <a:pt x="93041" y="57264"/>
                  </a:lnTo>
                  <a:lnTo>
                    <a:pt x="92662" y="57196"/>
                  </a:lnTo>
                  <a:lnTo>
                    <a:pt x="92288" y="57139"/>
                  </a:lnTo>
                  <a:lnTo>
                    <a:pt x="92413" y="56118"/>
                  </a:lnTo>
                  <a:lnTo>
                    <a:pt x="92538" y="55097"/>
                  </a:lnTo>
                  <a:lnTo>
                    <a:pt x="92658" y="54076"/>
                  </a:lnTo>
                  <a:lnTo>
                    <a:pt x="92774" y="53043"/>
                  </a:lnTo>
                  <a:lnTo>
                    <a:pt x="92880" y="52011"/>
                  </a:lnTo>
                  <a:lnTo>
                    <a:pt x="92987" y="50978"/>
                  </a:lnTo>
                  <a:lnTo>
                    <a:pt x="93090" y="49946"/>
                  </a:lnTo>
                  <a:lnTo>
                    <a:pt x="93188" y="48902"/>
                  </a:lnTo>
                  <a:lnTo>
                    <a:pt x="93281" y="47870"/>
                  </a:lnTo>
                  <a:lnTo>
                    <a:pt x="93370" y="46826"/>
                  </a:lnTo>
                  <a:lnTo>
                    <a:pt x="93455" y="45782"/>
                  </a:lnTo>
                  <a:lnTo>
                    <a:pt x="93535" y="44738"/>
                  </a:lnTo>
                  <a:lnTo>
                    <a:pt x="93611" y="43694"/>
                  </a:lnTo>
                  <a:lnTo>
                    <a:pt x="93677" y="42650"/>
                  </a:lnTo>
                  <a:lnTo>
                    <a:pt x="93744" y="41607"/>
                  </a:lnTo>
                  <a:lnTo>
                    <a:pt x="93806" y="40551"/>
                  </a:lnTo>
                  <a:close/>
                  <a:moveTo>
                    <a:pt x="91985" y="59352"/>
                  </a:moveTo>
                  <a:lnTo>
                    <a:pt x="92760" y="59567"/>
                  </a:lnTo>
                  <a:lnTo>
                    <a:pt x="93526" y="59783"/>
                  </a:lnTo>
                  <a:lnTo>
                    <a:pt x="94292" y="60021"/>
                  </a:lnTo>
                  <a:lnTo>
                    <a:pt x="95053" y="60282"/>
                  </a:lnTo>
                  <a:lnTo>
                    <a:pt x="95436" y="60418"/>
                  </a:lnTo>
                  <a:lnTo>
                    <a:pt x="95814" y="60566"/>
                  </a:lnTo>
                  <a:lnTo>
                    <a:pt x="96197" y="60713"/>
                  </a:lnTo>
                  <a:lnTo>
                    <a:pt x="96576" y="60872"/>
                  </a:lnTo>
                  <a:lnTo>
                    <a:pt x="96954" y="61042"/>
                  </a:lnTo>
                  <a:lnTo>
                    <a:pt x="97337" y="61224"/>
                  </a:lnTo>
                  <a:lnTo>
                    <a:pt x="97715" y="61417"/>
                  </a:lnTo>
                  <a:lnTo>
                    <a:pt x="98094" y="61610"/>
                  </a:lnTo>
                  <a:lnTo>
                    <a:pt x="97960" y="62835"/>
                  </a:lnTo>
                  <a:lnTo>
                    <a:pt x="97827" y="64049"/>
                  </a:lnTo>
                  <a:lnTo>
                    <a:pt x="97689" y="65263"/>
                  </a:lnTo>
                  <a:lnTo>
                    <a:pt x="97546" y="66466"/>
                  </a:lnTo>
                  <a:lnTo>
                    <a:pt x="97404" y="67668"/>
                  </a:lnTo>
                  <a:lnTo>
                    <a:pt x="97252" y="68871"/>
                  </a:lnTo>
                  <a:lnTo>
                    <a:pt x="97101" y="70062"/>
                  </a:lnTo>
                  <a:lnTo>
                    <a:pt x="96945" y="71265"/>
                  </a:lnTo>
                  <a:lnTo>
                    <a:pt x="96785" y="72445"/>
                  </a:lnTo>
                  <a:lnTo>
                    <a:pt x="96625" y="73636"/>
                  </a:lnTo>
                  <a:lnTo>
                    <a:pt x="96455" y="74816"/>
                  </a:lnTo>
                  <a:lnTo>
                    <a:pt x="96286" y="75996"/>
                  </a:lnTo>
                  <a:lnTo>
                    <a:pt x="96113" y="77165"/>
                  </a:lnTo>
                  <a:lnTo>
                    <a:pt x="95930" y="78334"/>
                  </a:lnTo>
                  <a:lnTo>
                    <a:pt x="95748" y="79502"/>
                  </a:lnTo>
                  <a:lnTo>
                    <a:pt x="95561" y="80660"/>
                  </a:lnTo>
                  <a:lnTo>
                    <a:pt x="94813" y="79752"/>
                  </a:lnTo>
                  <a:lnTo>
                    <a:pt x="94069" y="78844"/>
                  </a:lnTo>
                  <a:lnTo>
                    <a:pt x="93321" y="77948"/>
                  </a:lnTo>
                  <a:lnTo>
                    <a:pt x="92573" y="77063"/>
                  </a:lnTo>
                  <a:lnTo>
                    <a:pt x="91821" y="76189"/>
                  </a:lnTo>
                  <a:lnTo>
                    <a:pt x="91064" y="75327"/>
                  </a:lnTo>
                  <a:lnTo>
                    <a:pt x="90307" y="74487"/>
                  </a:lnTo>
                  <a:lnTo>
                    <a:pt x="89550" y="73659"/>
                  </a:lnTo>
                  <a:lnTo>
                    <a:pt x="89728" y="72797"/>
                  </a:lnTo>
                  <a:lnTo>
                    <a:pt x="89902" y="71923"/>
                  </a:lnTo>
                  <a:lnTo>
                    <a:pt x="90071" y="71050"/>
                  </a:lnTo>
                  <a:lnTo>
                    <a:pt x="90240" y="70176"/>
                  </a:lnTo>
                  <a:lnTo>
                    <a:pt x="90401" y="69291"/>
                  </a:lnTo>
                  <a:lnTo>
                    <a:pt x="90561" y="68406"/>
                  </a:lnTo>
                  <a:lnTo>
                    <a:pt x="90721" y="67510"/>
                  </a:lnTo>
                  <a:lnTo>
                    <a:pt x="90872" y="66625"/>
                  </a:lnTo>
                  <a:lnTo>
                    <a:pt x="91024" y="65717"/>
                  </a:lnTo>
                  <a:lnTo>
                    <a:pt x="91171" y="64821"/>
                  </a:lnTo>
                  <a:lnTo>
                    <a:pt x="91313" y="63913"/>
                  </a:lnTo>
                  <a:lnTo>
                    <a:pt x="91456" y="63005"/>
                  </a:lnTo>
                  <a:lnTo>
                    <a:pt x="91594" y="62098"/>
                  </a:lnTo>
                  <a:lnTo>
                    <a:pt x="91727" y="61190"/>
                  </a:lnTo>
                  <a:lnTo>
                    <a:pt x="91856" y="60271"/>
                  </a:lnTo>
                  <a:lnTo>
                    <a:pt x="91985" y="59352"/>
                  </a:lnTo>
                  <a:close/>
                  <a:moveTo>
                    <a:pt x="14002" y="55608"/>
                  </a:moveTo>
                  <a:lnTo>
                    <a:pt x="14140" y="56901"/>
                  </a:lnTo>
                  <a:lnTo>
                    <a:pt x="14282" y="58183"/>
                  </a:lnTo>
                  <a:lnTo>
                    <a:pt x="14429" y="59477"/>
                  </a:lnTo>
                  <a:lnTo>
                    <a:pt x="14581" y="60759"/>
                  </a:lnTo>
                  <a:lnTo>
                    <a:pt x="14741" y="62029"/>
                  </a:lnTo>
                  <a:lnTo>
                    <a:pt x="14901" y="63312"/>
                  </a:lnTo>
                  <a:lnTo>
                    <a:pt x="15066" y="64582"/>
                  </a:lnTo>
                  <a:lnTo>
                    <a:pt x="15240" y="65842"/>
                  </a:lnTo>
                  <a:lnTo>
                    <a:pt x="15413" y="67101"/>
                  </a:lnTo>
                  <a:lnTo>
                    <a:pt x="15596" y="68361"/>
                  </a:lnTo>
                  <a:lnTo>
                    <a:pt x="15778" y="69609"/>
                  </a:lnTo>
                  <a:lnTo>
                    <a:pt x="15970" y="70845"/>
                  </a:lnTo>
                  <a:lnTo>
                    <a:pt x="16166" y="72082"/>
                  </a:lnTo>
                  <a:lnTo>
                    <a:pt x="16366" y="73307"/>
                  </a:lnTo>
                  <a:lnTo>
                    <a:pt x="16571" y="74533"/>
                  </a:lnTo>
                  <a:lnTo>
                    <a:pt x="16785" y="75747"/>
                  </a:lnTo>
                  <a:lnTo>
                    <a:pt x="16500" y="76212"/>
                  </a:lnTo>
                  <a:lnTo>
                    <a:pt x="16215" y="76666"/>
                  </a:lnTo>
                  <a:lnTo>
                    <a:pt x="15930" y="77097"/>
                  </a:lnTo>
                  <a:lnTo>
                    <a:pt x="15640" y="77528"/>
                  </a:lnTo>
                  <a:lnTo>
                    <a:pt x="15351" y="77937"/>
                  </a:lnTo>
                  <a:lnTo>
                    <a:pt x="15057" y="78345"/>
                  </a:lnTo>
                  <a:lnTo>
                    <a:pt x="14763" y="78731"/>
                  </a:lnTo>
                  <a:lnTo>
                    <a:pt x="14469" y="79105"/>
                  </a:lnTo>
                  <a:lnTo>
                    <a:pt x="14171" y="79468"/>
                  </a:lnTo>
                  <a:lnTo>
                    <a:pt x="13868" y="79820"/>
                  </a:lnTo>
                  <a:lnTo>
                    <a:pt x="13566" y="80160"/>
                  </a:lnTo>
                  <a:lnTo>
                    <a:pt x="13258" y="80489"/>
                  </a:lnTo>
                  <a:lnTo>
                    <a:pt x="12951" y="80807"/>
                  </a:lnTo>
                  <a:lnTo>
                    <a:pt x="12640" y="81114"/>
                  </a:lnTo>
                  <a:lnTo>
                    <a:pt x="12328" y="81397"/>
                  </a:lnTo>
                  <a:lnTo>
                    <a:pt x="12012" y="81681"/>
                  </a:lnTo>
                  <a:lnTo>
                    <a:pt x="11812" y="80387"/>
                  </a:lnTo>
                  <a:lnTo>
                    <a:pt x="11620" y="79094"/>
                  </a:lnTo>
                  <a:lnTo>
                    <a:pt x="11433" y="77789"/>
                  </a:lnTo>
                  <a:lnTo>
                    <a:pt x="11251" y="76484"/>
                  </a:lnTo>
                  <a:lnTo>
                    <a:pt x="11077" y="75191"/>
                  </a:lnTo>
                  <a:lnTo>
                    <a:pt x="10903" y="73886"/>
                  </a:lnTo>
                  <a:lnTo>
                    <a:pt x="10734" y="72581"/>
                  </a:lnTo>
                  <a:lnTo>
                    <a:pt x="10569" y="71265"/>
                  </a:lnTo>
                  <a:lnTo>
                    <a:pt x="10409" y="69960"/>
                  </a:lnTo>
                  <a:lnTo>
                    <a:pt x="10258" y="68644"/>
                  </a:lnTo>
                  <a:lnTo>
                    <a:pt x="10106" y="67328"/>
                  </a:lnTo>
                  <a:lnTo>
                    <a:pt x="9959" y="66012"/>
                  </a:lnTo>
                  <a:lnTo>
                    <a:pt x="9817" y="64696"/>
                  </a:lnTo>
                  <a:lnTo>
                    <a:pt x="9679" y="63368"/>
                  </a:lnTo>
                  <a:lnTo>
                    <a:pt x="9541" y="62052"/>
                  </a:lnTo>
                  <a:lnTo>
                    <a:pt x="9412" y="60725"/>
                  </a:lnTo>
                  <a:lnTo>
                    <a:pt x="9701" y="60441"/>
                  </a:lnTo>
                  <a:lnTo>
                    <a:pt x="9995" y="60146"/>
                  </a:lnTo>
                  <a:lnTo>
                    <a:pt x="10284" y="59851"/>
                  </a:lnTo>
                  <a:lnTo>
                    <a:pt x="10574" y="59533"/>
                  </a:lnTo>
                  <a:lnTo>
                    <a:pt x="11157" y="58898"/>
                  </a:lnTo>
                  <a:lnTo>
                    <a:pt x="11731" y="58240"/>
                  </a:lnTo>
                  <a:lnTo>
                    <a:pt x="12876" y="56901"/>
                  </a:lnTo>
                  <a:lnTo>
                    <a:pt x="13441" y="56243"/>
                  </a:lnTo>
                  <a:lnTo>
                    <a:pt x="14002" y="55608"/>
                  </a:lnTo>
                  <a:close/>
                  <a:moveTo>
                    <a:pt x="89141" y="75599"/>
                  </a:moveTo>
                  <a:lnTo>
                    <a:pt x="89902" y="76473"/>
                  </a:lnTo>
                  <a:lnTo>
                    <a:pt x="90668" y="77324"/>
                  </a:lnTo>
                  <a:lnTo>
                    <a:pt x="91433" y="78164"/>
                  </a:lnTo>
                  <a:lnTo>
                    <a:pt x="92204" y="78992"/>
                  </a:lnTo>
                  <a:lnTo>
                    <a:pt x="92974" y="79809"/>
                  </a:lnTo>
                  <a:lnTo>
                    <a:pt x="93749" y="80614"/>
                  </a:lnTo>
                  <a:lnTo>
                    <a:pt x="95293" y="82203"/>
                  </a:lnTo>
                  <a:lnTo>
                    <a:pt x="95124" y="83179"/>
                  </a:lnTo>
                  <a:lnTo>
                    <a:pt x="94955" y="84143"/>
                  </a:lnTo>
                  <a:lnTo>
                    <a:pt x="94777" y="85107"/>
                  </a:lnTo>
                  <a:lnTo>
                    <a:pt x="94599" y="86072"/>
                  </a:lnTo>
                  <a:lnTo>
                    <a:pt x="94416" y="87036"/>
                  </a:lnTo>
                  <a:lnTo>
                    <a:pt x="94229" y="87989"/>
                  </a:lnTo>
                  <a:lnTo>
                    <a:pt x="94042" y="88942"/>
                  </a:lnTo>
                  <a:lnTo>
                    <a:pt x="93846" y="89895"/>
                  </a:lnTo>
                  <a:lnTo>
                    <a:pt x="93651" y="90837"/>
                  </a:lnTo>
                  <a:lnTo>
                    <a:pt x="93446" y="91779"/>
                  </a:lnTo>
                  <a:lnTo>
                    <a:pt x="93241" y="92721"/>
                  </a:lnTo>
                  <a:lnTo>
                    <a:pt x="93032" y="93651"/>
                  </a:lnTo>
                  <a:lnTo>
                    <a:pt x="92814" y="94581"/>
                  </a:lnTo>
                  <a:lnTo>
                    <a:pt x="92595" y="95512"/>
                  </a:lnTo>
                  <a:lnTo>
                    <a:pt x="92368" y="96431"/>
                  </a:lnTo>
                  <a:lnTo>
                    <a:pt x="92141" y="97350"/>
                  </a:lnTo>
                  <a:lnTo>
                    <a:pt x="92008" y="97860"/>
                  </a:lnTo>
                  <a:lnTo>
                    <a:pt x="91879" y="98348"/>
                  </a:lnTo>
                  <a:lnTo>
                    <a:pt x="91745" y="98825"/>
                  </a:lnTo>
                  <a:lnTo>
                    <a:pt x="91612" y="99313"/>
                  </a:lnTo>
                  <a:lnTo>
                    <a:pt x="91224" y="98802"/>
                  </a:lnTo>
                  <a:lnTo>
                    <a:pt x="90841" y="98269"/>
                  </a:lnTo>
                  <a:lnTo>
                    <a:pt x="90458" y="97713"/>
                  </a:lnTo>
                  <a:lnTo>
                    <a:pt x="90084" y="97134"/>
                  </a:lnTo>
                  <a:lnTo>
                    <a:pt x="89715" y="96544"/>
                  </a:lnTo>
                  <a:lnTo>
                    <a:pt x="89350" y="95943"/>
                  </a:lnTo>
                  <a:lnTo>
                    <a:pt x="88985" y="95319"/>
                  </a:lnTo>
                  <a:lnTo>
                    <a:pt x="88629" y="94672"/>
                  </a:lnTo>
                  <a:lnTo>
                    <a:pt x="88277" y="94014"/>
                  </a:lnTo>
                  <a:lnTo>
                    <a:pt x="87925" y="93345"/>
                  </a:lnTo>
                  <a:lnTo>
                    <a:pt x="87578" y="92641"/>
                  </a:lnTo>
                  <a:lnTo>
                    <a:pt x="87235" y="91938"/>
                  </a:lnTo>
                  <a:lnTo>
                    <a:pt x="86897" y="91212"/>
                  </a:lnTo>
                  <a:lnTo>
                    <a:pt x="86558" y="90463"/>
                  </a:lnTo>
                  <a:lnTo>
                    <a:pt x="86224" y="89714"/>
                  </a:lnTo>
                  <a:lnTo>
                    <a:pt x="85895" y="88931"/>
                  </a:lnTo>
                  <a:lnTo>
                    <a:pt x="85864" y="88863"/>
                  </a:lnTo>
                  <a:lnTo>
                    <a:pt x="85828" y="88806"/>
                  </a:lnTo>
                  <a:lnTo>
                    <a:pt x="85793" y="88749"/>
                  </a:lnTo>
                  <a:lnTo>
                    <a:pt x="85761" y="88715"/>
                  </a:lnTo>
                  <a:lnTo>
                    <a:pt x="85993" y="87944"/>
                  </a:lnTo>
                  <a:lnTo>
                    <a:pt x="86224" y="87161"/>
                  </a:lnTo>
                  <a:lnTo>
                    <a:pt x="86451" y="86378"/>
                  </a:lnTo>
                  <a:lnTo>
                    <a:pt x="86679" y="85584"/>
                  </a:lnTo>
                  <a:lnTo>
                    <a:pt x="86897" y="84790"/>
                  </a:lnTo>
                  <a:lnTo>
                    <a:pt x="87115" y="83984"/>
                  </a:lnTo>
                  <a:lnTo>
                    <a:pt x="87333" y="83167"/>
                  </a:lnTo>
                  <a:lnTo>
                    <a:pt x="87547" y="82350"/>
                  </a:lnTo>
                  <a:lnTo>
                    <a:pt x="87756" y="81522"/>
                  </a:lnTo>
                  <a:lnTo>
                    <a:pt x="87961" y="80694"/>
                  </a:lnTo>
                  <a:lnTo>
                    <a:pt x="88166" y="79865"/>
                  </a:lnTo>
                  <a:lnTo>
                    <a:pt x="88366" y="79015"/>
                  </a:lnTo>
                  <a:lnTo>
                    <a:pt x="88566" y="78175"/>
                  </a:lnTo>
                  <a:lnTo>
                    <a:pt x="88762" y="77324"/>
                  </a:lnTo>
                  <a:lnTo>
                    <a:pt x="88954" y="76462"/>
                  </a:lnTo>
                  <a:lnTo>
                    <a:pt x="89141" y="75599"/>
                  </a:lnTo>
                  <a:close/>
                  <a:moveTo>
                    <a:pt x="17101" y="77483"/>
                  </a:moveTo>
                  <a:lnTo>
                    <a:pt x="17314" y="78617"/>
                  </a:lnTo>
                  <a:lnTo>
                    <a:pt x="17528" y="79752"/>
                  </a:lnTo>
                  <a:lnTo>
                    <a:pt x="17751" y="80875"/>
                  </a:lnTo>
                  <a:lnTo>
                    <a:pt x="17973" y="81987"/>
                  </a:lnTo>
                  <a:lnTo>
                    <a:pt x="18205" y="83099"/>
                  </a:lnTo>
                  <a:lnTo>
                    <a:pt x="18436" y="84200"/>
                  </a:lnTo>
                  <a:lnTo>
                    <a:pt x="18677" y="85289"/>
                  </a:lnTo>
                  <a:lnTo>
                    <a:pt x="18917" y="86367"/>
                  </a:lnTo>
                  <a:lnTo>
                    <a:pt x="19166" y="87445"/>
                  </a:lnTo>
                  <a:lnTo>
                    <a:pt x="19420" y="88511"/>
                  </a:lnTo>
                  <a:lnTo>
                    <a:pt x="19678" y="89566"/>
                  </a:lnTo>
                  <a:lnTo>
                    <a:pt x="19937" y="90610"/>
                  </a:lnTo>
                  <a:lnTo>
                    <a:pt x="20204" y="91643"/>
                  </a:lnTo>
                  <a:lnTo>
                    <a:pt x="20480" y="92675"/>
                  </a:lnTo>
                  <a:lnTo>
                    <a:pt x="20756" y="93685"/>
                  </a:lnTo>
                  <a:lnTo>
                    <a:pt x="21036" y="94695"/>
                  </a:lnTo>
                  <a:lnTo>
                    <a:pt x="20694" y="94990"/>
                  </a:lnTo>
                  <a:lnTo>
                    <a:pt x="20346" y="95296"/>
                  </a:lnTo>
                  <a:lnTo>
                    <a:pt x="19995" y="95614"/>
                  </a:lnTo>
                  <a:lnTo>
                    <a:pt x="19647" y="95954"/>
                  </a:lnTo>
                  <a:lnTo>
                    <a:pt x="19296" y="96306"/>
                  </a:lnTo>
                  <a:lnTo>
                    <a:pt x="18944" y="96669"/>
                  </a:lnTo>
                  <a:lnTo>
                    <a:pt x="18597" y="97055"/>
                  </a:lnTo>
                  <a:lnTo>
                    <a:pt x="18249" y="97463"/>
                  </a:lnTo>
                  <a:lnTo>
                    <a:pt x="17902" y="97883"/>
                  </a:lnTo>
                  <a:lnTo>
                    <a:pt x="17564" y="98325"/>
                  </a:lnTo>
                  <a:lnTo>
                    <a:pt x="17225" y="98791"/>
                  </a:lnTo>
                  <a:lnTo>
                    <a:pt x="16896" y="99267"/>
                  </a:lnTo>
                  <a:lnTo>
                    <a:pt x="16571" y="99766"/>
                  </a:lnTo>
                  <a:lnTo>
                    <a:pt x="16411" y="100027"/>
                  </a:lnTo>
                  <a:lnTo>
                    <a:pt x="16250" y="100288"/>
                  </a:lnTo>
                  <a:lnTo>
                    <a:pt x="16094" y="100561"/>
                  </a:lnTo>
                  <a:lnTo>
                    <a:pt x="15939" y="100833"/>
                  </a:lnTo>
                  <a:lnTo>
                    <a:pt x="15787" y="101117"/>
                  </a:lnTo>
                  <a:lnTo>
                    <a:pt x="15636" y="101400"/>
                  </a:lnTo>
                  <a:lnTo>
                    <a:pt x="15453" y="100561"/>
                  </a:lnTo>
                  <a:lnTo>
                    <a:pt x="15275" y="99710"/>
                  </a:lnTo>
                  <a:lnTo>
                    <a:pt x="14919" y="98008"/>
                  </a:lnTo>
                  <a:lnTo>
                    <a:pt x="14576" y="96283"/>
                  </a:lnTo>
                  <a:lnTo>
                    <a:pt x="14238" y="94559"/>
                  </a:lnTo>
                  <a:lnTo>
                    <a:pt x="13913" y="92834"/>
                  </a:lnTo>
                  <a:lnTo>
                    <a:pt x="13592" y="91109"/>
                  </a:lnTo>
                  <a:lnTo>
                    <a:pt x="13285" y="89385"/>
                  </a:lnTo>
                  <a:lnTo>
                    <a:pt x="12982" y="87672"/>
                  </a:lnTo>
                  <a:lnTo>
                    <a:pt x="12902" y="87206"/>
                  </a:lnTo>
                  <a:lnTo>
                    <a:pt x="12827" y="86753"/>
                  </a:lnTo>
                  <a:lnTo>
                    <a:pt x="12675" y="85811"/>
                  </a:lnTo>
                  <a:lnTo>
                    <a:pt x="12528" y="84880"/>
                  </a:lnTo>
                  <a:lnTo>
                    <a:pt x="12381" y="83939"/>
                  </a:lnTo>
                  <a:lnTo>
                    <a:pt x="12697" y="83644"/>
                  </a:lnTo>
                  <a:lnTo>
                    <a:pt x="13009" y="83326"/>
                  </a:lnTo>
                  <a:lnTo>
                    <a:pt x="13316" y="82986"/>
                  </a:lnTo>
                  <a:lnTo>
                    <a:pt x="13624" y="82645"/>
                  </a:lnTo>
                  <a:lnTo>
                    <a:pt x="13926" y="82294"/>
                  </a:lnTo>
                  <a:lnTo>
                    <a:pt x="14229" y="81919"/>
                  </a:lnTo>
                  <a:lnTo>
                    <a:pt x="14527" y="81533"/>
                  </a:lnTo>
                  <a:lnTo>
                    <a:pt x="14826" y="81148"/>
                  </a:lnTo>
                  <a:lnTo>
                    <a:pt x="15119" y="80728"/>
                  </a:lnTo>
                  <a:lnTo>
                    <a:pt x="15409" y="80308"/>
                  </a:lnTo>
                  <a:lnTo>
                    <a:pt x="15698" y="79877"/>
                  </a:lnTo>
                  <a:lnTo>
                    <a:pt x="15983" y="79423"/>
                  </a:lnTo>
                  <a:lnTo>
                    <a:pt x="16268" y="78958"/>
                  </a:lnTo>
                  <a:lnTo>
                    <a:pt x="16549" y="78481"/>
                  </a:lnTo>
                  <a:lnTo>
                    <a:pt x="16825" y="77993"/>
                  </a:lnTo>
                  <a:lnTo>
                    <a:pt x="17101" y="77483"/>
                  </a:lnTo>
                  <a:close/>
                  <a:moveTo>
                    <a:pt x="85276" y="90224"/>
                  </a:moveTo>
                  <a:lnTo>
                    <a:pt x="85307" y="90338"/>
                  </a:lnTo>
                  <a:lnTo>
                    <a:pt x="85343" y="90451"/>
                  </a:lnTo>
                  <a:lnTo>
                    <a:pt x="85503" y="90860"/>
                  </a:lnTo>
                  <a:lnTo>
                    <a:pt x="85668" y="91257"/>
                  </a:lnTo>
                  <a:lnTo>
                    <a:pt x="85833" y="91654"/>
                  </a:lnTo>
                  <a:lnTo>
                    <a:pt x="86002" y="92051"/>
                  </a:lnTo>
                  <a:lnTo>
                    <a:pt x="86171" y="92426"/>
                  </a:lnTo>
                  <a:lnTo>
                    <a:pt x="86340" y="92811"/>
                  </a:lnTo>
                  <a:lnTo>
                    <a:pt x="86514" y="93174"/>
                  </a:lnTo>
                  <a:lnTo>
                    <a:pt x="86687" y="93537"/>
                  </a:lnTo>
                  <a:lnTo>
                    <a:pt x="86861" y="93901"/>
                  </a:lnTo>
                  <a:lnTo>
                    <a:pt x="87039" y="94252"/>
                  </a:lnTo>
                  <a:lnTo>
                    <a:pt x="87217" y="94604"/>
                  </a:lnTo>
                  <a:lnTo>
                    <a:pt x="87400" y="94944"/>
                  </a:lnTo>
                  <a:lnTo>
                    <a:pt x="87578" y="95273"/>
                  </a:lnTo>
                  <a:lnTo>
                    <a:pt x="87765" y="95602"/>
                  </a:lnTo>
                  <a:lnTo>
                    <a:pt x="88134" y="96238"/>
                  </a:lnTo>
                  <a:lnTo>
                    <a:pt x="88508" y="96862"/>
                  </a:lnTo>
                  <a:lnTo>
                    <a:pt x="88887" y="97452"/>
                  </a:lnTo>
                  <a:lnTo>
                    <a:pt x="89274" y="98030"/>
                  </a:lnTo>
                  <a:lnTo>
                    <a:pt x="89661" y="98575"/>
                  </a:lnTo>
                  <a:lnTo>
                    <a:pt x="90058" y="99108"/>
                  </a:lnTo>
                  <a:lnTo>
                    <a:pt x="90454" y="99619"/>
                  </a:lnTo>
                  <a:lnTo>
                    <a:pt x="90855" y="100107"/>
                  </a:lnTo>
                  <a:lnTo>
                    <a:pt x="91260" y="100583"/>
                  </a:lnTo>
                  <a:lnTo>
                    <a:pt x="90966" y="101627"/>
                  </a:lnTo>
                  <a:lnTo>
                    <a:pt x="90668" y="102660"/>
                  </a:lnTo>
                  <a:lnTo>
                    <a:pt x="90365" y="103658"/>
                  </a:lnTo>
                  <a:lnTo>
                    <a:pt x="90062" y="104645"/>
                  </a:lnTo>
                  <a:lnTo>
                    <a:pt x="89755" y="105598"/>
                  </a:lnTo>
                  <a:lnTo>
                    <a:pt x="89443" y="106551"/>
                  </a:lnTo>
                  <a:lnTo>
                    <a:pt x="89127" y="107470"/>
                  </a:lnTo>
                  <a:lnTo>
                    <a:pt x="88811" y="108367"/>
                  </a:lnTo>
                  <a:lnTo>
                    <a:pt x="88491" y="109252"/>
                  </a:lnTo>
                  <a:lnTo>
                    <a:pt x="88166" y="110114"/>
                  </a:lnTo>
                  <a:lnTo>
                    <a:pt x="87836" y="110954"/>
                  </a:lnTo>
                  <a:lnTo>
                    <a:pt x="87507" y="111782"/>
                  </a:lnTo>
                  <a:lnTo>
                    <a:pt x="87173" y="112587"/>
                  </a:lnTo>
                  <a:lnTo>
                    <a:pt x="86834" y="113370"/>
                  </a:lnTo>
                  <a:lnTo>
                    <a:pt x="86496" y="114142"/>
                  </a:lnTo>
                  <a:lnTo>
                    <a:pt x="86149" y="114891"/>
                  </a:lnTo>
                  <a:lnTo>
                    <a:pt x="85855" y="113983"/>
                  </a:lnTo>
                  <a:lnTo>
                    <a:pt x="85561" y="113087"/>
                  </a:lnTo>
                  <a:lnTo>
                    <a:pt x="84960" y="111294"/>
                  </a:lnTo>
                  <a:lnTo>
                    <a:pt x="84355" y="109524"/>
                  </a:lnTo>
                  <a:lnTo>
                    <a:pt x="83745" y="107765"/>
                  </a:lnTo>
                  <a:lnTo>
                    <a:pt x="83126" y="106018"/>
                  </a:lnTo>
                  <a:lnTo>
                    <a:pt x="82507" y="104282"/>
                  </a:lnTo>
                  <a:lnTo>
                    <a:pt x="81884" y="102569"/>
                  </a:lnTo>
                  <a:lnTo>
                    <a:pt x="81260" y="100856"/>
                  </a:lnTo>
                  <a:lnTo>
                    <a:pt x="81527" y="100254"/>
                  </a:lnTo>
                  <a:lnTo>
                    <a:pt x="81795" y="99642"/>
                  </a:lnTo>
                  <a:lnTo>
                    <a:pt x="82062" y="99018"/>
                  </a:lnTo>
                  <a:lnTo>
                    <a:pt x="82324" y="98382"/>
                  </a:lnTo>
                  <a:lnTo>
                    <a:pt x="82583" y="97747"/>
                  </a:lnTo>
                  <a:lnTo>
                    <a:pt x="82841" y="97100"/>
                  </a:lnTo>
                  <a:lnTo>
                    <a:pt x="83095" y="96442"/>
                  </a:lnTo>
                  <a:lnTo>
                    <a:pt x="83348" y="95784"/>
                  </a:lnTo>
                  <a:lnTo>
                    <a:pt x="83598" y="95115"/>
                  </a:lnTo>
                  <a:lnTo>
                    <a:pt x="83843" y="94434"/>
                  </a:lnTo>
                  <a:lnTo>
                    <a:pt x="84087" y="93753"/>
                  </a:lnTo>
                  <a:lnTo>
                    <a:pt x="84332" y="93061"/>
                  </a:lnTo>
                  <a:lnTo>
                    <a:pt x="84573" y="92357"/>
                  </a:lnTo>
                  <a:lnTo>
                    <a:pt x="84809" y="91654"/>
                  </a:lnTo>
                  <a:lnTo>
                    <a:pt x="85045" y="90939"/>
                  </a:lnTo>
                  <a:lnTo>
                    <a:pt x="85276" y="90224"/>
                  </a:lnTo>
                  <a:close/>
                  <a:moveTo>
                    <a:pt x="21419" y="96090"/>
                  </a:moveTo>
                  <a:lnTo>
                    <a:pt x="21673" y="96941"/>
                  </a:lnTo>
                  <a:lnTo>
                    <a:pt x="21936" y="97792"/>
                  </a:lnTo>
                  <a:lnTo>
                    <a:pt x="22198" y="98632"/>
                  </a:lnTo>
                  <a:lnTo>
                    <a:pt x="22465" y="99471"/>
                  </a:lnTo>
                  <a:lnTo>
                    <a:pt x="22733" y="100288"/>
                  </a:lnTo>
                  <a:lnTo>
                    <a:pt x="23009" y="101105"/>
                  </a:lnTo>
                  <a:lnTo>
                    <a:pt x="23285" y="101911"/>
                  </a:lnTo>
                  <a:lnTo>
                    <a:pt x="23570" y="102705"/>
                  </a:lnTo>
                  <a:lnTo>
                    <a:pt x="23855" y="103499"/>
                  </a:lnTo>
                  <a:lnTo>
                    <a:pt x="24144" y="104271"/>
                  </a:lnTo>
                  <a:lnTo>
                    <a:pt x="24438" y="105042"/>
                  </a:lnTo>
                  <a:lnTo>
                    <a:pt x="24736" y="105803"/>
                  </a:lnTo>
                  <a:lnTo>
                    <a:pt x="25034" y="106540"/>
                  </a:lnTo>
                  <a:lnTo>
                    <a:pt x="25342" y="107289"/>
                  </a:lnTo>
                  <a:lnTo>
                    <a:pt x="25649" y="108015"/>
                  </a:lnTo>
                  <a:lnTo>
                    <a:pt x="25965" y="108730"/>
                  </a:lnTo>
                  <a:lnTo>
                    <a:pt x="25270" y="109830"/>
                  </a:lnTo>
                  <a:lnTo>
                    <a:pt x="24576" y="110954"/>
                  </a:lnTo>
                  <a:lnTo>
                    <a:pt x="23886" y="112077"/>
                  </a:lnTo>
                  <a:lnTo>
                    <a:pt x="23200" y="113223"/>
                  </a:lnTo>
                  <a:lnTo>
                    <a:pt x="22514" y="114369"/>
                  </a:lnTo>
                  <a:lnTo>
                    <a:pt x="21833" y="115537"/>
                  </a:lnTo>
                  <a:lnTo>
                    <a:pt x="21157" y="116706"/>
                  </a:lnTo>
                  <a:lnTo>
                    <a:pt x="20484" y="117897"/>
                  </a:lnTo>
                  <a:lnTo>
                    <a:pt x="20458" y="117954"/>
                  </a:lnTo>
                  <a:lnTo>
                    <a:pt x="20431" y="118022"/>
                  </a:lnTo>
                  <a:lnTo>
                    <a:pt x="20409" y="118079"/>
                  </a:lnTo>
                  <a:lnTo>
                    <a:pt x="20382" y="118147"/>
                  </a:lnTo>
                  <a:lnTo>
                    <a:pt x="20084" y="117364"/>
                  </a:lnTo>
                  <a:lnTo>
                    <a:pt x="19794" y="116559"/>
                  </a:lnTo>
                  <a:lnTo>
                    <a:pt x="19505" y="115742"/>
                  </a:lnTo>
                  <a:lnTo>
                    <a:pt x="19224" y="114913"/>
                  </a:lnTo>
                  <a:lnTo>
                    <a:pt x="18944" y="114062"/>
                  </a:lnTo>
                  <a:lnTo>
                    <a:pt x="18672" y="113189"/>
                  </a:lnTo>
                  <a:lnTo>
                    <a:pt x="18405" y="112315"/>
                  </a:lnTo>
                  <a:lnTo>
                    <a:pt x="18138" y="111419"/>
                  </a:lnTo>
                  <a:lnTo>
                    <a:pt x="17880" y="110511"/>
                  </a:lnTo>
                  <a:lnTo>
                    <a:pt x="17626" y="109592"/>
                  </a:lnTo>
                  <a:lnTo>
                    <a:pt x="17372" y="108662"/>
                  </a:lnTo>
                  <a:lnTo>
                    <a:pt x="17127" y="107720"/>
                  </a:lnTo>
                  <a:lnTo>
                    <a:pt x="16887" y="106767"/>
                  </a:lnTo>
                  <a:lnTo>
                    <a:pt x="16647" y="105814"/>
                  </a:lnTo>
                  <a:lnTo>
                    <a:pt x="16415" y="104838"/>
                  </a:lnTo>
                  <a:lnTo>
                    <a:pt x="16184" y="103862"/>
                  </a:lnTo>
                  <a:lnTo>
                    <a:pt x="16424" y="103420"/>
                  </a:lnTo>
                  <a:lnTo>
                    <a:pt x="16664" y="102977"/>
                  </a:lnTo>
                  <a:lnTo>
                    <a:pt x="17145" y="102081"/>
                  </a:lnTo>
                  <a:lnTo>
                    <a:pt x="17390" y="101639"/>
                  </a:lnTo>
                  <a:lnTo>
                    <a:pt x="17635" y="101207"/>
                  </a:lnTo>
                  <a:lnTo>
                    <a:pt x="17884" y="100788"/>
                  </a:lnTo>
                  <a:lnTo>
                    <a:pt x="18138" y="100379"/>
                  </a:lnTo>
                  <a:lnTo>
                    <a:pt x="18534" y="99789"/>
                  </a:lnTo>
                  <a:lnTo>
                    <a:pt x="18939" y="99210"/>
                  </a:lnTo>
                  <a:lnTo>
                    <a:pt x="19345" y="98655"/>
                  </a:lnTo>
                  <a:lnTo>
                    <a:pt x="19754" y="98110"/>
                  </a:lnTo>
                  <a:lnTo>
                    <a:pt x="20168" y="97577"/>
                  </a:lnTo>
                  <a:lnTo>
                    <a:pt x="20582" y="97066"/>
                  </a:lnTo>
                  <a:lnTo>
                    <a:pt x="21001" y="96567"/>
                  </a:lnTo>
                  <a:lnTo>
                    <a:pt x="21419" y="96090"/>
                  </a:lnTo>
                  <a:close/>
                  <a:moveTo>
                    <a:pt x="80535" y="102399"/>
                  </a:moveTo>
                  <a:lnTo>
                    <a:pt x="81153" y="104123"/>
                  </a:lnTo>
                  <a:lnTo>
                    <a:pt x="81781" y="105859"/>
                  </a:lnTo>
                  <a:lnTo>
                    <a:pt x="82409" y="107584"/>
                  </a:lnTo>
                  <a:lnTo>
                    <a:pt x="83041" y="109286"/>
                  </a:lnTo>
                  <a:lnTo>
                    <a:pt x="83678" y="110988"/>
                  </a:lnTo>
                  <a:lnTo>
                    <a:pt x="84319" y="112678"/>
                  </a:lnTo>
                  <a:lnTo>
                    <a:pt x="84969" y="114335"/>
                  </a:lnTo>
                  <a:lnTo>
                    <a:pt x="85294" y="115163"/>
                  </a:lnTo>
                  <a:lnTo>
                    <a:pt x="85623" y="115980"/>
                  </a:lnTo>
                  <a:lnTo>
                    <a:pt x="85281" y="116672"/>
                  </a:lnTo>
                  <a:lnTo>
                    <a:pt x="84933" y="117341"/>
                  </a:lnTo>
                  <a:lnTo>
                    <a:pt x="84582" y="117999"/>
                  </a:lnTo>
                  <a:lnTo>
                    <a:pt x="84225" y="118646"/>
                  </a:lnTo>
                  <a:lnTo>
                    <a:pt x="83869" y="119282"/>
                  </a:lnTo>
                  <a:lnTo>
                    <a:pt x="83509" y="119894"/>
                  </a:lnTo>
                  <a:lnTo>
                    <a:pt x="83144" y="120507"/>
                  </a:lnTo>
                  <a:lnTo>
                    <a:pt x="82774" y="121097"/>
                  </a:lnTo>
                  <a:lnTo>
                    <a:pt x="82405" y="121687"/>
                  </a:lnTo>
                  <a:lnTo>
                    <a:pt x="82031" y="122254"/>
                  </a:lnTo>
                  <a:lnTo>
                    <a:pt x="81648" y="122810"/>
                  </a:lnTo>
                  <a:lnTo>
                    <a:pt x="81265" y="123355"/>
                  </a:lnTo>
                  <a:lnTo>
                    <a:pt x="80882" y="123888"/>
                  </a:lnTo>
                  <a:lnTo>
                    <a:pt x="80490" y="124410"/>
                  </a:lnTo>
                  <a:lnTo>
                    <a:pt x="80094" y="124921"/>
                  </a:lnTo>
                  <a:lnTo>
                    <a:pt x="79698" y="125420"/>
                  </a:lnTo>
                  <a:lnTo>
                    <a:pt x="79230" y="123525"/>
                  </a:lnTo>
                  <a:lnTo>
                    <a:pt x="78758" y="121619"/>
                  </a:lnTo>
                  <a:lnTo>
                    <a:pt x="78282" y="119735"/>
                  </a:lnTo>
                  <a:lnTo>
                    <a:pt x="77805" y="117852"/>
                  </a:lnTo>
                  <a:lnTo>
                    <a:pt x="77320" y="115980"/>
                  </a:lnTo>
                  <a:lnTo>
                    <a:pt x="76830" y="114119"/>
                  </a:lnTo>
                  <a:lnTo>
                    <a:pt x="76581" y="113200"/>
                  </a:lnTo>
                  <a:lnTo>
                    <a:pt x="76332" y="112281"/>
                  </a:lnTo>
                  <a:lnTo>
                    <a:pt x="76078" y="111373"/>
                  </a:lnTo>
                  <a:lnTo>
                    <a:pt x="75824" y="110466"/>
                  </a:lnTo>
                  <a:lnTo>
                    <a:pt x="76136" y="110035"/>
                  </a:lnTo>
                  <a:lnTo>
                    <a:pt x="76443" y="109603"/>
                  </a:lnTo>
                  <a:lnTo>
                    <a:pt x="76750" y="109150"/>
                  </a:lnTo>
                  <a:lnTo>
                    <a:pt x="77053" y="108684"/>
                  </a:lnTo>
                  <a:lnTo>
                    <a:pt x="77356" y="108219"/>
                  </a:lnTo>
                  <a:lnTo>
                    <a:pt x="77659" y="107731"/>
                  </a:lnTo>
                  <a:lnTo>
                    <a:pt x="77952" y="107243"/>
                  </a:lnTo>
                  <a:lnTo>
                    <a:pt x="78251" y="106744"/>
                  </a:lnTo>
                  <a:lnTo>
                    <a:pt x="78545" y="106234"/>
                  </a:lnTo>
                  <a:lnTo>
                    <a:pt x="78834" y="105712"/>
                  </a:lnTo>
                  <a:lnTo>
                    <a:pt x="79123" y="105178"/>
                  </a:lnTo>
                  <a:lnTo>
                    <a:pt x="79408" y="104634"/>
                  </a:lnTo>
                  <a:lnTo>
                    <a:pt x="79693" y="104089"/>
                  </a:lnTo>
                  <a:lnTo>
                    <a:pt x="79974" y="103533"/>
                  </a:lnTo>
                  <a:lnTo>
                    <a:pt x="80254" y="102966"/>
                  </a:lnTo>
                  <a:lnTo>
                    <a:pt x="80535" y="102399"/>
                  </a:lnTo>
                  <a:close/>
                  <a:moveTo>
                    <a:pt x="26610" y="110091"/>
                  </a:moveTo>
                  <a:lnTo>
                    <a:pt x="27002" y="110920"/>
                  </a:lnTo>
                  <a:lnTo>
                    <a:pt x="27394" y="111725"/>
                  </a:lnTo>
                  <a:lnTo>
                    <a:pt x="27795" y="112519"/>
                  </a:lnTo>
                  <a:lnTo>
                    <a:pt x="28204" y="113302"/>
                  </a:lnTo>
                  <a:lnTo>
                    <a:pt x="28614" y="114074"/>
                  </a:lnTo>
                  <a:lnTo>
                    <a:pt x="29032" y="114823"/>
                  </a:lnTo>
                  <a:lnTo>
                    <a:pt x="29460" y="115549"/>
                  </a:lnTo>
                  <a:lnTo>
                    <a:pt x="29673" y="115900"/>
                  </a:lnTo>
                  <a:lnTo>
                    <a:pt x="29892" y="116252"/>
                  </a:lnTo>
                  <a:lnTo>
                    <a:pt x="29633" y="117398"/>
                  </a:lnTo>
                  <a:lnTo>
                    <a:pt x="29504" y="117977"/>
                  </a:lnTo>
                  <a:lnTo>
                    <a:pt x="29380" y="118555"/>
                  </a:lnTo>
                  <a:lnTo>
                    <a:pt x="29255" y="119145"/>
                  </a:lnTo>
                  <a:lnTo>
                    <a:pt x="29135" y="119735"/>
                  </a:lnTo>
                  <a:lnTo>
                    <a:pt x="29015" y="120337"/>
                  </a:lnTo>
                  <a:lnTo>
                    <a:pt x="28899" y="120949"/>
                  </a:lnTo>
                  <a:lnTo>
                    <a:pt x="28783" y="121562"/>
                  </a:lnTo>
                  <a:lnTo>
                    <a:pt x="28672" y="122175"/>
                  </a:lnTo>
                  <a:lnTo>
                    <a:pt x="28560" y="122799"/>
                  </a:lnTo>
                  <a:lnTo>
                    <a:pt x="28449" y="123423"/>
                  </a:lnTo>
                  <a:lnTo>
                    <a:pt x="28342" y="124058"/>
                  </a:lnTo>
                  <a:lnTo>
                    <a:pt x="28240" y="124694"/>
                  </a:lnTo>
                  <a:lnTo>
                    <a:pt x="28137" y="125340"/>
                  </a:lnTo>
                  <a:lnTo>
                    <a:pt x="28035" y="125987"/>
                  </a:lnTo>
                  <a:lnTo>
                    <a:pt x="27928" y="126736"/>
                  </a:lnTo>
                  <a:lnTo>
                    <a:pt x="27830" y="127496"/>
                  </a:lnTo>
                  <a:lnTo>
                    <a:pt x="27625" y="129017"/>
                  </a:lnTo>
                  <a:lnTo>
                    <a:pt x="27394" y="128869"/>
                  </a:lnTo>
                  <a:lnTo>
                    <a:pt x="27162" y="128722"/>
                  </a:lnTo>
                  <a:lnTo>
                    <a:pt x="26935" y="128551"/>
                  </a:lnTo>
                  <a:lnTo>
                    <a:pt x="26708" y="128370"/>
                  </a:lnTo>
                  <a:lnTo>
                    <a:pt x="26481" y="128188"/>
                  </a:lnTo>
                  <a:lnTo>
                    <a:pt x="26259" y="127995"/>
                  </a:lnTo>
                  <a:lnTo>
                    <a:pt x="26041" y="127780"/>
                  </a:lnTo>
                  <a:lnTo>
                    <a:pt x="25822" y="127576"/>
                  </a:lnTo>
                  <a:lnTo>
                    <a:pt x="25604" y="127349"/>
                  </a:lnTo>
                  <a:lnTo>
                    <a:pt x="25391" y="127110"/>
                  </a:lnTo>
                  <a:lnTo>
                    <a:pt x="25177" y="126872"/>
                  </a:lnTo>
                  <a:lnTo>
                    <a:pt x="24968" y="126622"/>
                  </a:lnTo>
                  <a:lnTo>
                    <a:pt x="24758" y="126362"/>
                  </a:lnTo>
                  <a:lnTo>
                    <a:pt x="24554" y="126101"/>
                  </a:lnTo>
                  <a:lnTo>
                    <a:pt x="24349" y="125817"/>
                  </a:lnTo>
                  <a:lnTo>
                    <a:pt x="24144" y="125533"/>
                  </a:lnTo>
                  <a:lnTo>
                    <a:pt x="23944" y="125250"/>
                  </a:lnTo>
                  <a:lnTo>
                    <a:pt x="23748" y="124943"/>
                  </a:lnTo>
                  <a:lnTo>
                    <a:pt x="23552" y="124637"/>
                  </a:lnTo>
                  <a:lnTo>
                    <a:pt x="23356" y="124319"/>
                  </a:lnTo>
                  <a:lnTo>
                    <a:pt x="23160" y="124002"/>
                  </a:lnTo>
                  <a:lnTo>
                    <a:pt x="22969" y="123673"/>
                  </a:lnTo>
                  <a:lnTo>
                    <a:pt x="22782" y="123332"/>
                  </a:lnTo>
                  <a:lnTo>
                    <a:pt x="22595" y="122992"/>
                  </a:lnTo>
                  <a:lnTo>
                    <a:pt x="22408" y="122640"/>
                  </a:lnTo>
                  <a:lnTo>
                    <a:pt x="22225" y="122288"/>
                  </a:lnTo>
                  <a:lnTo>
                    <a:pt x="22043" y="121925"/>
                  </a:lnTo>
                  <a:lnTo>
                    <a:pt x="21860" y="121551"/>
                  </a:lnTo>
                  <a:lnTo>
                    <a:pt x="21682" y="121176"/>
                  </a:lnTo>
                  <a:lnTo>
                    <a:pt x="21504" y="120791"/>
                  </a:lnTo>
                  <a:lnTo>
                    <a:pt x="21330" y="120405"/>
                  </a:lnTo>
                  <a:lnTo>
                    <a:pt x="21157" y="120008"/>
                  </a:lnTo>
                  <a:lnTo>
                    <a:pt x="21847" y="118805"/>
                  </a:lnTo>
                  <a:lnTo>
                    <a:pt x="22537" y="117591"/>
                  </a:lnTo>
                  <a:lnTo>
                    <a:pt x="23222" y="116366"/>
                  </a:lnTo>
                  <a:lnTo>
                    <a:pt x="23908" y="115129"/>
                  </a:lnTo>
                  <a:lnTo>
                    <a:pt x="24589" y="113892"/>
                  </a:lnTo>
                  <a:lnTo>
                    <a:pt x="25266" y="112633"/>
                  </a:lnTo>
                  <a:lnTo>
                    <a:pt x="25938" y="111362"/>
                  </a:lnTo>
                  <a:lnTo>
                    <a:pt x="26610" y="110091"/>
                  </a:lnTo>
                  <a:close/>
                  <a:moveTo>
                    <a:pt x="75067" y="111510"/>
                  </a:moveTo>
                  <a:lnTo>
                    <a:pt x="75303" y="112451"/>
                  </a:lnTo>
                  <a:lnTo>
                    <a:pt x="75544" y="113382"/>
                  </a:lnTo>
                  <a:lnTo>
                    <a:pt x="75784" y="114312"/>
                  </a:lnTo>
                  <a:lnTo>
                    <a:pt x="76025" y="115242"/>
                  </a:lnTo>
                  <a:lnTo>
                    <a:pt x="76519" y="117092"/>
                  </a:lnTo>
                  <a:lnTo>
                    <a:pt x="77017" y="118919"/>
                  </a:lnTo>
                  <a:lnTo>
                    <a:pt x="77521" y="120745"/>
                  </a:lnTo>
                  <a:lnTo>
                    <a:pt x="78028" y="122561"/>
                  </a:lnTo>
                  <a:lnTo>
                    <a:pt x="79052" y="126169"/>
                  </a:lnTo>
                  <a:lnTo>
                    <a:pt x="78504" y="126804"/>
                  </a:lnTo>
                  <a:lnTo>
                    <a:pt x="77948" y="127417"/>
                  </a:lnTo>
                  <a:lnTo>
                    <a:pt x="77387" y="128018"/>
                  </a:lnTo>
                  <a:lnTo>
                    <a:pt x="76817" y="128608"/>
                  </a:lnTo>
                  <a:lnTo>
                    <a:pt x="76243" y="129187"/>
                  </a:lnTo>
                  <a:lnTo>
                    <a:pt x="75660" y="129743"/>
                  </a:lnTo>
                  <a:lnTo>
                    <a:pt x="75067" y="130299"/>
                  </a:lnTo>
                  <a:lnTo>
                    <a:pt x="74471" y="130832"/>
                  </a:lnTo>
                  <a:lnTo>
                    <a:pt x="74266" y="129822"/>
                  </a:lnTo>
                  <a:lnTo>
                    <a:pt x="74061" y="128824"/>
                  </a:lnTo>
                  <a:lnTo>
                    <a:pt x="73852" y="127825"/>
                  </a:lnTo>
                  <a:lnTo>
                    <a:pt x="73643" y="126838"/>
                  </a:lnTo>
                  <a:lnTo>
                    <a:pt x="73425" y="125862"/>
                  </a:lnTo>
                  <a:lnTo>
                    <a:pt x="73202" y="124898"/>
                  </a:lnTo>
                  <a:lnTo>
                    <a:pt x="72979" y="123945"/>
                  </a:lnTo>
                  <a:lnTo>
                    <a:pt x="72752" y="122992"/>
                  </a:lnTo>
                  <a:lnTo>
                    <a:pt x="72516" y="122050"/>
                  </a:lnTo>
                  <a:lnTo>
                    <a:pt x="72280" y="121120"/>
                  </a:lnTo>
                  <a:lnTo>
                    <a:pt x="72040" y="120201"/>
                  </a:lnTo>
                  <a:lnTo>
                    <a:pt x="71795" y="119293"/>
                  </a:lnTo>
                  <a:lnTo>
                    <a:pt x="71546" y="118385"/>
                  </a:lnTo>
                  <a:lnTo>
                    <a:pt x="71296" y="117489"/>
                  </a:lnTo>
                  <a:lnTo>
                    <a:pt x="71038" y="116604"/>
                  </a:lnTo>
                  <a:lnTo>
                    <a:pt x="70780" y="115730"/>
                  </a:lnTo>
                  <a:lnTo>
                    <a:pt x="71056" y="115526"/>
                  </a:lnTo>
                  <a:lnTo>
                    <a:pt x="71332" y="115310"/>
                  </a:lnTo>
                  <a:lnTo>
                    <a:pt x="71608" y="115095"/>
                  </a:lnTo>
                  <a:lnTo>
                    <a:pt x="71880" y="114868"/>
                  </a:lnTo>
                  <a:lnTo>
                    <a:pt x="72156" y="114630"/>
                  </a:lnTo>
                  <a:lnTo>
                    <a:pt x="72427" y="114380"/>
                  </a:lnTo>
                  <a:lnTo>
                    <a:pt x="72694" y="114130"/>
                  </a:lnTo>
                  <a:lnTo>
                    <a:pt x="72966" y="113870"/>
                  </a:lnTo>
                  <a:lnTo>
                    <a:pt x="73233" y="113597"/>
                  </a:lnTo>
                  <a:lnTo>
                    <a:pt x="73500" y="113314"/>
                  </a:lnTo>
                  <a:lnTo>
                    <a:pt x="73763" y="113030"/>
                  </a:lnTo>
                  <a:lnTo>
                    <a:pt x="74030" y="112746"/>
                  </a:lnTo>
                  <a:lnTo>
                    <a:pt x="74293" y="112440"/>
                  </a:lnTo>
                  <a:lnTo>
                    <a:pt x="74551" y="112145"/>
                  </a:lnTo>
                  <a:lnTo>
                    <a:pt x="74809" y="111827"/>
                  </a:lnTo>
                  <a:lnTo>
                    <a:pt x="75067" y="111510"/>
                  </a:lnTo>
                  <a:close/>
                  <a:moveTo>
                    <a:pt x="49307" y="92562"/>
                  </a:moveTo>
                  <a:lnTo>
                    <a:pt x="49597" y="92584"/>
                  </a:lnTo>
                  <a:lnTo>
                    <a:pt x="49891" y="92607"/>
                  </a:lnTo>
                  <a:lnTo>
                    <a:pt x="50180" y="92630"/>
                  </a:lnTo>
                  <a:lnTo>
                    <a:pt x="50478" y="92675"/>
                  </a:lnTo>
                  <a:lnTo>
                    <a:pt x="50772" y="92732"/>
                  </a:lnTo>
                  <a:lnTo>
                    <a:pt x="51070" y="92789"/>
                  </a:lnTo>
                  <a:lnTo>
                    <a:pt x="51373" y="92857"/>
                  </a:lnTo>
                  <a:lnTo>
                    <a:pt x="51671" y="92936"/>
                  </a:lnTo>
                  <a:lnTo>
                    <a:pt x="51974" y="93027"/>
                  </a:lnTo>
                  <a:lnTo>
                    <a:pt x="52281" y="93129"/>
                  </a:lnTo>
                  <a:lnTo>
                    <a:pt x="52562" y="93231"/>
                  </a:lnTo>
                  <a:lnTo>
                    <a:pt x="52847" y="93345"/>
                  </a:lnTo>
                  <a:lnTo>
                    <a:pt x="53127" y="93469"/>
                  </a:lnTo>
                  <a:lnTo>
                    <a:pt x="53403" y="93594"/>
                  </a:lnTo>
                  <a:lnTo>
                    <a:pt x="53684" y="93730"/>
                  </a:lnTo>
                  <a:lnTo>
                    <a:pt x="53960" y="93866"/>
                  </a:lnTo>
                  <a:lnTo>
                    <a:pt x="54231" y="94025"/>
                  </a:lnTo>
                  <a:lnTo>
                    <a:pt x="54507" y="94184"/>
                  </a:lnTo>
                  <a:lnTo>
                    <a:pt x="54779" y="94354"/>
                  </a:lnTo>
                  <a:lnTo>
                    <a:pt x="55051" y="94525"/>
                  </a:lnTo>
                  <a:lnTo>
                    <a:pt x="55318" y="94717"/>
                  </a:lnTo>
                  <a:lnTo>
                    <a:pt x="55585" y="94910"/>
                  </a:lnTo>
                  <a:lnTo>
                    <a:pt x="55852" y="95103"/>
                  </a:lnTo>
                  <a:lnTo>
                    <a:pt x="56119" y="95319"/>
                  </a:lnTo>
                  <a:lnTo>
                    <a:pt x="56382" y="95534"/>
                  </a:lnTo>
                  <a:lnTo>
                    <a:pt x="56644" y="95761"/>
                  </a:lnTo>
                  <a:lnTo>
                    <a:pt x="56907" y="95988"/>
                  </a:lnTo>
                  <a:lnTo>
                    <a:pt x="57165" y="96226"/>
                  </a:lnTo>
                  <a:lnTo>
                    <a:pt x="57424" y="96476"/>
                  </a:lnTo>
                  <a:lnTo>
                    <a:pt x="57677" y="96726"/>
                  </a:lnTo>
                  <a:lnTo>
                    <a:pt x="57936" y="96987"/>
                  </a:lnTo>
                  <a:lnTo>
                    <a:pt x="58189" y="97259"/>
                  </a:lnTo>
                  <a:lnTo>
                    <a:pt x="58443" y="97531"/>
                  </a:lnTo>
                  <a:lnTo>
                    <a:pt x="58692" y="97815"/>
                  </a:lnTo>
                  <a:lnTo>
                    <a:pt x="58942" y="98110"/>
                  </a:lnTo>
                  <a:lnTo>
                    <a:pt x="59191" y="98405"/>
                  </a:lnTo>
                  <a:lnTo>
                    <a:pt x="59436" y="98711"/>
                  </a:lnTo>
                  <a:lnTo>
                    <a:pt x="59681" y="99018"/>
                  </a:lnTo>
                  <a:lnTo>
                    <a:pt x="59926" y="99335"/>
                  </a:lnTo>
                  <a:lnTo>
                    <a:pt x="60171" y="99664"/>
                  </a:lnTo>
                  <a:lnTo>
                    <a:pt x="60411" y="99993"/>
                  </a:lnTo>
                  <a:lnTo>
                    <a:pt x="60647" y="100334"/>
                  </a:lnTo>
                  <a:lnTo>
                    <a:pt x="60887" y="100674"/>
                  </a:lnTo>
                  <a:lnTo>
                    <a:pt x="61123" y="101026"/>
                  </a:lnTo>
                  <a:lnTo>
                    <a:pt x="61359" y="101389"/>
                  </a:lnTo>
                  <a:lnTo>
                    <a:pt x="61595" y="101752"/>
                  </a:lnTo>
                  <a:lnTo>
                    <a:pt x="61827" y="102126"/>
                  </a:lnTo>
                  <a:lnTo>
                    <a:pt x="62058" y="102501"/>
                  </a:lnTo>
                  <a:lnTo>
                    <a:pt x="62285" y="102887"/>
                  </a:lnTo>
                  <a:lnTo>
                    <a:pt x="62512" y="103272"/>
                  </a:lnTo>
                  <a:lnTo>
                    <a:pt x="62739" y="103669"/>
                  </a:lnTo>
                  <a:lnTo>
                    <a:pt x="62966" y="104078"/>
                  </a:lnTo>
                  <a:lnTo>
                    <a:pt x="63189" y="104486"/>
                  </a:lnTo>
                  <a:lnTo>
                    <a:pt x="63412" y="104895"/>
                  </a:lnTo>
                  <a:lnTo>
                    <a:pt x="63630" y="105315"/>
                  </a:lnTo>
                  <a:lnTo>
                    <a:pt x="63852" y="105746"/>
                  </a:lnTo>
                  <a:lnTo>
                    <a:pt x="64071" y="106177"/>
                  </a:lnTo>
                  <a:lnTo>
                    <a:pt x="64284" y="106619"/>
                  </a:lnTo>
                  <a:lnTo>
                    <a:pt x="64712" y="107504"/>
                  </a:lnTo>
                  <a:lnTo>
                    <a:pt x="65135" y="108423"/>
                  </a:lnTo>
                  <a:lnTo>
                    <a:pt x="65553" y="109365"/>
                  </a:lnTo>
                  <a:lnTo>
                    <a:pt x="65963" y="110318"/>
                  </a:lnTo>
                  <a:lnTo>
                    <a:pt x="66363" y="111294"/>
                  </a:lnTo>
                  <a:lnTo>
                    <a:pt x="66764" y="112292"/>
                  </a:lnTo>
                  <a:lnTo>
                    <a:pt x="67156" y="113314"/>
                  </a:lnTo>
                  <a:lnTo>
                    <a:pt x="67543" y="114357"/>
                  </a:lnTo>
                  <a:lnTo>
                    <a:pt x="67922" y="115413"/>
                  </a:lnTo>
                  <a:lnTo>
                    <a:pt x="68296" y="116490"/>
                  </a:lnTo>
                  <a:lnTo>
                    <a:pt x="68661" y="117580"/>
                  </a:lnTo>
                  <a:lnTo>
                    <a:pt x="69026" y="118692"/>
                  </a:lnTo>
                  <a:lnTo>
                    <a:pt x="69382" y="119826"/>
                  </a:lnTo>
                  <a:lnTo>
                    <a:pt x="69729" y="120972"/>
                  </a:lnTo>
                  <a:lnTo>
                    <a:pt x="70072" y="122129"/>
                  </a:lnTo>
                  <a:lnTo>
                    <a:pt x="70410" y="123309"/>
                  </a:lnTo>
                  <a:lnTo>
                    <a:pt x="70740" y="124501"/>
                  </a:lnTo>
                  <a:lnTo>
                    <a:pt x="71065" y="125703"/>
                  </a:lnTo>
                  <a:lnTo>
                    <a:pt x="71381" y="126929"/>
                  </a:lnTo>
                  <a:lnTo>
                    <a:pt x="71693" y="128154"/>
                  </a:lnTo>
                  <a:lnTo>
                    <a:pt x="72000" y="129402"/>
                  </a:lnTo>
                  <a:lnTo>
                    <a:pt x="72298" y="130662"/>
                  </a:lnTo>
                  <a:lnTo>
                    <a:pt x="72592" y="131932"/>
                  </a:lnTo>
                  <a:lnTo>
                    <a:pt x="72877" y="133226"/>
                  </a:lnTo>
                  <a:lnTo>
                    <a:pt x="73157" y="134519"/>
                  </a:lnTo>
                  <a:lnTo>
                    <a:pt x="73429" y="135824"/>
                  </a:lnTo>
                  <a:lnTo>
                    <a:pt x="73701" y="137140"/>
                  </a:lnTo>
                  <a:lnTo>
                    <a:pt x="73959" y="138456"/>
                  </a:lnTo>
                  <a:lnTo>
                    <a:pt x="74213" y="139795"/>
                  </a:lnTo>
                  <a:lnTo>
                    <a:pt x="74462" y="141134"/>
                  </a:lnTo>
                  <a:lnTo>
                    <a:pt x="74702" y="142496"/>
                  </a:lnTo>
                  <a:lnTo>
                    <a:pt x="74938" y="143846"/>
                  </a:lnTo>
                  <a:lnTo>
                    <a:pt x="75165" y="145219"/>
                  </a:lnTo>
                  <a:lnTo>
                    <a:pt x="75388" y="146592"/>
                  </a:lnTo>
                  <a:lnTo>
                    <a:pt x="75602" y="147976"/>
                  </a:lnTo>
                  <a:lnTo>
                    <a:pt x="75811" y="149360"/>
                  </a:lnTo>
                  <a:lnTo>
                    <a:pt x="76011" y="150744"/>
                  </a:lnTo>
                  <a:lnTo>
                    <a:pt x="76207" y="152140"/>
                  </a:lnTo>
                  <a:lnTo>
                    <a:pt x="76399" y="153547"/>
                  </a:lnTo>
                  <a:lnTo>
                    <a:pt x="76577" y="154954"/>
                  </a:lnTo>
                  <a:lnTo>
                    <a:pt x="76701" y="155941"/>
                  </a:lnTo>
                  <a:lnTo>
                    <a:pt x="76822" y="156928"/>
                  </a:lnTo>
                  <a:lnTo>
                    <a:pt x="76942" y="157926"/>
                  </a:lnTo>
                  <a:lnTo>
                    <a:pt x="77057" y="158913"/>
                  </a:lnTo>
                  <a:lnTo>
                    <a:pt x="77169" y="159912"/>
                  </a:lnTo>
                  <a:lnTo>
                    <a:pt x="77276" y="160910"/>
                  </a:lnTo>
                  <a:lnTo>
                    <a:pt x="77378" y="161897"/>
                  </a:lnTo>
                  <a:lnTo>
                    <a:pt x="77480" y="162896"/>
                  </a:lnTo>
                  <a:lnTo>
                    <a:pt x="77578" y="163894"/>
                  </a:lnTo>
                  <a:lnTo>
                    <a:pt x="77672" y="164893"/>
                  </a:lnTo>
                  <a:lnTo>
                    <a:pt x="77765" y="165891"/>
                  </a:lnTo>
                  <a:lnTo>
                    <a:pt x="77854" y="166901"/>
                  </a:lnTo>
                  <a:lnTo>
                    <a:pt x="77943" y="167899"/>
                  </a:lnTo>
                  <a:lnTo>
                    <a:pt x="78024" y="168898"/>
                  </a:lnTo>
                  <a:lnTo>
                    <a:pt x="78104" y="169908"/>
                  </a:lnTo>
                  <a:lnTo>
                    <a:pt x="78184" y="170906"/>
                  </a:lnTo>
                  <a:lnTo>
                    <a:pt x="78255" y="171916"/>
                  </a:lnTo>
                  <a:lnTo>
                    <a:pt x="78331" y="172914"/>
                  </a:lnTo>
                  <a:lnTo>
                    <a:pt x="78398" y="173924"/>
                  </a:lnTo>
                  <a:lnTo>
                    <a:pt x="78464" y="174934"/>
                  </a:lnTo>
                  <a:lnTo>
                    <a:pt x="78589" y="176954"/>
                  </a:lnTo>
                  <a:lnTo>
                    <a:pt x="78705" y="178973"/>
                  </a:lnTo>
                  <a:lnTo>
                    <a:pt x="78812" y="180993"/>
                  </a:lnTo>
                  <a:lnTo>
                    <a:pt x="78905" y="183024"/>
                  </a:lnTo>
                  <a:lnTo>
                    <a:pt x="78990" y="185043"/>
                  </a:lnTo>
                  <a:lnTo>
                    <a:pt x="79070" y="187074"/>
                  </a:lnTo>
                  <a:lnTo>
                    <a:pt x="79137" y="189116"/>
                  </a:lnTo>
                  <a:lnTo>
                    <a:pt x="79199" y="191147"/>
                  </a:lnTo>
                  <a:lnTo>
                    <a:pt x="79252" y="193190"/>
                  </a:lnTo>
                  <a:lnTo>
                    <a:pt x="79297" y="195221"/>
                  </a:lnTo>
                  <a:lnTo>
                    <a:pt x="79333" y="197263"/>
                  </a:lnTo>
                  <a:lnTo>
                    <a:pt x="79364" y="199305"/>
                  </a:lnTo>
                  <a:lnTo>
                    <a:pt x="79386" y="201359"/>
                  </a:lnTo>
                  <a:lnTo>
                    <a:pt x="79404" y="203401"/>
                  </a:lnTo>
                  <a:lnTo>
                    <a:pt x="79413" y="205455"/>
                  </a:lnTo>
                  <a:lnTo>
                    <a:pt x="79422" y="207497"/>
                  </a:lnTo>
                  <a:lnTo>
                    <a:pt x="79422" y="209551"/>
                  </a:lnTo>
                  <a:lnTo>
                    <a:pt x="79417" y="211604"/>
                  </a:lnTo>
                  <a:lnTo>
                    <a:pt x="79404" y="213658"/>
                  </a:lnTo>
                  <a:lnTo>
                    <a:pt x="79390" y="215712"/>
                  </a:lnTo>
                  <a:lnTo>
                    <a:pt x="79373" y="217765"/>
                  </a:lnTo>
                  <a:lnTo>
                    <a:pt x="79350" y="219819"/>
                  </a:lnTo>
                  <a:lnTo>
                    <a:pt x="78513" y="220216"/>
                  </a:lnTo>
                  <a:lnTo>
                    <a:pt x="77676" y="220590"/>
                  </a:lnTo>
                  <a:lnTo>
                    <a:pt x="76839" y="220965"/>
                  </a:lnTo>
                  <a:lnTo>
                    <a:pt x="76002" y="221317"/>
                  </a:lnTo>
                  <a:lnTo>
                    <a:pt x="75165" y="221657"/>
                  </a:lnTo>
                  <a:lnTo>
                    <a:pt x="74333" y="221986"/>
                  </a:lnTo>
                  <a:lnTo>
                    <a:pt x="73496" y="222304"/>
                  </a:lnTo>
                  <a:lnTo>
                    <a:pt x="72663" y="222610"/>
                  </a:lnTo>
                  <a:lnTo>
                    <a:pt x="71826" y="222894"/>
                  </a:lnTo>
                  <a:lnTo>
                    <a:pt x="70994" y="223166"/>
                  </a:lnTo>
                  <a:lnTo>
                    <a:pt x="70161" y="223427"/>
                  </a:lnTo>
                  <a:lnTo>
                    <a:pt x="69329" y="223677"/>
                  </a:lnTo>
                  <a:lnTo>
                    <a:pt x="68496" y="223915"/>
                  </a:lnTo>
                  <a:lnTo>
                    <a:pt x="67663" y="224142"/>
                  </a:lnTo>
                  <a:lnTo>
                    <a:pt x="66835" y="224346"/>
                  </a:lnTo>
                  <a:lnTo>
                    <a:pt x="66003" y="224539"/>
                  </a:lnTo>
                  <a:lnTo>
                    <a:pt x="65170" y="224720"/>
                  </a:lnTo>
                  <a:lnTo>
                    <a:pt x="64342" y="224891"/>
                  </a:lnTo>
                  <a:lnTo>
                    <a:pt x="63514" y="225038"/>
                  </a:lnTo>
                  <a:lnTo>
                    <a:pt x="62682" y="225174"/>
                  </a:lnTo>
                  <a:lnTo>
                    <a:pt x="61853" y="225299"/>
                  </a:lnTo>
                  <a:lnTo>
                    <a:pt x="61025" y="225412"/>
                  </a:lnTo>
                  <a:lnTo>
                    <a:pt x="60197" y="225503"/>
                  </a:lnTo>
                  <a:lnTo>
                    <a:pt x="59369" y="225583"/>
                  </a:lnTo>
                  <a:lnTo>
                    <a:pt x="58541" y="225651"/>
                  </a:lnTo>
                  <a:lnTo>
                    <a:pt x="57713" y="225707"/>
                  </a:lnTo>
                  <a:lnTo>
                    <a:pt x="56885" y="225741"/>
                  </a:lnTo>
                  <a:lnTo>
                    <a:pt x="56057" y="225764"/>
                  </a:lnTo>
                  <a:lnTo>
                    <a:pt x="55229" y="225776"/>
                  </a:lnTo>
                  <a:lnTo>
                    <a:pt x="54405" y="225764"/>
                  </a:lnTo>
                  <a:lnTo>
                    <a:pt x="53577" y="225741"/>
                  </a:lnTo>
                  <a:lnTo>
                    <a:pt x="52749" y="225707"/>
                  </a:lnTo>
                  <a:lnTo>
                    <a:pt x="51925" y="225662"/>
                  </a:lnTo>
                  <a:lnTo>
                    <a:pt x="51097" y="225594"/>
                  </a:lnTo>
                  <a:lnTo>
                    <a:pt x="50273" y="225503"/>
                  </a:lnTo>
                  <a:lnTo>
                    <a:pt x="49445" y="225412"/>
                  </a:lnTo>
                  <a:lnTo>
                    <a:pt x="48622" y="225299"/>
                  </a:lnTo>
                  <a:lnTo>
                    <a:pt x="47798" y="225174"/>
                  </a:lnTo>
                  <a:lnTo>
                    <a:pt x="46970" y="225027"/>
                  </a:lnTo>
                  <a:lnTo>
                    <a:pt x="46146" y="224868"/>
                  </a:lnTo>
                  <a:lnTo>
                    <a:pt x="45323" y="224686"/>
                  </a:lnTo>
                  <a:lnTo>
                    <a:pt x="44495" y="224505"/>
                  </a:lnTo>
                  <a:lnTo>
                    <a:pt x="43671" y="224289"/>
                  </a:lnTo>
                  <a:lnTo>
                    <a:pt x="42847" y="224074"/>
                  </a:lnTo>
                  <a:lnTo>
                    <a:pt x="42024" y="223835"/>
                  </a:lnTo>
                  <a:lnTo>
                    <a:pt x="41200" y="223574"/>
                  </a:lnTo>
                  <a:lnTo>
                    <a:pt x="40372" y="223313"/>
                  </a:lnTo>
                  <a:lnTo>
                    <a:pt x="39548" y="223018"/>
                  </a:lnTo>
                  <a:lnTo>
                    <a:pt x="38725" y="222723"/>
                  </a:lnTo>
                  <a:lnTo>
                    <a:pt x="37901" y="222394"/>
                  </a:lnTo>
                  <a:lnTo>
                    <a:pt x="37077" y="222065"/>
                  </a:lnTo>
                  <a:lnTo>
                    <a:pt x="36254" y="221714"/>
                  </a:lnTo>
                  <a:lnTo>
                    <a:pt x="35426" y="221339"/>
                  </a:lnTo>
                  <a:lnTo>
                    <a:pt x="34602" y="220953"/>
                  </a:lnTo>
                  <a:lnTo>
                    <a:pt x="33778" y="220556"/>
                  </a:lnTo>
                  <a:lnTo>
                    <a:pt x="32955" y="220137"/>
                  </a:lnTo>
                  <a:lnTo>
                    <a:pt x="32131" y="219705"/>
                  </a:lnTo>
                  <a:lnTo>
                    <a:pt x="31303" y="219252"/>
                  </a:lnTo>
                  <a:lnTo>
                    <a:pt x="30479" y="218775"/>
                  </a:lnTo>
                  <a:lnTo>
                    <a:pt x="29656" y="218287"/>
                  </a:lnTo>
                  <a:lnTo>
                    <a:pt x="28832" y="217788"/>
                  </a:lnTo>
                  <a:lnTo>
                    <a:pt x="28004" y="217266"/>
                  </a:lnTo>
                  <a:lnTo>
                    <a:pt x="27180" y="216721"/>
                  </a:lnTo>
                  <a:lnTo>
                    <a:pt x="26357" y="216177"/>
                  </a:lnTo>
                  <a:lnTo>
                    <a:pt x="26308" y="215984"/>
                  </a:lnTo>
                  <a:lnTo>
                    <a:pt x="26250" y="215802"/>
                  </a:lnTo>
                  <a:lnTo>
                    <a:pt x="26187" y="215644"/>
                  </a:lnTo>
                  <a:lnTo>
                    <a:pt x="26156" y="215564"/>
                  </a:lnTo>
                  <a:lnTo>
                    <a:pt x="26121" y="215496"/>
                  </a:lnTo>
                  <a:lnTo>
                    <a:pt x="26081" y="215439"/>
                  </a:lnTo>
                  <a:lnTo>
                    <a:pt x="26041" y="215371"/>
                  </a:lnTo>
                  <a:lnTo>
                    <a:pt x="26000" y="215326"/>
                  </a:lnTo>
                  <a:lnTo>
                    <a:pt x="25956" y="215280"/>
                  </a:lnTo>
                  <a:lnTo>
                    <a:pt x="25907" y="215246"/>
                  </a:lnTo>
                  <a:lnTo>
                    <a:pt x="25858" y="215212"/>
                  </a:lnTo>
                  <a:lnTo>
                    <a:pt x="25809" y="215190"/>
                  </a:lnTo>
                  <a:lnTo>
                    <a:pt x="25756" y="215178"/>
                  </a:lnTo>
                  <a:lnTo>
                    <a:pt x="24620" y="214929"/>
                  </a:lnTo>
                  <a:lnTo>
                    <a:pt x="24643" y="212716"/>
                  </a:lnTo>
                  <a:lnTo>
                    <a:pt x="24674" y="210492"/>
                  </a:lnTo>
                  <a:lnTo>
                    <a:pt x="24705" y="208280"/>
                  </a:lnTo>
                  <a:lnTo>
                    <a:pt x="24740" y="206056"/>
                  </a:lnTo>
                  <a:lnTo>
                    <a:pt x="24781" y="203844"/>
                  </a:lnTo>
                  <a:lnTo>
                    <a:pt x="24825" y="201631"/>
                  </a:lnTo>
                  <a:lnTo>
                    <a:pt x="24874" y="199407"/>
                  </a:lnTo>
                  <a:lnTo>
                    <a:pt x="24923" y="197195"/>
                  </a:lnTo>
                  <a:lnTo>
                    <a:pt x="24981" y="194982"/>
                  </a:lnTo>
                  <a:lnTo>
                    <a:pt x="25043" y="192770"/>
                  </a:lnTo>
                  <a:lnTo>
                    <a:pt x="25106" y="190557"/>
                  </a:lnTo>
                  <a:lnTo>
                    <a:pt x="25177" y="188345"/>
                  </a:lnTo>
                  <a:lnTo>
                    <a:pt x="25252" y="186132"/>
                  </a:lnTo>
                  <a:lnTo>
                    <a:pt x="25333" y="183931"/>
                  </a:lnTo>
                  <a:lnTo>
                    <a:pt x="25413" y="181719"/>
                  </a:lnTo>
                  <a:lnTo>
                    <a:pt x="25502" y="179518"/>
                  </a:lnTo>
                  <a:lnTo>
                    <a:pt x="25595" y="177317"/>
                  </a:lnTo>
                  <a:lnTo>
                    <a:pt x="25693" y="175127"/>
                  </a:lnTo>
                  <a:lnTo>
                    <a:pt x="25796" y="172926"/>
                  </a:lnTo>
                  <a:lnTo>
                    <a:pt x="25907" y="170736"/>
                  </a:lnTo>
                  <a:lnTo>
                    <a:pt x="26018" y="168546"/>
                  </a:lnTo>
                  <a:lnTo>
                    <a:pt x="26138" y="166356"/>
                  </a:lnTo>
                  <a:lnTo>
                    <a:pt x="26259" y="164178"/>
                  </a:lnTo>
                  <a:lnTo>
                    <a:pt x="26392" y="161999"/>
                  </a:lnTo>
                  <a:lnTo>
                    <a:pt x="26526" y="159832"/>
                  </a:lnTo>
                  <a:lnTo>
                    <a:pt x="26664" y="157654"/>
                  </a:lnTo>
                  <a:lnTo>
                    <a:pt x="26811" y="155498"/>
                  </a:lnTo>
                  <a:lnTo>
                    <a:pt x="26962" y="153331"/>
                  </a:lnTo>
                  <a:lnTo>
                    <a:pt x="27118" y="151175"/>
                  </a:lnTo>
                  <a:lnTo>
                    <a:pt x="27283" y="149031"/>
                  </a:lnTo>
                  <a:lnTo>
                    <a:pt x="27452" y="146887"/>
                  </a:lnTo>
                  <a:lnTo>
                    <a:pt x="27625" y="144742"/>
                  </a:lnTo>
                  <a:lnTo>
                    <a:pt x="27763" y="143176"/>
                  </a:lnTo>
                  <a:lnTo>
                    <a:pt x="27906" y="141633"/>
                  </a:lnTo>
                  <a:lnTo>
                    <a:pt x="28057" y="140102"/>
                  </a:lnTo>
                  <a:lnTo>
                    <a:pt x="28222" y="138593"/>
                  </a:lnTo>
                  <a:lnTo>
                    <a:pt x="28391" y="137095"/>
                  </a:lnTo>
                  <a:lnTo>
                    <a:pt x="28569" y="135609"/>
                  </a:lnTo>
                  <a:lnTo>
                    <a:pt x="28756" y="134156"/>
                  </a:lnTo>
                  <a:lnTo>
                    <a:pt x="28952" y="132715"/>
                  </a:lnTo>
                  <a:lnTo>
                    <a:pt x="29157" y="131297"/>
                  </a:lnTo>
                  <a:lnTo>
                    <a:pt x="29371" y="129890"/>
                  </a:lnTo>
                  <a:lnTo>
                    <a:pt x="29482" y="129198"/>
                  </a:lnTo>
                  <a:lnTo>
                    <a:pt x="29593" y="128506"/>
                  </a:lnTo>
                  <a:lnTo>
                    <a:pt x="29709" y="127825"/>
                  </a:lnTo>
                  <a:lnTo>
                    <a:pt x="29825" y="127144"/>
                  </a:lnTo>
                  <a:lnTo>
                    <a:pt x="29941" y="126475"/>
                  </a:lnTo>
                  <a:lnTo>
                    <a:pt x="30061" y="125806"/>
                  </a:lnTo>
                  <a:lnTo>
                    <a:pt x="30185" y="125136"/>
                  </a:lnTo>
                  <a:lnTo>
                    <a:pt x="30310" y="124478"/>
                  </a:lnTo>
                  <a:lnTo>
                    <a:pt x="30435" y="123831"/>
                  </a:lnTo>
                  <a:lnTo>
                    <a:pt x="30564" y="123185"/>
                  </a:lnTo>
                  <a:lnTo>
                    <a:pt x="30693" y="122538"/>
                  </a:lnTo>
                  <a:lnTo>
                    <a:pt x="30827" y="121903"/>
                  </a:lnTo>
                  <a:lnTo>
                    <a:pt x="30960" y="121267"/>
                  </a:lnTo>
                  <a:lnTo>
                    <a:pt x="31098" y="120643"/>
                  </a:lnTo>
                  <a:lnTo>
                    <a:pt x="31236" y="120019"/>
                  </a:lnTo>
                  <a:lnTo>
                    <a:pt x="31379" y="119406"/>
                  </a:lnTo>
                  <a:lnTo>
                    <a:pt x="31521" y="118805"/>
                  </a:lnTo>
                  <a:lnTo>
                    <a:pt x="31664" y="118192"/>
                  </a:lnTo>
                  <a:lnTo>
                    <a:pt x="31810" y="117602"/>
                  </a:lnTo>
                  <a:lnTo>
                    <a:pt x="31962" y="117012"/>
                  </a:lnTo>
                  <a:lnTo>
                    <a:pt x="32109" y="116422"/>
                  </a:lnTo>
                  <a:lnTo>
                    <a:pt x="32265" y="115844"/>
                  </a:lnTo>
                  <a:lnTo>
                    <a:pt x="32416" y="115265"/>
                  </a:lnTo>
                  <a:lnTo>
                    <a:pt x="32576" y="114698"/>
                  </a:lnTo>
                  <a:lnTo>
                    <a:pt x="32732" y="114142"/>
                  </a:lnTo>
                  <a:lnTo>
                    <a:pt x="32892" y="113586"/>
                  </a:lnTo>
                  <a:lnTo>
                    <a:pt x="33057" y="113041"/>
                  </a:lnTo>
                  <a:lnTo>
                    <a:pt x="33222" y="112497"/>
                  </a:lnTo>
                  <a:lnTo>
                    <a:pt x="33387" y="111952"/>
                  </a:lnTo>
                  <a:lnTo>
                    <a:pt x="33556" y="111430"/>
                  </a:lnTo>
                  <a:lnTo>
                    <a:pt x="33729" y="110897"/>
                  </a:lnTo>
                  <a:lnTo>
                    <a:pt x="33899" y="110386"/>
                  </a:lnTo>
                  <a:lnTo>
                    <a:pt x="34072" y="109876"/>
                  </a:lnTo>
                  <a:lnTo>
                    <a:pt x="34250" y="109365"/>
                  </a:lnTo>
                  <a:lnTo>
                    <a:pt x="34428" y="108866"/>
                  </a:lnTo>
                  <a:lnTo>
                    <a:pt x="34611" y="108378"/>
                  </a:lnTo>
                  <a:lnTo>
                    <a:pt x="34789" y="107890"/>
                  </a:lnTo>
                  <a:lnTo>
                    <a:pt x="34976" y="107414"/>
                  </a:lnTo>
                  <a:lnTo>
                    <a:pt x="35163" y="106937"/>
                  </a:lnTo>
                  <a:lnTo>
                    <a:pt x="35350" y="106472"/>
                  </a:lnTo>
                  <a:lnTo>
                    <a:pt x="35537" y="106018"/>
                  </a:lnTo>
                  <a:lnTo>
                    <a:pt x="35728" y="105564"/>
                  </a:lnTo>
                  <a:lnTo>
                    <a:pt x="35924" y="105122"/>
                  </a:lnTo>
                  <a:lnTo>
                    <a:pt x="36120" y="104679"/>
                  </a:lnTo>
                  <a:lnTo>
                    <a:pt x="36316" y="104248"/>
                  </a:lnTo>
                  <a:lnTo>
                    <a:pt x="36516" y="103828"/>
                  </a:lnTo>
                  <a:lnTo>
                    <a:pt x="36717" y="103408"/>
                  </a:lnTo>
                  <a:lnTo>
                    <a:pt x="36917" y="103000"/>
                  </a:lnTo>
                  <a:lnTo>
                    <a:pt x="37122" y="102592"/>
                  </a:lnTo>
                  <a:lnTo>
                    <a:pt x="37331" y="102194"/>
                  </a:lnTo>
                  <a:lnTo>
                    <a:pt x="37540" y="101809"/>
                  </a:lnTo>
                  <a:lnTo>
                    <a:pt x="37750" y="101423"/>
                  </a:lnTo>
                  <a:lnTo>
                    <a:pt x="37959" y="101049"/>
                  </a:lnTo>
                  <a:lnTo>
                    <a:pt x="38173" y="100685"/>
                  </a:lnTo>
                  <a:lnTo>
                    <a:pt x="38391" y="100322"/>
                  </a:lnTo>
                  <a:lnTo>
                    <a:pt x="38609" y="99982"/>
                  </a:lnTo>
                  <a:lnTo>
                    <a:pt x="38827" y="99630"/>
                  </a:lnTo>
                  <a:lnTo>
                    <a:pt x="39050" y="99301"/>
                  </a:lnTo>
                  <a:lnTo>
                    <a:pt x="39272" y="98972"/>
                  </a:lnTo>
                  <a:lnTo>
                    <a:pt x="39495" y="98643"/>
                  </a:lnTo>
                  <a:lnTo>
                    <a:pt x="39722" y="98337"/>
                  </a:lnTo>
                  <a:lnTo>
                    <a:pt x="39949" y="98030"/>
                  </a:lnTo>
                  <a:lnTo>
                    <a:pt x="40180" y="97724"/>
                  </a:lnTo>
                  <a:lnTo>
                    <a:pt x="40412" y="97440"/>
                  </a:lnTo>
                  <a:lnTo>
                    <a:pt x="40644" y="97157"/>
                  </a:lnTo>
                  <a:lnTo>
                    <a:pt x="40879" y="96885"/>
                  </a:lnTo>
                  <a:lnTo>
                    <a:pt x="41115" y="96612"/>
                  </a:lnTo>
                  <a:lnTo>
                    <a:pt x="41356" y="96363"/>
                  </a:lnTo>
                  <a:lnTo>
                    <a:pt x="41596" y="96102"/>
                  </a:lnTo>
                  <a:lnTo>
                    <a:pt x="41841" y="95863"/>
                  </a:lnTo>
                  <a:lnTo>
                    <a:pt x="42082" y="95625"/>
                  </a:lnTo>
                  <a:lnTo>
                    <a:pt x="42331" y="95410"/>
                  </a:lnTo>
                  <a:lnTo>
                    <a:pt x="42576" y="95183"/>
                  </a:lnTo>
                  <a:lnTo>
                    <a:pt x="42825" y="94978"/>
                  </a:lnTo>
                  <a:lnTo>
                    <a:pt x="43074" y="94774"/>
                  </a:lnTo>
                  <a:lnTo>
                    <a:pt x="43328" y="94581"/>
                  </a:lnTo>
                  <a:lnTo>
                    <a:pt x="43582" y="94400"/>
                  </a:lnTo>
                  <a:lnTo>
                    <a:pt x="43840" y="94230"/>
                  </a:lnTo>
                  <a:lnTo>
                    <a:pt x="44098" y="94059"/>
                  </a:lnTo>
                  <a:lnTo>
                    <a:pt x="44357" y="93901"/>
                  </a:lnTo>
                  <a:lnTo>
                    <a:pt x="44619" y="93753"/>
                  </a:lnTo>
                  <a:lnTo>
                    <a:pt x="44882" y="93606"/>
                  </a:lnTo>
                  <a:lnTo>
                    <a:pt x="45145" y="93481"/>
                  </a:lnTo>
                  <a:lnTo>
                    <a:pt x="45412" y="93356"/>
                  </a:lnTo>
                  <a:lnTo>
                    <a:pt x="45679" y="93242"/>
                  </a:lnTo>
                  <a:lnTo>
                    <a:pt x="45946" y="93129"/>
                  </a:lnTo>
                  <a:lnTo>
                    <a:pt x="46218" y="93038"/>
                  </a:lnTo>
                  <a:lnTo>
                    <a:pt x="46489" y="92947"/>
                  </a:lnTo>
                  <a:lnTo>
                    <a:pt x="46765" y="92868"/>
                  </a:lnTo>
                  <a:lnTo>
                    <a:pt x="47041" y="92800"/>
                  </a:lnTo>
                  <a:lnTo>
                    <a:pt x="47317" y="92732"/>
                  </a:lnTo>
                  <a:lnTo>
                    <a:pt x="47598" y="92686"/>
                  </a:lnTo>
                  <a:lnTo>
                    <a:pt x="47878" y="92641"/>
                  </a:lnTo>
                  <a:lnTo>
                    <a:pt x="48163" y="92607"/>
                  </a:lnTo>
                  <a:lnTo>
                    <a:pt x="48444" y="92584"/>
                  </a:lnTo>
                  <a:lnTo>
                    <a:pt x="48729" y="92573"/>
                  </a:lnTo>
                  <a:lnTo>
                    <a:pt x="49018" y="92562"/>
                  </a:lnTo>
                  <a:close/>
                  <a:moveTo>
                    <a:pt x="24580" y="219524"/>
                  </a:moveTo>
                  <a:lnTo>
                    <a:pt x="25337" y="220080"/>
                  </a:lnTo>
                  <a:lnTo>
                    <a:pt x="26089" y="220624"/>
                  </a:lnTo>
                  <a:lnTo>
                    <a:pt x="26851" y="221158"/>
                  </a:lnTo>
                  <a:lnTo>
                    <a:pt x="27608" y="221668"/>
                  </a:lnTo>
                  <a:lnTo>
                    <a:pt x="28369" y="222179"/>
                  </a:lnTo>
                  <a:lnTo>
                    <a:pt x="29130" y="222667"/>
                  </a:lnTo>
                  <a:lnTo>
                    <a:pt x="29896" y="223143"/>
                  </a:lnTo>
                  <a:lnTo>
                    <a:pt x="30657" y="223597"/>
                  </a:lnTo>
                  <a:lnTo>
                    <a:pt x="31428" y="224051"/>
                  </a:lnTo>
                  <a:lnTo>
                    <a:pt x="32193" y="224482"/>
                  </a:lnTo>
                  <a:lnTo>
                    <a:pt x="32964" y="224902"/>
                  </a:lnTo>
                  <a:lnTo>
                    <a:pt x="33734" y="225310"/>
                  </a:lnTo>
                  <a:lnTo>
                    <a:pt x="34504" y="225707"/>
                  </a:lnTo>
                  <a:lnTo>
                    <a:pt x="35279" y="226082"/>
                  </a:lnTo>
                  <a:lnTo>
                    <a:pt x="36053" y="226445"/>
                  </a:lnTo>
                  <a:lnTo>
                    <a:pt x="36828" y="226797"/>
                  </a:lnTo>
                  <a:lnTo>
                    <a:pt x="37603" y="227137"/>
                  </a:lnTo>
                  <a:lnTo>
                    <a:pt x="38382" y="227455"/>
                  </a:lnTo>
                  <a:lnTo>
                    <a:pt x="39161" y="227761"/>
                  </a:lnTo>
                  <a:lnTo>
                    <a:pt x="39940" y="228056"/>
                  </a:lnTo>
                  <a:lnTo>
                    <a:pt x="40719" y="228340"/>
                  </a:lnTo>
                  <a:lnTo>
                    <a:pt x="41498" y="228601"/>
                  </a:lnTo>
                  <a:lnTo>
                    <a:pt x="42282" y="228850"/>
                  </a:lnTo>
                  <a:lnTo>
                    <a:pt x="43061" y="229089"/>
                  </a:lnTo>
                  <a:lnTo>
                    <a:pt x="43845" y="229304"/>
                  </a:lnTo>
                  <a:lnTo>
                    <a:pt x="44628" y="229508"/>
                  </a:lnTo>
                  <a:lnTo>
                    <a:pt x="45412" y="229701"/>
                  </a:lnTo>
                  <a:lnTo>
                    <a:pt x="46195" y="229871"/>
                  </a:lnTo>
                  <a:lnTo>
                    <a:pt x="46983" y="230042"/>
                  </a:lnTo>
                  <a:lnTo>
                    <a:pt x="47767" y="230178"/>
                  </a:lnTo>
                  <a:lnTo>
                    <a:pt x="48550" y="230314"/>
                  </a:lnTo>
                  <a:lnTo>
                    <a:pt x="49339" y="230427"/>
                  </a:lnTo>
                  <a:lnTo>
                    <a:pt x="50127" y="230530"/>
                  </a:lnTo>
                  <a:lnTo>
                    <a:pt x="50910" y="230609"/>
                  </a:lnTo>
                  <a:lnTo>
                    <a:pt x="51698" y="230677"/>
                  </a:lnTo>
                  <a:lnTo>
                    <a:pt x="52486" y="230734"/>
                  </a:lnTo>
                  <a:lnTo>
                    <a:pt x="53270" y="230779"/>
                  </a:lnTo>
                  <a:lnTo>
                    <a:pt x="54058" y="230802"/>
                  </a:lnTo>
                  <a:lnTo>
                    <a:pt x="55629" y="230802"/>
                  </a:lnTo>
                  <a:lnTo>
                    <a:pt x="56417" y="230768"/>
                  </a:lnTo>
                  <a:lnTo>
                    <a:pt x="57205" y="230734"/>
                  </a:lnTo>
                  <a:lnTo>
                    <a:pt x="57989" y="230677"/>
                  </a:lnTo>
                  <a:lnTo>
                    <a:pt x="58777" y="230609"/>
                  </a:lnTo>
                  <a:lnTo>
                    <a:pt x="59561" y="230518"/>
                  </a:lnTo>
                  <a:lnTo>
                    <a:pt x="60344" y="230416"/>
                  </a:lnTo>
                  <a:lnTo>
                    <a:pt x="61132" y="230303"/>
                  </a:lnTo>
                  <a:lnTo>
                    <a:pt x="61916" y="230166"/>
                  </a:lnTo>
                  <a:lnTo>
                    <a:pt x="62699" y="230008"/>
                  </a:lnTo>
                  <a:lnTo>
                    <a:pt x="63483" y="229849"/>
                  </a:lnTo>
                  <a:lnTo>
                    <a:pt x="64267" y="229656"/>
                  </a:lnTo>
                  <a:lnTo>
                    <a:pt x="65046" y="229463"/>
                  </a:lnTo>
                  <a:lnTo>
                    <a:pt x="65829" y="229247"/>
                  </a:lnTo>
                  <a:lnTo>
                    <a:pt x="66608" y="229009"/>
                  </a:lnTo>
                  <a:lnTo>
                    <a:pt x="67387" y="228760"/>
                  </a:lnTo>
                  <a:lnTo>
                    <a:pt x="68167" y="228499"/>
                  </a:lnTo>
                  <a:lnTo>
                    <a:pt x="68946" y="228215"/>
                  </a:lnTo>
                  <a:lnTo>
                    <a:pt x="69720" y="227909"/>
                  </a:lnTo>
                  <a:lnTo>
                    <a:pt x="70500" y="227591"/>
                  </a:lnTo>
                  <a:lnTo>
                    <a:pt x="71274" y="227262"/>
                  </a:lnTo>
                  <a:lnTo>
                    <a:pt x="72044" y="226910"/>
                  </a:lnTo>
                  <a:lnTo>
                    <a:pt x="72819" y="226547"/>
                  </a:lnTo>
                  <a:lnTo>
                    <a:pt x="73589" y="226161"/>
                  </a:lnTo>
                  <a:lnTo>
                    <a:pt x="74360" y="225753"/>
                  </a:lnTo>
                  <a:lnTo>
                    <a:pt x="74983" y="225424"/>
                  </a:lnTo>
                  <a:lnTo>
                    <a:pt x="75606" y="225083"/>
                  </a:lnTo>
                  <a:lnTo>
                    <a:pt x="76229" y="224720"/>
                  </a:lnTo>
                  <a:lnTo>
                    <a:pt x="76848" y="224346"/>
                  </a:lnTo>
                  <a:lnTo>
                    <a:pt x="77467" y="223960"/>
                  </a:lnTo>
                  <a:lnTo>
                    <a:pt x="78086" y="223574"/>
                  </a:lnTo>
                  <a:lnTo>
                    <a:pt x="78700" y="223166"/>
                  </a:lnTo>
                  <a:lnTo>
                    <a:pt x="79315" y="222757"/>
                  </a:lnTo>
                  <a:lnTo>
                    <a:pt x="79261" y="226229"/>
                  </a:lnTo>
                  <a:lnTo>
                    <a:pt x="79199" y="229713"/>
                  </a:lnTo>
                  <a:lnTo>
                    <a:pt x="79132" y="233184"/>
                  </a:lnTo>
                  <a:lnTo>
                    <a:pt x="79061" y="236656"/>
                  </a:lnTo>
                  <a:lnTo>
                    <a:pt x="78967" y="241308"/>
                  </a:lnTo>
                  <a:lnTo>
                    <a:pt x="78874" y="245949"/>
                  </a:lnTo>
                  <a:lnTo>
                    <a:pt x="78780" y="250601"/>
                  </a:lnTo>
                  <a:lnTo>
                    <a:pt x="78696" y="255241"/>
                  </a:lnTo>
                  <a:lnTo>
                    <a:pt x="78696" y="255389"/>
                  </a:lnTo>
                  <a:lnTo>
                    <a:pt x="78700" y="255525"/>
                  </a:lnTo>
                  <a:lnTo>
                    <a:pt x="78714" y="255661"/>
                  </a:lnTo>
                  <a:lnTo>
                    <a:pt x="78727" y="255786"/>
                  </a:lnTo>
                  <a:lnTo>
                    <a:pt x="78749" y="255911"/>
                  </a:lnTo>
                  <a:lnTo>
                    <a:pt x="78772" y="256024"/>
                  </a:lnTo>
                  <a:lnTo>
                    <a:pt x="78798" y="256138"/>
                  </a:lnTo>
                  <a:lnTo>
                    <a:pt x="78834" y="256228"/>
                  </a:lnTo>
                  <a:lnTo>
                    <a:pt x="75419" y="257420"/>
                  </a:lnTo>
                  <a:lnTo>
                    <a:pt x="73714" y="258010"/>
                  </a:lnTo>
                  <a:lnTo>
                    <a:pt x="72013" y="258588"/>
                  </a:lnTo>
                  <a:lnTo>
                    <a:pt x="70313" y="259144"/>
                  </a:lnTo>
                  <a:lnTo>
                    <a:pt x="68612" y="259689"/>
                  </a:lnTo>
                  <a:lnTo>
                    <a:pt x="66911" y="260211"/>
                  </a:lnTo>
                  <a:lnTo>
                    <a:pt x="66065" y="260460"/>
                  </a:lnTo>
                  <a:lnTo>
                    <a:pt x="65215" y="260699"/>
                  </a:lnTo>
                  <a:lnTo>
                    <a:pt x="64364" y="260937"/>
                  </a:lnTo>
                  <a:lnTo>
                    <a:pt x="63519" y="261164"/>
                  </a:lnTo>
                  <a:lnTo>
                    <a:pt x="62673" y="261379"/>
                  </a:lnTo>
                  <a:lnTo>
                    <a:pt x="61822" y="261584"/>
                  </a:lnTo>
                  <a:lnTo>
                    <a:pt x="60976" y="261777"/>
                  </a:lnTo>
                  <a:lnTo>
                    <a:pt x="60130" y="261958"/>
                  </a:lnTo>
                  <a:lnTo>
                    <a:pt x="59285" y="262128"/>
                  </a:lnTo>
                  <a:lnTo>
                    <a:pt x="58439" y="262287"/>
                  </a:lnTo>
                  <a:lnTo>
                    <a:pt x="57593" y="262423"/>
                  </a:lnTo>
                  <a:lnTo>
                    <a:pt x="56747" y="262559"/>
                  </a:lnTo>
                  <a:lnTo>
                    <a:pt x="55905" y="262673"/>
                  </a:lnTo>
                  <a:lnTo>
                    <a:pt x="55060" y="262775"/>
                  </a:lnTo>
                  <a:lnTo>
                    <a:pt x="54218" y="262866"/>
                  </a:lnTo>
                  <a:lnTo>
                    <a:pt x="53372" y="262934"/>
                  </a:lnTo>
                  <a:lnTo>
                    <a:pt x="52531" y="262991"/>
                  </a:lnTo>
                  <a:lnTo>
                    <a:pt x="51685" y="263036"/>
                  </a:lnTo>
                  <a:lnTo>
                    <a:pt x="50843" y="263047"/>
                  </a:lnTo>
                  <a:lnTo>
                    <a:pt x="50002" y="263059"/>
                  </a:lnTo>
                  <a:lnTo>
                    <a:pt x="49160" y="263036"/>
                  </a:lnTo>
                  <a:lnTo>
                    <a:pt x="48319" y="263002"/>
                  </a:lnTo>
                  <a:lnTo>
                    <a:pt x="47478" y="262945"/>
                  </a:lnTo>
                  <a:lnTo>
                    <a:pt x="46636" y="262866"/>
                  </a:lnTo>
                  <a:lnTo>
                    <a:pt x="45799" y="262775"/>
                  </a:lnTo>
                  <a:lnTo>
                    <a:pt x="44958" y="262650"/>
                  </a:lnTo>
                  <a:lnTo>
                    <a:pt x="44116" y="262503"/>
                  </a:lnTo>
                  <a:lnTo>
                    <a:pt x="43279" y="262344"/>
                  </a:lnTo>
                  <a:lnTo>
                    <a:pt x="42438" y="262151"/>
                  </a:lnTo>
                  <a:lnTo>
                    <a:pt x="41601" y="261947"/>
                  </a:lnTo>
                  <a:lnTo>
                    <a:pt x="40764" y="261708"/>
                  </a:lnTo>
                  <a:lnTo>
                    <a:pt x="39927" y="261447"/>
                  </a:lnTo>
                  <a:lnTo>
                    <a:pt x="39090" y="261152"/>
                  </a:lnTo>
                  <a:lnTo>
                    <a:pt x="38253" y="260846"/>
                  </a:lnTo>
                  <a:lnTo>
                    <a:pt x="37416" y="260506"/>
                  </a:lnTo>
                  <a:lnTo>
                    <a:pt x="36997" y="260324"/>
                  </a:lnTo>
                  <a:lnTo>
                    <a:pt x="36579" y="260131"/>
                  </a:lnTo>
                  <a:lnTo>
                    <a:pt x="36160" y="259938"/>
                  </a:lnTo>
                  <a:lnTo>
                    <a:pt x="35742" y="259734"/>
                  </a:lnTo>
                  <a:lnTo>
                    <a:pt x="35323" y="259530"/>
                  </a:lnTo>
                  <a:lnTo>
                    <a:pt x="34905" y="259314"/>
                  </a:lnTo>
                  <a:lnTo>
                    <a:pt x="34491" y="259088"/>
                  </a:lnTo>
                  <a:lnTo>
                    <a:pt x="34072" y="258861"/>
                  </a:lnTo>
                  <a:lnTo>
                    <a:pt x="33654" y="258622"/>
                  </a:lnTo>
                  <a:lnTo>
                    <a:pt x="33235" y="258373"/>
                  </a:lnTo>
                  <a:lnTo>
                    <a:pt x="32821" y="258123"/>
                  </a:lnTo>
                  <a:lnTo>
                    <a:pt x="32403" y="257862"/>
                  </a:lnTo>
                  <a:lnTo>
                    <a:pt x="31984" y="257590"/>
                  </a:lnTo>
                  <a:lnTo>
                    <a:pt x="31570" y="257318"/>
                  </a:lnTo>
                  <a:lnTo>
                    <a:pt x="31152" y="257023"/>
                  </a:lnTo>
                  <a:lnTo>
                    <a:pt x="30733" y="256739"/>
                  </a:lnTo>
                  <a:lnTo>
                    <a:pt x="30319" y="256433"/>
                  </a:lnTo>
                  <a:lnTo>
                    <a:pt x="29901" y="256126"/>
                  </a:lnTo>
                  <a:lnTo>
                    <a:pt x="29486" y="255808"/>
                  </a:lnTo>
                  <a:lnTo>
                    <a:pt x="29068" y="255479"/>
                  </a:lnTo>
                  <a:lnTo>
                    <a:pt x="28654" y="255150"/>
                  </a:lnTo>
                  <a:lnTo>
                    <a:pt x="28235" y="254810"/>
                  </a:lnTo>
                  <a:lnTo>
                    <a:pt x="27821" y="254458"/>
                  </a:lnTo>
                  <a:lnTo>
                    <a:pt x="27403" y="254095"/>
                  </a:lnTo>
                  <a:lnTo>
                    <a:pt x="26989" y="253732"/>
                  </a:lnTo>
                  <a:lnTo>
                    <a:pt x="26570" y="253358"/>
                  </a:lnTo>
                  <a:lnTo>
                    <a:pt x="26156" y="252972"/>
                  </a:lnTo>
                  <a:lnTo>
                    <a:pt x="25742" y="252575"/>
                  </a:lnTo>
                  <a:lnTo>
                    <a:pt x="25324" y="252178"/>
                  </a:lnTo>
                  <a:lnTo>
                    <a:pt x="24910" y="251758"/>
                  </a:lnTo>
                  <a:lnTo>
                    <a:pt x="24847" y="251713"/>
                  </a:lnTo>
                  <a:lnTo>
                    <a:pt x="24794" y="251690"/>
                  </a:lnTo>
                  <a:lnTo>
                    <a:pt x="24683" y="251667"/>
                  </a:lnTo>
                  <a:lnTo>
                    <a:pt x="24687" y="251622"/>
                  </a:lnTo>
                  <a:lnTo>
                    <a:pt x="24692" y="251588"/>
                  </a:lnTo>
                  <a:lnTo>
                    <a:pt x="24643" y="247605"/>
                  </a:lnTo>
                  <a:lnTo>
                    <a:pt x="24607" y="243612"/>
                  </a:lnTo>
                  <a:lnTo>
                    <a:pt x="24576" y="239618"/>
                  </a:lnTo>
                  <a:lnTo>
                    <a:pt x="24558" y="235613"/>
                  </a:lnTo>
                  <a:lnTo>
                    <a:pt x="24549" y="231596"/>
                  </a:lnTo>
                  <a:lnTo>
                    <a:pt x="24549" y="227580"/>
                  </a:lnTo>
                  <a:lnTo>
                    <a:pt x="24562" y="223552"/>
                  </a:lnTo>
                  <a:lnTo>
                    <a:pt x="24571" y="221543"/>
                  </a:lnTo>
                  <a:lnTo>
                    <a:pt x="24580" y="219524"/>
                  </a:lnTo>
                  <a:close/>
                  <a:moveTo>
                    <a:pt x="27617" y="258985"/>
                  </a:moveTo>
                  <a:lnTo>
                    <a:pt x="28195" y="259485"/>
                  </a:lnTo>
                  <a:lnTo>
                    <a:pt x="28779" y="259972"/>
                  </a:lnTo>
                  <a:lnTo>
                    <a:pt x="29357" y="260438"/>
                  </a:lnTo>
                  <a:lnTo>
                    <a:pt x="29941" y="260892"/>
                  </a:lnTo>
                  <a:lnTo>
                    <a:pt x="30528" y="261334"/>
                  </a:lnTo>
                  <a:lnTo>
                    <a:pt x="31116" y="261754"/>
                  </a:lnTo>
                  <a:lnTo>
                    <a:pt x="31704" y="262162"/>
                  </a:lnTo>
                  <a:lnTo>
                    <a:pt x="32291" y="262559"/>
                  </a:lnTo>
                  <a:lnTo>
                    <a:pt x="32879" y="262934"/>
                  </a:lnTo>
                  <a:lnTo>
                    <a:pt x="33471" y="263308"/>
                  </a:lnTo>
                  <a:lnTo>
                    <a:pt x="34063" y="263649"/>
                  </a:lnTo>
                  <a:lnTo>
                    <a:pt x="34660" y="263989"/>
                  </a:lnTo>
                  <a:lnTo>
                    <a:pt x="35252" y="264318"/>
                  </a:lnTo>
                  <a:lnTo>
                    <a:pt x="35849" y="264624"/>
                  </a:lnTo>
                  <a:lnTo>
                    <a:pt x="36445" y="264919"/>
                  </a:lnTo>
                  <a:lnTo>
                    <a:pt x="37046" y="265203"/>
                  </a:lnTo>
                  <a:lnTo>
                    <a:pt x="36855" y="265646"/>
                  </a:lnTo>
                  <a:lnTo>
                    <a:pt x="36672" y="266099"/>
                  </a:lnTo>
                  <a:lnTo>
                    <a:pt x="36490" y="266565"/>
                  </a:lnTo>
                  <a:lnTo>
                    <a:pt x="36312" y="267041"/>
                  </a:lnTo>
                  <a:lnTo>
                    <a:pt x="36138" y="267506"/>
                  </a:lnTo>
                  <a:lnTo>
                    <a:pt x="35969" y="267994"/>
                  </a:lnTo>
                  <a:lnTo>
                    <a:pt x="35800" y="268482"/>
                  </a:lnTo>
                  <a:lnTo>
                    <a:pt x="35635" y="268970"/>
                  </a:lnTo>
                  <a:lnTo>
                    <a:pt x="35479" y="269469"/>
                  </a:lnTo>
                  <a:lnTo>
                    <a:pt x="35319" y="269968"/>
                  </a:lnTo>
                  <a:lnTo>
                    <a:pt x="35167" y="270479"/>
                  </a:lnTo>
                  <a:lnTo>
                    <a:pt x="35020" y="270990"/>
                  </a:lnTo>
                  <a:lnTo>
                    <a:pt x="34874" y="271511"/>
                  </a:lnTo>
                  <a:lnTo>
                    <a:pt x="34731" y="272033"/>
                  </a:lnTo>
                  <a:lnTo>
                    <a:pt x="34589" y="272567"/>
                  </a:lnTo>
                  <a:lnTo>
                    <a:pt x="34455" y="273100"/>
                  </a:lnTo>
                  <a:lnTo>
                    <a:pt x="32225" y="272601"/>
                  </a:lnTo>
                  <a:lnTo>
                    <a:pt x="31107" y="272362"/>
                  </a:lnTo>
                  <a:lnTo>
                    <a:pt x="29990" y="272135"/>
                  </a:lnTo>
                  <a:lnTo>
                    <a:pt x="28872" y="271931"/>
                  </a:lnTo>
                  <a:lnTo>
                    <a:pt x="27755" y="271738"/>
                  </a:lnTo>
                  <a:lnTo>
                    <a:pt x="26637" y="271557"/>
                  </a:lnTo>
                  <a:lnTo>
                    <a:pt x="25520" y="271409"/>
                  </a:lnTo>
                  <a:lnTo>
                    <a:pt x="25626" y="270615"/>
                  </a:lnTo>
                  <a:lnTo>
                    <a:pt x="25738" y="269832"/>
                  </a:lnTo>
                  <a:lnTo>
                    <a:pt x="25854" y="269049"/>
                  </a:lnTo>
                  <a:lnTo>
                    <a:pt x="25974" y="268266"/>
                  </a:lnTo>
                  <a:lnTo>
                    <a:pt x="26094" y="267484"/>
                  </a:lnTo>
                  <a:lnTo>
                    <a:pt x="26214" y="266712"/>
                  </a:lnTo>
                  <a:lnTo>
                    <a:pt x="26343" y="265929"/>
                  </a:lnTo>
                  <a:lnTo>
                    <a:pt x="26472" y="265146"/>
                  </a:lnTo>
                  <a:lnTo>
                    <a:pt x="26606" y="264375"/>
                  </a:lnTo>
                  <a:lnTo>
                    <a:pt x="26740" y="263603"/>
                  </a:lnTo>
                  <a:lnTo>
                    <a:pt x="26882" y="262832"/>
                  </a:lnTo>
                  <a:lnTo>
                    <a:pt x="27020" y="262060"/>
                  </a:lnTo>
                  <a:lnTo>
                    <a:pt x="27167" y="261289"/>
                  </a:lnTo>
                  <a:lnTo>
                    <a:pt x="27314" y="260517"/>
                  </a:lnTo>
                  <a:lnTo>
                    <a:pt x="27465" y="259757"/>
                  </a:lnTo>
                  <a:lnTo>
                    <a:pt x="27617" y="258985"/>
                  </a:lnTo>
                  <a:close/>
                  <a:moveTo>
                    <a:pt x="76977" y="260699"/>
                  </a:moveTo>
                  <a:lnTo>
                    <a:pt x="76995" y="260755"/>
                  </a:lnTo>
                  <a:lnTo>
                    <a:pt x="77004" y="260812"/>
                  </a:lnTo>
                  <a:lnTo>
                    <a:pt x="77017" y="260857"/>
                  </a:lnTo>
                  <a:lnTo>
                    <a:pt x="77031" y="260903"/>
                  </a:lnTo>
                  <a:lnTo>
                    <a:pt x="77182" y="261266"/>
                  </a:lnTo>
                  <a:lnTo>
                    <a:pt x="77325" y="261640"/>
                  </a:lnTo>
                  <a:lnTo>
                    <a:pt x="77472" y="262015"/>
                  </a:lnTo>
                  <a:lnTo>
                    <a:pt x="77610" y="262389"/>
                  </a:lnTo>
                  <a:lnTo>
                    <a:pt x="77748" y="262775"/>
                  </a:lnTo>
                  <a:lnTo>
                    <a:pt x="77886" y="263172"/>
                  </a:lnTo>
                  <a:lnTo>
                    <a:pt x="78019" y="263569"/>
                  </a:lnTo>
                  <a:lnTo>
                    <a:pt x="78153" y="263966"/>
                  </a:lnTo>
                  <a:lnTo>
                    <a:pt x="78282" y="264363"/>
                  </a:lnTo>
                  <a:lnTo>
                    <a:pt x="78411" y="264772"/>
                  </a:lnTo>
                  <a:lnTo>
                    <a:pt x="78536" y="265192"/>
                  </a:lnTo>
                  <a:lnTo>
                    <a:pt x="78656" y="265611"/>
                  </a:lnTo>
                  <a:lnTo>
                    <a:pt x="78780" y="266031"/>
                  </a:lnTo>
                  <a:lnTo>
                    <a:pt x="78896" y="266451"/>
                  </a:lnTo>
                  <a:lnTo>
                    <a:pt x="79128" y="267313"/>
                  </a:lnTo>
                  <a:lnTo>
                    <a:pt x="79350" y="268198"/>
                  </a:lnTo>
                  <a:lnTo>
                    <a:pt x="79568" y="269095"/>
                  </a:lnTo>
                  <a:lnTo>
                    <a:pt x="79773" y="270002"/>
                  </a:lnTo>
                  <a:lnTo>
                    <a:pt x="79974" y="270933"/>
                  </a:lnTo>
                  <a:lnTo>
                    <a:pt x="80161" y="271863"/>
                  </a:lnTo>
                  <a:lnTo>
                    <a:pt x="80343" y="272816"/>
                  </a:lnTo>
                  <a:lnTo>
                    <a:pt x="80521" y="273781"/>
                  </a:lnTo>
                  <a:lnTo>
                    <a:pt x="80686" y="274756"/>
                  </a:lnTo>
                  <a:lnTo>
                    <a:pt x="80116" y="274620"/>
                  </a:lnTo>
                  <a:lnTo>
                    <a:pt x="79542" y="274495"/>
                  </a:lnTo>
                  <a:lnTo>
                    <a:pt x="78963" y="274382"/>
                  </a:lnTo>
                  <a:lnTo>
                    <a:pt x="78384" y="274280"/>
                  </a:lnTo>
                  <a:lnTo>
                    <a:pt x="77801" y="274189"/>
                  </a:lnTo>
                  <a:lnTo>
                    <a:pt x="77218" y="274121"/>
                  </a:lnTo>
                  <a:lnTo>
                    <a:pt x="76635" y="274076"/>
                  </a:lnTo>
                  <a:lnTo>
                    <a:pt x="76051" y="274042"/>
                  </a:lnTo>
                  <a:lnTo>
                    <a:pt x="75468" y="274042"/>
                  </a:lnTo>
                  <a:lnTo>
                    <a:pt x="75174" y="274053"/>
                  </a:lnTo>
                  <a:lnTo>
                    <a:pt x="74885" y="274076"/>
                  </a:lnTo>
                  <a:lnTo>
                    <a:pt x="74591" y="274098"/>
                  </a:lnTo>
                  <a:lnTo>
                    <a:pt x="74302" y="274132"/>
                  </a:lnTo>
                  <a:lnTo>
                    <a:pt x="74012" y="274166"/>
                  </a:lnTo>
                  <a:lnTo>
                    <a:pt x="73723" y="274212"/>
                  </a:lnTo>
                  <a:lnTo>
                    <a:pt x="73433" y="274269"/>
                  </a:lnTo>
                  <a:lnTo>
                    <a:pt x="73144" y="274337"/>
                  </a:lnTo>
                  <a:lnTo>
                    <a:pt x="72855" y="274416"/>
                  </a:lnTo>
                  <a:lnTo>
                    <a:pt x="72570" y="274495"/>
                  </a:lnTo>
                  <a:lnTo>
                    <a:pt x="72285" y="274586"/>
                  </a:lnTo>
                  <a:lnTo>
                    <a:pt x="72000" y="274700"/>
                  </a:lnTo>
                  <a:lnTo>
                    <a:pt x="71715" y="274813"/>
                  </a:lnTo>
                  <a:lnTo>
                    <a:pt x="71434" y="274938"/>
                  </a:lnTo>
                  <a:lnTo>
                    <a:pt x="71252" y="274246"/>
                  </a:lnTo>
                  <a:lnTo>
                    <a:pt x="71060" y="273565"/>
                  </a:lnTo>
                  <a:lnTo>
                    <a:pt x="70869" y="272896"/>
                  </a:lnTo>
                  <a:lnTo>
                    <a:pt x="70669" y="272238"/>
                  </a:lnTo>
                  <a:lnTo>
                    <a:pt x="70464" y="271579"/>
                  </a:lnTo>
                  <a:lnTo>
                    <a:pt x="70255" y="270933"/>
                  </a:lnTo>
                  <a:lnTo>
                    <a:pt x="70041" y="270286"/>
                  </a:lnTo>
                  <a:lnTo>
                    <a:pt x="69823" y="269651"/>
                  </a:lnTo>
                  <a:lnTo>
                    <a:pt x="69596" y="269027"/>
                  </a:lnTo>
                  <a:lnTo>
                    <a:pt x="69364" y="268414"/>
                  </a:lnTo>
                  <a:lnTo>
                    <a:pt x="69133" y="267813"/>
                  </a:lnTo>
                  <a:lnTo>
                    <a:pt x="68888" y="267211"/>
                  </a:lnTo>
                  <a:lnTo>
                    <a:pt x="68643" y="266621"/>
                  </a:lnTo>
                  <a:lnTo>
                    <a:pt x="68389" y="266031"/>
                  </a:lnTo>
                  <a:lnTo>
                    <a:pt x="68131" y="265464"/>
                  </a:lnTo>
                  <a:lnTo>
                    <a:pt x="67868" y="264897"/>
                  </a:lnTo>
                  <a:lnTo>
                    <a:pt x="69017" y="264443"/>
                  </a:lnTo>
                  <a:lnTo>
                    <a:pt x="70166" y="263966"/>
                  </a:lnTo>
                  <a:lnTo>
                    <a:pt x="71305" y="263467"/>
                  </a:lnTo>
                  <a:lnTo>
                    <a:pt x="72450" y="262945"/>
                  </a:lnTo>
                  <a:lnTo>
                    <a:pt x="73585" y="262412"/>
                  </a:lnTo>
                  <a:lnTo>
                    <a:pt x="74720" y="261856"/>
                  </a:lnTo>
                  <a:lnTo>
                    <a:pt x="75851" y="261289"/>
                  </a:lnTo>
                  <a:lnTo>
                    <a:pt x="76977" y="260699"/>
                  </a:lnTo>
                  <a:close/>
                  <a:moveTo>
                    <a:pt x="25110" y="274484"/>
                  </a:moveTo>
                  <a:lnTo>
                    <a:pt x="25662" y="274564"/>
                  </a:lnTo>
                  <a:lnTo>
                    <a:pt x="26219" y="274643"/>
                  </a:lnTo>
                  <a:lnTo>
                    <a:pt x="27327" y="274768"/>
                  </a:lnTo>
                  <a:lnTo>
                    <a:pt x="28436" y="274870"/>
                  </a:lnTo>
                  <a:lnTo>
                    <a:pt x="29544" y="274961"/>
                  </a:lnTo>
                  <a:lnTo>
                    <a:pt x="30653" y="275029"/>
                  </a:lnTo>
                  <a:lnTo>
                    <a:pt x="31766" y="275085"/>
                  </a:lnTo>
                  <a:lnTo>
                    <a:pt x="33983" y="275188"/>
                  </a:lnTo>
                  <a:lnTo>
                    <a:pt x="33805" y="275993"/>
                  </a:lnTo>
                  <a:lnTo>
                    <a:pt x="33636" y="276810"/>
                  </a:lnTo>
                  <a:lnTo>
                    <a:pt x="33476" y="277638"/>
                  </a:lnTo>
                  <a:lnTo>
                    <a:pt x="33320" y="278478"/>
                  </a:lnTo>
                  <a:lnTo>
                    <a:pt x="33168" y="279329"/>
                  </a:lnTo>
                  <a:lnTo>
                    <a:pt x="33026" y="280180"/>
                  </a:lnTo>
                  <a:lnTo>
                    <a:pt x="32892" y="281042"/>
                  </a:lnTo>
                  <a:lnTo>
                    <a:pt x="32759" y="281916"/>
                  </a:lnTo>
                  <a:lnTo>
                    <a:pt x="32639" y="282801"/>
                  </a:lnTo>
                  <a:lnTo>
                    <a:pt x="32518" y="283686"/>
                  </a:lnTo>
                  <a:lnTo>
                    <a:pt x="32407" y="284582"/>
                  </a:lnTo>
                  <a:lnTo>
                    <a:pt x="32300" y="285478"/>
                  </a:lnTo>
                  <a:lnTo>
                    <a:pt x="32202" y="286386"/>
                  </a:lnTo>
                  <a:lnTo>
                    <a:pt x="32109" y="287294"/>
                  </a:lnTo>
                  <a:lnTo>
                    <a:pt x="32020" y="288213"/>
                  </a:lnTo>
                  <a:lnTo>
                    <a:pt x="31935" y="289143"/>
                  </a:lnTo>
                  <a:lnTo>
                    <a:pt x="30916" y="289109"/>
                  </a:lnTo>
                  <a:lnTo>
                    <a:pt x="29901" y="289086"/>
                  </a:lnTo>
                  <a:lnTo>
                    <a:pt x="27861" y="289064"/>
                  </a:lnTo>
                  <a:lnTo>
                    <a:pt x="26842" y="289052"/>
                  </a:lnTo>
                  <a:lnTo>
                    <a:pt x="25822" y="289030"/>
                  </a:lnTo>
                  <a:lnTo>
                    <a:pt x="24803" y="288996"/>
                  </a:lnTo>
                  <a:lnTo>
                    <a:pt x="23783" y="288939"/>
                  </a:lnTo>
                  <a:lnTo>
                    <a:pt x="23841" y="288031"/>
                  </a:lnTo>
                  <a:lnTo>
                    <a:pt x="23903" y="287124"/>
                  </a:lnTo>
                  <a:lnTo>
                    <a:pt x="23966" y="286205"/>
                  </a:lnTo>
                  <a:lnTo>
                    <a:pt x="24033" y="285297"/>
                  </a:lnTo>
                  <a:lnTo>
                    <a:pt x="24104" y="284389"/>
                  </a:lnTo>
                  <a:lnTo>
                    <a:pt x="24180" y="283481"/>
                  </a:lnTo>
                  <a:lnTo>
                    <a:pt x="24260" y="282585"/>
                  </a:lnTo>
                  <a:lnTo>
                    <a:pt x="24340" y="281677"/>
                  </a:lnTo>
                  <a:lnTo>
                    <a:pt x="24424" y="280770"/>
                  </a:lnTo>
                  <a:lnTo>
                    <a:pt x="24513" y="279873"/>
                  </a:lnTo>
                  <a:lnTo>
                    <a:pt x="24602" y="278977"/>
                  </a:lnTo>
                  <a:lnTo>
                    <a:pt x="24700" y="278069"/>
                  </a:lnTo>
                  <a:lnTo>
                    <a:pt x="24798" y="277173"/>
                  </a:lnTo>
                  <a:lnTo>
                    <a:pt x="24896" y="276277"/>
                  </a:lnTo>
                  <a:lnTo>
                    <a:pt x="25003" y="275380"/>
                  </a:lnTo>
                  <a:lnTo>
                    <a:pt x="25110" y="274484"/>
                  </a:lnTo>
                  <a:close/>
                  <a:moveTo>
                    <a:pt x="31770" y="291072"/>
                  </a:moveTo>
                  <a:lnTo>
                    <a:pt x="31695" y="292195"/>
                  </a:lnTo>
                  <a:lnTo>
                    <a:pt x="31623" y="293319"/>
                  </a:lnTo>
                  <a:lnTo>
                    <a:pt x="31561" y="294442"/>
                  </a:lnTo>
                  <a:lnTo>
                    <a:pt x="31503" y="295576"/>
                  </a:lnTo>
                  <a:lnTo>
                    <a:pt x="31454" y="296722"/>
                  </a:lnTo>
                  <a:lnTo>
                    <a:pt x="31410" y="297868"/>
                  </a:lnTo>
                  <a:lnTo>
                    <a:pt x="31370" y="299014"/>
                  </a:lnTo>
                  <a:lnTo>
                    <a:pt x="31339" y="300172"/>
                  </a:lnTo>
                  <a:lnTo>
                    <a:pt x="31316" y="301329"/>
                  </a:lnTo>
                  <a:lnTo>
                    <a:pt x="31294" y="302486"/>
                  </a:lnTo>
                  <a:lnTo>
                    <a:pt x="31281" y="303643"/>
                  </a:lnTo>
                  <a:lnTo>
                    <a:pt x="31272" y="304812"/>
                  </a:lnTo>
                  <a:lnTo>
                    <a:pt x="31272" y="305981"/>
                  </a:lnTo>
                  <a:lnTo>
                    <a:pt x="31272" y="307149"/>
                  </a:lnTo>
                  <a:lnTo>
                    <a:pt x="31281" y="308307"/>
                  </a:lnTo>
                  <a:lnTo>
                    <a:pt x="31290" y="309487"/>
                  </a:lnTo>
                  <a:lnTo>
                    <a:pt x="31307" y="310780"/>
                  </a:lnTo>
                  <a:lnTo>
                    <a:pt x="31325" y="312085"/>
                  </a:lnTo>
                  <a:lnTo>
                    <a:pt x="31316" y="312074"/>
                  </a:lnTo>
                  <a:lnTo>
                    <a:pt x="31307" y="312051"/>
                  </a:lnTo>
                  <a:lnTo>
                    <a:pt x="31303" y="312028"/>
                  </a:lnTo>
                  <a:lnTo>
                    <a:pt x="31290" y="312017"/>
                  </a:lnTo>
                  <a:lnTo>
                    <a:pt x="31049" y="311915"/>
                  </a:lnTo>
                  <a:lnTo>
                    <a:pt x="30809" y="311824"/>
                  </a:lnTo>
                  <a:lnTo>
                    <a:pt x="30564" y="311733"/>
                  </a:lnTo>
                  <a:lnTo>
                    <a:pt x="30323" y="311665"/>
                  </a:lnTo>
                  <a:lnTo>
                    <a:pt x="30079" y="311586"/>
                  </a:lnTo>
                  <a:lnTo>
                    <a:pt x="29834" y="311529"/>
                  </a:lnTo>
                  <a:lnTo>
                    <a:pt x="29344" y="311427"/>
                  </a:lnTo>
                  <a:lnTo>
                    <a:pt x="28850" y="311336"/>
                  </a:lnTo>
                  <a:lnTo>
                    <a:pt x="28356" y="311279"/>
                  </a:lnTo>
                  <a:lnTo>
                    <a:pt x="27857" y="311234"/>
                  </a:lnTo>
                  <a:lnTo>
                    <a:pt x="27363" y="311211"/>
                  </a:lnTo>
                  <a:lnTo>
                    <a:pt x="26864" y="311189"/>
                  </a:lnTo>
                  <a:lnTo>
                    <a:pt x="26366" y="311189"/>
                  </a:lnTo>
                  <a:lnTo>
                    <a:pt x="25368" y="311200"/>
                  </a:lnTo>
                  <a:lnTo>
                    <a:pt x="24375" y="311211"/>
                  </a:lnTo>
                  <a:lnTo>
                    <a:pt x="23881" y="311223"/>
                  </a:lnTo>
                  <a:lnTo>
                    <a:pt x="23392" y="311223"/>
                  </a:lnTo>
                  <a:lnTo>
                    <a:pt x="23360" y="310020"/>
                  </a:lnTo>
                  <a:lnTo>
                    <a:pt x="23338" y="308817"/>
                  </a:lnTo>
                  <a:lnTo>
                    <a:pt x="23320" y="307615"/>
                  </a:lnTo>
                  <a:lnTo>
                    <a:pt x="23307" y="306412"/>
                  </a:lnTo>
                  <a:lnTo>
                    <a:pt x="23302" y="305209"/>
                  </a:lnTo>
                  <a:lnTo>
                    <a:pt x="23302" y="304018"/>
                  </a:lnTo>
                  <a:lnTo>
                    <a:pt x="23307" y="302815"/>
                  </a:lnTo>
                  <a:lnTo>
                    <a:pt x="23320" y="301612"/>
                  </a:lnTo>
                  <a:lnTo>
                    <a:pt x="23338" y="300410"/>
                  </a:lnTo>
                  <a:lnTo>
                    <a:pt x="23360" y="299207"/>
                  </a:lnTo>
                  <a:lnTo>
                    <a:pt x="23387" y="298016"/>
                  </a:lnTo>
                  <a:lnTo>
                    <a:pt x="23423" y="296813"/>
                  </a:lnTo>
                  <a:lnTo>
                    <a:pt x="23458" y="295610"/>
                  </a:lnTo>
                  <a:lnTo>
                    <a:pt x="23503" y="294419"/>
                  </a:lnTo>
                  <a:lnTo>
                    <a:pt x="23556" y="293216"/>
                  </a:lnTo>
                  <a:lnTo>
                    <a:pt x="23610" y="292025"/>
                  </a:lnTo>
                  <a:lnTo>
                    <a:pt x="24117" y="292082"/>
                  </a:lnTo>
                  <a:lnTo>
                    <a:pt x="24625" y="292127"/>
                  </a:lnTo>
                  <a:lnTo>
                    <a:pt x="25137" y="292161"/>
                  </a:lnTo>
                  <a:lnTo>
                    <a:pt x="25649" y="292173"/>
                  </a:lnTo>
                  <a:lnTo>
                    <a:pt x="26161" y="292173"/>
                  </a:lnTo>
                  <a:lnTo>
                    <a:pt x="26673" y="292161"/>
                  </a:lnTo>
                  <a:lnTo>
                    <a:pt x="27189" y="292139"/>
                  </a:lnTo>
                  <a:lnTo>
                    <a:pt x="27701" y="292093"/>
                  </a:lnTo>
                  <a:lnTo>
                    <a:pt x="28213" y="292025"/>
                  </a:lnTo>
                  <a:lnTo>
                    <a:pt x="28725" y="291946"/>
                  </a:lnTo>
                  <a:lnTo>
                    <a:pt x="29237" y="291855"/>
                  </a:lnTo>
                  <a:lnTo>
                    <a:pt x="29749" y="291730"/>
                  </a:lnTo>
                  <a:lnTo>
                    <a:pt x="30257" y="291605"/>
                  </a:lnTo>
                  <a:lnTo>
                    <a:pt x="30764" y="291446"/>
                  </a:lnTo>
                  <a:lnTo>
                    <a:pt x="31272" y="291276"/>
                  </a:lnTo>
                  <a:lnTo>
                    <a:pt x="31770" y="291072"/>
                  </a:lnTo>
                  <a:close/>
                  <a:moveTo>
                    <a:pt x="79871" y="276526"/>
                  </a:moveTo>
                  <a:lnTo>
                    <a:pt x="80432" y="276538"/>
                  </a:lnTo>
                  <a:lnTo>
                    <a:pt x="80998" y="276572"/>
                  </a:lnTo>
                  <a:lnTo>
                    <a:pt x="81078" y="277139"/>
                  </a:lnTo>
                  <a:lnTo>
                    <a:pt x="81158" y="277695"/>
                  </a:lnTo>
                  <a:lnTo>
                    <a:pt x="81234" y="278262"/>
                  </a:lnTo>
                  <a:lnTo>
                    <a:pt x="81309" y="278841"/>
                  </a:lnTo>
                  <a:lnTo>
                    <a:pt x="81447" y="279987"/>
                  </a:lnTo>
                  <a:lnTo>
                    <a:pt x="81581" y="281156"/>
                  </a:lnTo>
                  <a:lnTo>
                    <a:pt x="81706" y="282336"/>
                  </a:lnTo>
                  <a:lnTo>
                    <a:pt x="81817" y="283516"/>
                  </a:lnTo>
                  <a:lnTo>
                    <a:pt x="81924" y="284718"/>
                  </a:lnTo>
                  <a:lnTo>
                    <a:pt x="82017" y="285932"/>
                  </a:lnTo>
                  <a:lnTo>
                    <a:pt x="82106" y="287146"/>
                  </a:lnTo>
                  <a:lnTo>
                    <a:pt x="82182" y="288383"/>
                  </a:lnTo>
                  <a:lnTo>
                    <a:pt x="82253" y="289620"/>
                  </a:lnTo>
                  <a:lnTo>
                    <a:pt x="82311" y="290868"/>
                  </a:lnTo>
                  <a:lnTo>
                    <a:pt x="82364" y="292116"/>
                  </a:lnTo>
                  <a:lnTo>
                    <a:pt x="82409" y="293375"/>
                  </a:lnTo>
                  <a:lnTo>
                    <a:pt x="82445" y="294646"/>
                  </a:lnTo>
                  <a:lnTo>
                    <a:pt x="82467" y="295917"/>
                  </a:lnTo>
                  <a:lnTo>
                    <a:pt x="82467" y="295917"/>
                  </a:lnTo>
                  <a:lnTo>
                    <a:pt x="82031" y="295849"/>
                  </a:lnTo>
                  <a:lnTo>
                    <a:pt x="81585" y="295758"/>
                  </a:lnTo>
                  <a:lnTo>
                    <a:pt x="80677" y="295576"/>
                  </a:lnTo>
                  <a:lnTo>
                    <a:pt x="80214" y="295497"/>
                  </a:lnTo>
                  <a:lnTo>
                    <a:pt x="79751" y="295406"/>
                  </a:lnTo>
                  <a:lnTo>
                    <a:pt x="79284" y="295338"/>
                  </a:lnTo>
                  <a:lnTo>
                    <a:pt x="78821" y="295281"/>
                  </a:lnTo>
                  <a:lnTo>
                    <a:pt x="78353" y="295236"/>
                  </a:lnTo>
                  <a:lnTo>
                    <a:pt x="77890" y="295213"/>
                  </a:lnTo>
                  <a:lnTo>
                    <a:pt x="77427" y="295213"/>
                  </a:lnTo>
                  <a:lnTo>
                    <a:pt x="77200" y="295225"/>
                  </a:lnTo>
                  <a:lnTo>
                    <a:pt x="76968" y="295236"/>
                  </a:lnTo>
                  <a:lnTo>
                    <a:pt x="76741" y="295270"/>
                  </a:lnTo>
                  <a:lnTo>
                    <a:pt x="76514" y="295293"/>
                  </a:lnTo>
                  <a:lnTo>
                    <a:pt x="76292" y="295338"/>
                  </a:lnTo>
                  <a:lnTo>
                    <a:pt x="76069" y="295395"/>
                  </a:lnTo>
                  <a:lnTo>
                    <a:pt x="75847" y="295452"/>
                  </a:lnTo>
                  <a:lnTo>
                    <a:pt x="75628" y="295520"/>
                  </a:lnTo>
                  <a:lnTo>
                    <a:pt x="75410" y="295610"/>
                  </a:lnTo>
                  <a:lnTo>
                    <a:pt x="75197" y="295701"/>
                  </a:lnTo>
                  <a:lnTo>
                    <a:pt x="75165" y="295724"/>
                  </a:lnTo>
                  <a:lnTo>
                    <a:pt x="75134" y="295747"/>
                  </a:lnTo>
                  <a:lnTo>
                    <a:pt x="75103" y="295792"/>
                  </a:lnTo>
                  <a:lnTo>
                    <a:pt x="75076" y="295826"/>
                  </a:lnTo>
                  <a:lnTo>
                    <a:pt x="75054" y="295883"/>
                  </a:lnTo>
                  <a:lnTo>
                    <a:pt x="75032" y="295939"/>
                  </a:lnTo>
                  <a:lnTo>
                    <a:pt x="75010" y="295996"/>
                  </a:lnTo>
                  <a:lnTo>
                    <a:pt x="74992" y="296064"/>
                  </a:lnTo>
                  <a:lnTo>
                    <a:pt x="74961" y="296200"/>
                  </a:lnTo>
                  <a:lnTo>
                    <a:pt x="74943" y="296359"/>
                  </a:lnTo>
                  <a:lnTo>
                    <a:pt x="74929" y="296518"/>
                  </a:lnTo>
                  <a:lnTo>
                    <a:pt x="74925" y="296688"/>
                  </a:lnTo>
                  <a:lnTo>
                    <a:pt x="74929" y="296870"/>
                  </a:lnTo>
                  <a:lnTo>
                    <a:pt x="74943" y="297040"/>
                  </a:lnTo>
                  <a:lnTo>
                    <a:pt x="74961" y="297199"/>
                  </a:lnTo>
                  <a:lnTo>
                    <a:pt x="74992" y="297346"/>
                  </a:lnTo>
                  <a:lnTo>
                    <a:pt x="75010" y="297414"/>
                  </a:lnTo>
                  <a:lnTo>
                    <a:pt x="75032" y="297483"/>
                  </a:lnTo>
                  <a:lnTo>
                    <a:pt x="75054" y="297539"/>
                  </a:lnTo>
                  <a:lnTo>
                    <a:pt x="75076" y="297585"/>
                  </a:lnTo>
                  <a:lnTo>
                    <a:pt x="75103" y="297630"/>
                  </a:lnTo>
                  <a:lnTo>
                    <a:pt x="75134" y="297664"/>
                  </a:lnTo>
                  <a:lnTo>
                    <a:pt x="75165" y="297687"/>
                  </a:lnTo>
                  <a:lnTo>
                    <a:pt x="75197" y="297709"/>
                  </a:lnTo>
                  <a:lnTo>
                    <a:pt x="75410" y="297800"/>
                  </a:lnTo>
                  <a:lnTo>
                    <a:pt x="75628" y="297880"/>
                  </a:lnTo>
                  <a:lnTo>
                    <a:pt x="75851" y="297948"/>
                  </a:lnTo>
                  <a:lnTo>
                    <a:pt x="76074" y="298016"/>
                  </a:lnTo>
                  <a:lnTo>
                    <a:pt x="76296" y="298061"/>
                  </a:lnTo>
                  <a:lnTo>
                    <a:pt x="76523" y="298107"/>
                  </a:lnTo>
                  <a:lnTo>
                    <a:pt x="76750" y="298141"/>
                  </a:lnTo>
                  <a:lnTo>
                    <a:pt x="76977" y="298163"/>
                  </a:lnTo>
                  <a:lnTo>
                    <a:pt x="77204" y="298186"/>
                  </a:lnTo>
                  <a:lnTo>
                    <a:pt x="77436" y="298197"/>
                  </a:lnTo>
                  <a:lnTo>
                    <a:pt x="77899" y="298197"/>
                  </a:lnTo>
                  <a:lnTo>
                    <a:pt x="78366" y="298175"/>
                  </a:lnTo>
                  <a:lnTo>
                    <a:pt x="78834" y="298129"/>
                  </a:lnTo>
                  <a:lnTo>
                    <a:pt x="79301" y="298072"/>
                  </a:lnTo>
                  <a:lnTo>
                    <a:pt x="79769" y="297993"/>
                  </a:lnTo>
                  <a:lnTo>
                    <a:pt x="80236" y="297914"/>
                  </a:lnTo>
                  <a:lnTo>
                    <a:pt x="80699" y="297823"/>
                  </a:lnTo>
                  <a:lnTo>
                    <a:pt x="81616" y="297641"/>
                  </a:lnTo>
                  <a:lnTo>
                    <a:pt x="82062" y="297562"/>
                  </a:lnTo>
                  <a:lnTo>
                    <a:pt x="82507" y="297483"/>
                  </a:lnTo>
                  <a:lnTo>
                    <a:pt x="82511" y="298708"/>
                  </a:lnTo>
                  <a:lnTo>
                    <a:pt x="82511" y="299933"/>
                  </a:lnTo>
                  <a:lnTo>
                    <a:pt x="82502" y="301159"/>
                  </a:lnTo>
                  <a:lnTo>
                    <a:pt x="82489" y="302395"/>
                  </a:lnTo>
                  <a:lnTo>
                    <a:pt x="82467" y="303621"/>
                  </a:lnTo>
                  <a:lnTo>
                    <a:pt x="82436" y="304857"/>
                  </a:lnTo>
                  <a:lnTo>
                    <a:pt x="82400" y="306094"/>
                  </a:lnTo>
                  <a:lnTo>
                    <a:pt x="82360" y="307331"/>
                  </a:lnTo>
                  <a:lnTo>
                    <a:pt x="82307" y="308568"/>
                  </a:lnTo>
                  <a:lnTo>
                    <a:pt x="82253" y="309804"/>
                  </a:lnTo>
                  <a:lnTo>
                    <a:pt x="82186" y="311030"/>
                  </a:lnTo>
                  <a:lnTo>
                    <a:pt x="82120" y="312266"/>
                  </a:lnTo>
                  <a:lnTo>
                    <a:pt x="82039" y="313492"/>
                  </a:lnTo>
                  <a:lnTo>
                    <a:pt x="81955" y="314717"/>
                  </a:lnTo>
                  <a:lnTo>
                    <a:pt x="81866" y="315943"/>
                  </a:lnTo>
                  <a:lnTo>
                    <a:pt x="81768" y="317157"/>
                  </a:lnTo>
                  <a:lnTo>
                    <a:pt x="81318" y="317043"/>
                  </a:lnTo>
                  <a:lnTo>
                    <a:pt x="80864" y="316907"/>
                  </a:lnTo>
                  <a:lnTo>
                    <a:pt x="79951" y="316646"/>
                  </a:lnTo>
                  <a:lnTo>
                    <a:pt x="79039" y="316374"/>
                  </a:lnTo>
                  <a:lnTo>
                    <a:pt x="78580" y="316249"/>
                  </a:lnTo>
                  <a:lnTo>
                    <a:pt x="78117" y="316124"/>
                  </a:lnTo>
                  <a:lnTo>
                    <a:pt x="77659" y="316011"/>
                  </a:lnTo>
                  <a:lnTo>
                    <a:pt x="77200" y="315908"/>
                  </a:lnTo>
                  <a:lnTo>
                    <a:pt x="76741" y="315829"/>
                  </a:lnTo>
                  <a:lnTo>
                    <a:pt x="76283" y="315761"/>
                  </a:lnTo>
                  <a:lnTo>
                    <a:pt x="75829" y="315716"/>
                  </a:lnTo>
                  <a:lnTo>
                    <a:pt x="75375" y="315693"/>
                  </a:lnTo>
                  <a:lnTo>
                    <a:pt x="75148" y="315693"/>
                  </a:lnTo>
                  <a:lnTo>
                    <a:pt x="74920" y="315704"/>
                  </a:lnTo>
                  <a:lnTo>
                    <a:pt x="74693" y="315716"/>
                  </a:lnTo>
                  <a:lnTo>
                    <a:pt x="74471" y="315738"/>
                  </a:lnTo>
                  <a:lnTo>
                    <a:pt x="74471" y="315738"/>
                  </a:lnTo>
                  <a:lnTo>
                    <a:pt x="74538" y="314547"/>
                  </a:lnTo>
                  <a:lnTo>
                    <a:pt x="74595" y="313367"/>
                  </a:lnTo>
                  <a:lnTo>
                    <a:pt x="74649" y="312176"/>
                  </a:lnTo>
                  <a:lnTo>
                    <a:pt x="74693" y="310984"/>
                  </a:lnTo>
                  <a:lnTo>
                    <a:pt x="74729" y="309793"/>
                  </a:lnTo>
                  <a:lnTo>
                    <a:pt x="74756" y="308602"/>
                  </a:lnTo>
                  <a:lnTo>
                    <a:pt x="74778" y="307410"/>
                  </a:lnTo>
                  <a:lnTo>
                    <a:pt x="74787" y="306219"/>
                  </a:lnTo>
                  <a:lnTo>
                    <a:pt x="74791" y="305039"/>
                  </a:lnTo>
                  <a:lnTo>
                    <a:pt x="74787" y="303848"/>
                  </a:lnTo>
                  <a:lnTo>
                    <a:pt x="74774" y="302668"/>
                  </a:lnTo>
                  <a:lnTo>
                    <a:pt x="74751" y="301488"/>
                  </a:lnTo>
                  <a:lnTo>
                    <a:pt x="74716" y="300319"/>
                  </a:lnTo>
                  <a:lnTo>
                    <a:pt x="74676" y="299139"/>
                  </a:lnTo>
                  <a:lnTo>
                    <a:pt x="74627" y="297982"/>
                  </a:lnTo>
                  <a:lnTo>
                    <a:pt x="74569" y="296813"/>
                  </a:lnTo>
                  <a:lnTo>
                    <a:pt x="74533" y="296178"/>
                  </a:lnTo>
                  <a:lnTo>
                    <a:pt x="74498" y="295542"/>
                  </a:lnTo>
                  <a:lnTo>
                    <a:pt x="74457" y="294896"/>
                  </a:lnTo>
                  <a:lnTo>
                    <a:pt x="74413" y="294272"/>
                  </a:lnTo>
                  <a:lnTo>
                    <a:pt x="74368" y="293636"/>
                  </a:lnTo>
                  <a:lnTo>
                    <a:pt x="74319" y="293001"/>
                  </a:lnTo>
                  <a:lnTo>
                    <a:pt x="74270" y="292377"/>
                  </a:lnTo>
                  <a:lnTo>
                    <a:pt x="74217" y="291753"/>
                  </a:lnTo>
                  <a:lnTo>
                    <a:pt x="74159" y="291129"/>
                  </a:lnTo>
                  <a:lnTo>
                    <a:pt x="74101" y="290505"/>
                  </a:lnTo>
                  <a:lnTo>
                    <a:pt x="74039" y="289881"/>
                  </a:lnTo>
                  <a:lnTo>
                    <a:pt x="73977" y="289268"/>
                  </a:lnTo>
                  <a:lnTo>
                    <a:pt x="73905" y="288655"/>
                  </a:lnTo>
                  <a:lnTo>
                    <a:pt x="73839" y="288043"/>
                  </a:lnTo>
                  <a:lnTo>
                    <a:pt x="73763" y="287430"/>
                  </a:lnTo>
                  <a:lnTo>
                    <a:pt x="73687" y="286829"/>
                  </a:lnTo>
                  <a:lnTo>
                    <a:pt x="73607" y="286216"/>
                  </a:lnTo>
                  <a:lnTo>
                    <a:pt x="73527" y="285615"/>
                  </a:lnTo>
                  <a:lnTo>
                    <a:pt x="73442" y="285025"/>
                  </a:lnTo>
                  <a:lnTo>
                    <a:pt x="73353" y="284423"/>
                  </a:lnTo>
                  <a:lnTo>
                    <a:pt x="73264" y="283833"/>
                  </a:lnTo>
                  <a:lnTo>
                    <a:pt x="73171" y="283243"/>
                  </a:lnTo>
                  <a:lnTo>
                    <a:pt x="73073" y="282653"/>
                  </a:lnTo>
                  <a:lnTo>
                    <a:pt x="72975" y="282075"/>
                  </a:lnTo>
                  <a:lnTo>
                    <a:pt x="72872" y="281496"/>
                  </a:lnTo>
                  <a:lnTo>
                    <a:pt x="72766" y="280917"/>
                  </a:lnTo>
                  <a:lnTo>
                    <a:pt x="72659" y="280350"/>
                  </a:lnTo>
                  <a:lnTo>
                    <a:pt x="72547" y="279783"/>
                  </a:lnTo>
                  <a:lnTo>
                    <a:pt x="72432" y="279215"/>
                  </a:lnTo>
                  <a:lnTo>
                    <a:pt x="72316" y="278648"/>
                  </a:lnTo>
                  <a:lnTo>
                    <a:pt x="72191" y="278092"/>
                  </a:lnTo>
                  <a:lnTo>
                    <a:pt x="72071" y="277536"/>
                  </a:lnTo>
                  <a:lnTo>
                    <a:pt x="72628" y="277468"/>
                  </a:lnTo>
                  <a:lnTo>
                    <a:pt x="73184" y="277377"/>
                  </a:lnTo>
                  <a:lnTo>
                    <a:pt x="74297" y="277196"/>
                  </a:lnTo>
                  <a:lnTo>
                    <a:pt x="75410" y="277003"/>
                  </a:lnTo>
                  <a:lnTo>
                    <a:pt x="76523" y="276821"/>
                  </a:lnTo>
                  <a:lnTo>
                    <a:pt x="77080" y="276742"/>
                  </a:lnTo>
                  <a:lnTo>
                    <a:pt x="77636" y="276674"/>
                  </a:lnTo>
                  <a:lnTo>
                    <a:pt x="78193" y="276617"/>
                  </a:lnTo>
                  <a:lnTo>
                    <a:pt x="78749" y="276572"/>
                  </a:lnTo>
                  <a:lnTo>
                    <a:pt x="79310" y="276538"/>
                  </a:lnTo>
                  <a:lnTo>
                    <a:pt x="79871" y="276526"/>
                  </a:lnTo>
                  <a:close/>
                  <a:moveTo>
                    <a:pt x="31343" y="313583"/>
                  </a:moveTo>
                  <a:lnTo>
                    <a:pt x="31370" y="315602"/>
                  </a:lnTo>
                  <a:lnTo>
                    <a:pt x="31405" y="317656"/>
                  </a:lnTo>
                  <a:lnTo>
                    <a:pt x="31445" y="319743"/>
                  </a:lnTo>
                  <a:lnTo>
                    <a:pt x="31468" y="320787"/>
                  </a:lnTo>
                  <a:lnTo>
                    <a:pt x="31494" y="321842"/>
                  </a:lnTo>
                  <a:lnTo>
                    <a:pt x="31526" y="322898"/>
                  </a:lnTo>
                  <a:lnTo>
                    <a:pt x="31561" y="323953"/>
                  </a:lnTo>
                  <a:lnTo>
                    <a:pt x="31597" y="325019"/>
                  </a:lnTo>
                  <a:lnTo>
                    <a:pt x="31641" y="326075"/>
                  </a:lnTo>
                  <a:lnTo>
                    <a:pt x="31690" y="327130"/>
                  </a:lnTo>
                  <a:lnTo>
                    <a:pt x="31744" y="328185"/>
                  </a:lnTo>
                  <a:lnTo>
                    <a:pt x="31802" y="329240"/>
                  </a:lnTo>
                  <a:lnTo>
                    <a:pt x="31864" y="330295"/>
                  </a:lnTo>
                  <a:lnTo>
                    <a:pt x="30933" y="330068"/>
                  </a:lnTo>
                  <a:lnTo>
                    <a:pt x="29998" y="329841"/>
                  </a:lnTo>
                  <a:lnTo>
                    <a:pt x="29068" y="329626"/>
                  </a:lnTo>
                  <a:lnTo>
                    <a:pt x="28137" y="329422"/>
                  </a:lnTo>
                  <a:lnTo>
                    <a:pt x="27203" y="329229"/>
                  </a:lnTo>
                  <a:lnTo>
                    <a:pt x="26272" y="329047"/>
                  </a:lnTo>
                  <a:lnTo>
                    <a:pt x="25342" y="328866"/>
                  </a:lnTo>
                  <a:lnTo>
                    <a:pt x="24411" y="328707"/>
                  </a:lnTo>
                  <a:lnTo>
                    <a:pt x="24331" y="327822"/>
                  </a:lnTo>
                  <a:lnTo>
                    <a:pt x="24255" y="326937"/>
                  </a:lnTo>
                  <a:lnTo>
                    <a:pt x="24180" y="326040"/>
                  </a:lnTo>
                  <a:lnTo>
                    <a:pt x="24113" y="325155"/>
                  </a:lnTo>
                  <a:lnTo>
                    <a:pt x="24046" y="324271"/>
                  </a:lnTo>
                  <a:lnTo>
                    <a:pt x="23979" y="323374"/>
                  </a:lnTo>
                  <a:lnTo>
                    <a:pt x="23917" y="322489"/>
                  </a:lnTo>
                  <a:lnTo>
                    <a:pt x="23859" y="321593"/>
                  </a:lnTo>
                  <a:lnTo>
                    <a:pt x="23806" y="320708"/>
                  </a:lnTo>
                  <a:lnTo>
                    <a:pt x="23752" y="319812"/>
                  </a:lnTo>
                  <a:lnTo>
                    <a:pt x="23703" y="318915"/>
                  </a:lnTo>
                  <a:lnTo>
                    <a:pt x="23654" y="318019"/>
                  </a:lnTo>
                  <a:lnTo>
                    <a:pt x="23610" y="317134"/>
                  </a:lnTo>
                  <a:lnTo>
                    <a:pt x="23570" y="316238"/>
                  </a:lnTo>
                  <a:lnTo>
                    <a:pt x="23534" y="315341"/>
                  </a:lnTo>
                  <a:lnTo>
                    <a:pt x="23498" y="314445"/>
                  </a:lnTo>
                  <a:lnTo>
                    <a:pt x="24473" y="314456"/>
                  </a:lnTo>
                  <a:lnTo>
                    <a:pt x="25453" y="314490"/>
                  </a:lnTo>
                  <a:lnTo>
                    <a:pt x="26432" y="314502"/>
                  </a:lnTo>
                  <a:lnTo>
                    <a:pt x="26926" y="314502"/>
                  </a:lnTo>
                  <a:lnTo>
                    <a:pt x="27416" y="314479"/>
                  </a:lnTo>
                  <a:lnTo>
                    <a:pt x="27906" y="314456"/>
                  </a:lnTo>
                  <a:lnTo>
                    <a:pt x="28396" y="314411"/>
                  </a:lnTo>
                  <a:lnTo>
                    <a:pt x="28885" y="314354"/>
                  </a:lnTo>
                  <a:lnTo>
                    <a:pt x="29371" y="314275"/>
                  </a:lnTo>
                  <a:lnTo>
                    <a:pt x="29856" y="314161"/>
                  </a:lnTo>
                  <a:lnTo>
                    <a:pt x="30096" y="314104"/>
                  </a:lnTo>
                  <a:lnTo>
                    <a:pt x="30337" y="314036"/>
                  </a:lnTo>
                  <a:lnTo>
                    <a:pt x="30577" y="313957"/>
                  </a:lnTo>
                  <a:lnTo>
                    <a:pt x="30813" y="313866"/>
                  </a:lnTo>
                  <a:lnTo>
                    <a:pt x="31054" y="313775"/>
                  </a:lnTo>
                  <a:lnTo>
                    <a:pt x="31290" y="313673"/>
                  </a:lnTo>
                  <a:lnTo>
                    <a:pt x="31316" y="313628"/>
                  </a:lnTo>
                  <a:lnTo>
                    <a:pt x="31343" y="313583"/>
                  </a:lnTo>
                  <a:close/>
                  <a:moveTo>
                    <a:pt x="74306" y="318268"/>
                  </a:moveTo>
                  <a:lnTo>
                    <a:pt x="74529" y="318359"/>
                  </a:lnTo>
                  <a:lnTo>
                    <a:pt x="74751" y="318439"/>
                  </a:lnTo>
                  <a:lnTo>
                    <a:pt x="75201" y="318575"/>
                  </a:lnTo>
                  <a:lnTo>
                    <a:pt x="75655" y="318688"/>
                  </a:lnTo>
                  <a:lnTo>
                    <a:pt x="76109" y="318779"/>
                  </a:lnTo>
                  <a:lnTo>
                    <a:pt x="76563" y="318847"/>
                  </a:lnTo>
                  <a:lnTo>
                    <a:pt x="77022" y="318904"/>
                  </a:lnTo>
                  <a:lnTo>
                    <a:pt x="77480" y="318949"/>
                  </a:lnTo>
                  <a:lnTo>
                    <a:pt x="77943" y="318972"/>
                  </a:lnTo>
                  <a:lnTo>
                    <a:pt x="78402" y="318995"/>
                  </a:lnTo>
                  <a:lnTo>
                    <a:pt x="78861" y="318995"/>
                  </a:lnTo>
                  <a:lnTo>
                    <a:pt x="79782" y="319006"/>
                  </a:lnTo>
                  <a:lnTo>
                    <a:pt x="80699" y="319006"/>
                  </a:lnTo>
                  <a:lnTo>
                    <a:pt x="81603" y="319017"/>
                  </a:lnTo>
                  <a:lnTo>
                    <a:pt x="81510" y="320061"/>
                  </a:lnTo>
                  <a:lnTo>
                    <a:pt x="81407" y="321094"/>
                  </a:lnTo>
                  <a:lnTo>
                    <a:pt x="81305" y="322126"/>
                  </a:lnTo>
                  <a:lnTo>
                    <a:pt x="81194" y="323159"/>
                  </a:lnTo>
                  <a:lnTo>
                    <a:pt x="81078" y="324180"/>
                  </a:lnTo>
                  <a:lnTo>
                    <a:pt x="80958" y="325201"/>
                  </a:lnTo>
                  <a:lnTo>
                    <a:pt x="80837" y="326211"/>
                  </a:lnTo>
                  <a:lnTo>
                    <a:pt x="80708" y="327220"/>
                  </a:lnTo>
                  <a:lnTo>
                    <a:pt x="80575" y="328219"/>
                  </a:lnTo>
                  <a:lnTo>
                    <a:pt x="80441" y="329206"/>
                  </a:lnTo>
                  <a:lnTo>
                    <a:pt x="80299" y="330193"/>
                  </a:lnTo>
                  <a:lnTo>
                    <a:pt x="80156" y="331169"/>
                  </a:lnTo>
                  <a:lnTo>
                    <a:pt x="80005" y="332133"/>
                  </a:lnTo>
                  <a:lnTo>
                    <a:pt x="79853" y="333098"/>
                  </a:lnTo>
                  <a:lnTo>
                    <a:pt x="79693" y="334051"/>
                  </a:lnTo>
                  <a:lnTo>
                    <a:pt x="79533" y="334993"/>
                  </a:lnTo>
                  <a:lnTo>
                    <a:pt x="79520" y="334981"/>
                  </a:lnTo>
                  <a:lnTo>
                    <a:pt x="79511" y="334981"/>
                  </a:lnTo>
                  <a:lnTo>
                    <a:pt x="79497" y="334970"/>
                  </a:lnTo>
                  <a:lnTo>
                    <a:pt x="79488" y="334958"/>
                  </a:lnTo>
                  <a:lnTo>
                    <a:pt x="79065" y="334766"/>
                  </a:lnTo>
                  <a:lnTo>
                    <a:pt x="78642" y="334573"/>
                  </a:lnTo>
                  <a:lnTo>
                    <a:pt x="78220" y="334391"/>
                  </a:lnTo>
                  <a:lnTo>
                    <a:pt x="77792" y="334221"/>
                  </a:lnTo>
                  <a:lnTo>
                    <a:pt x="77369" y="334062"/>
                  </a:lnTo>
                  <a:lnTo>
                    <a:pt x="76942" y="333903"/>
                  </a:lnTo>
                  <a:lnTo>
                    <a:pt x="76514" y="333756"/>
                  </a:lnTo>
                  <a:lnTo>
                    <a:pt x="76087" y="333608"/>
                  </a:lnTo>
                  <a:lnTo>
                    <a:pt x="75232" y="333347"/>
                  </a:lnTo>
                  <a:lnTo>
                    <a:pt x="74373" y="333098"/>
                  </a:lnTo>
                  <a:lnTo>
                    <a:pt x="73518" y="332871"/>
                  </a:lnTo>
                  <a:lnTo>
                    <a:pt x="72659" y="332655"/>
                  </a:lnTo>
                  <a:lnTo>
                    <a:pt x="72797" y="331782"/>
                  </a:lnTo>
                  <a:lnTo>
                    <a:pt x="72926" y="330908"/>
                  </a:lnTo>
                  <a:lnTo>
                    <a:pt x="73055" y="330034"/>
                  </a:lnTo>
                  <a:lnTo>
                    <a:pt x="73175" y="329149"/>
                  </a:lnTo>
                  <a:lnTo>
                    <a:pt x="73295" y="328253"/>
                  </a:lnTo>
                  <a:lnTo>
                    <a:pt x="73407" y="327368"/>
                  </a:lnTo>
                  <a:lnTo>
                    <a:pt x="73518" y="326472"/>
                  </a:lnTo>
                  <a:lnTo>
                    <a:pt x="73625" y="325564"/>
                  </a:lnTo>
                  <a:lnTo>
                    <a:pt x="73723" y="324656"/>
                  </a:lnTo>
                  <a:lnTo>
                    <a:pt x="73821" y="323760"/>
                  </a:lnTo>
                  <a:lnTo>
                    <a:pt x="73910" y="322841"/>
                  </a:lnTo>
                  <a:lnTo>
                    <a:pt x="73999" y="321933"/>
                  </a:lnTo>
                  <a:lnTo>
                    <a:pt x="74083" y="321026"/>
                  </a:lnTo>
                  <a:lnTo>
                    <a:pt x="74159" y="320107"/>
                  </a:lnTo>
                  <a:lnTo>
                    <a:pt x="74235" y="319187"/>
                  </a:lnTo>
                  <a:lnTo>
                    <a:pt x="74306" y="318268"/>
                  </a:lnTo>
                  <a:close/>
                  <a:moveTo>
                    <a:pt x="72205" y="335412"/>
                  </a:moveTo>
                  <a:lnTo>
                    <a:pt x="73082" y="335639"/>
                  </a:lnTo>
                  <a:lnTo>
                    <a:pt x="73959" y="335855"/>
                  </a:lnTo>
                  <a:lnTo>
                    <a:pt x="74836" y="336059"/>
                  </a:lnTo>
                  <a:lnTo>
                    <a:pt x="75717" y="336241"/>
                  </a:lnTo>
                  <a:lnTo>
                    <a:pt x="76154" y="336320"/>
                  </a:lnTo>
                  <a:lnTo>
                    <a:pt x="76594" y="336399"/>
                  </a:lnTo>
                  <a:lnTo>
                    <a:pt x="77035" y="336467"/>
                  </a:lnTo>
                  <a:lnTo>
                    <a:pt x="77476" y="336524"/>
                  </a:lnTo>
                  <a:lnTo>
                    <a:pt x="77912" y="336581"/>
                  </a:lnTo>
                  <a:lnTo>
                    <a:pt x="78353" y="336615"/>
                  </a:lnTo>
                  <a:lnTo>
                    <a:pt x="78794" y="336649"/>
                  </a:lnTo>
                  <a:lnTo>
                    <a:pt x="79235" y="336672"/>
                  </a:lnTo>
                  <a:lnTo>
                    <a:pt x="79043" y="337670"/>
                  </a:lnTo>
                  <a:lnTo>
                    <a:pt x="78847" y="338657"/>
                  </a:lnTo>
                  <a:lnTo>
                    <a:pt x="78651" y="339622"/>
                  </a:lnTo>
                  <a:lnTo>
                    <a:pt x="78447" y="340586"/>
                  </a:lnTo>
                  <a:lnTo>
                    <a:pt x="78242" y="341528"/>
                  </a:lnTo>
                  <a:lnTo>
                    <a:pt x="78028" y="342458"/>
                  </a:lnTo>
                  <a:lnTo>
                    <a:pt x="77814" y="343377"/>
                  </a:lnTo>
                  <a:lnTo>
                    <a:pt x="77592" y="344274"/>
                  </a:lnTo>
                  <a:lnTo>
                    <a:pt x="77369" y="345159"/>
                  </a:lnTo>
                  <a:lnTo>
                    <a:pt x="77142" y="346032"/>
                  </a:lnTo>
                  <a:lnTo>
                    <a:pt x="76911" y="346895"/>
                  </a:lnTo>
                  <a:lnTo>
                    <a:pt x="76670" y="347723"/>
                  </a:lnTo>
                  <a:lnTo>
                    <a:pt x="76430" y="348551"/>
                  </a:lnTo>
                  <a:lnTo>
                    <a:pt x="76189" y="349357"/>
                  </a:lnTo>
                  <a:lnTo>
                    <a:pt x="75940" y="350139"/>
                  </a:lnTo>
                  <a:lnTo>
                    <a:pt x="75686" y="350911"/>
                  </a:lnTo>
                  <a:lnTo>
                    <a:pt x="75473" y="350571"/>
                  </a:lnTo>
                  <a:lnTo>
                    <a:pt x="75250" y="350253"/>
                  </a:lnTo>
                  <a:lnTo>
                    <a:pt x="75032" y="349947"/>
                  </a:lnTo>
                  <a:lnTo>
                    <a:pt x="74805" y="349652"/>
                  </a:lnTo>
                  <a:lnTo>
                    <a:pt x="74578" y="349379"/>
                  </a:lnTo>
                  <a:lnTo>
                    <a:pt x="74346" y="349118"/>
                  </a:lnTo>
                  <a:lnTo>
                    <a:pt x="74115" y="348869"/>
                  </a:lnTo>
                  <a:lnTo>
                    <a:pt x="73879" y="348642"/>
                  </a:lnTo>
                  <a:lnTo>
                    <a:pt x="73638" y="348438"/>
                  </a:lnTo>
                  <a:lnTo>
                    <a:pt x="73398" y="348245"/>
                  </a:lnTo>
                  <a:lnTo>
                    <a:pt x="73153" y="348074"/>
                  </a:lnTo>
                  <a:lnTo>
                    <a:pt x="72908" y="347916"/>
                  </a:lnTo>
                  <a:lnTo>
                    <a:pt x="72659" y="347779"/>
                  </a:lnTo>
                  <a:lnTo>
                    <a:pt x="72405" y="347655"/>
                  </a:lnTo>
                  <a:lnTo>
                    <a:pt x="72151" y="347564"/>
                  </a:lnTo>
                  <a:lnTo>
                    <a:pt x="71897" y="347484"/>
                  </a:lnTo>
                  <a:lnTo>
                    <a:pt x="71742" y="347439"/>
                  </a:lnTo>
                  <a:lnTo>
                    <a:pt x="71586" y="347416"/>
                  </a:lnTo>
                  <a:lnTo>
                    <a:pt x="71430" y="347394"/>
                  </a:lnTo>
                  <a:lnTo>
                    <a:pt x="71274" y="347371"/>
                  </a:lnTo>
                  <a:lnTo>
                    <a:pt x="70967" y="347371"/>
                  </a:lnTo>
                  <a:lnTo>
                    <a:pt x="70816" y="347382"/>
                  </a:lnTo>
                  <a:lnTo>
                    <a:pt x="70660" y="347394"/>
                  </a:lnTo>
                  <a:lnTo>
                    <a:pt x="70508" y="347416"/>
                  </a:lnTo>
                  <a:lnTo>
                    <a:pt x="70357" y="347439"/>
                  </a:lnTo>
                  <a:lnTo>
                    <a:pt x="70059" y="347519"/>
                  </a:lnTo>
                  <a:lnTo>
                    <a:pt x="69756" y="347621"/>
                  </a:lnTo>
                  <a:lnTo>
                    <a:pt x="69462" y="347757"/>
                  </a:lnTo>
                  <a:lnTo>
                    <a:pt x="69658" y="347042"/>
                  </a:lnTo>
                  <a:lnTo>
                    <a:pt x="69849" y="346316"/>
                  </a:lnTo>
                  <a:lnTo>
                    <a:pt x="70041" y="345578"/>
                  </a:lnTo>
                  <a:lnTo>
                    <a:pt x="70228" y="344841"/>
                  </a:lnTo>
                  <a:lnTo>
                    <a:pt x="70410" y="344092"/>
                  </a:lnTo>
                  <a:lnTo>
                    <a:pt x="70593" y="343332"/>
                  </a:lnTo>
                  <a:lnTo>
                    <a:pt x="70767" y="342572"/>
                  </a:lnTo>
                  <a:lnTo>
                    <a:pt x="70940" y="341800"/>
                  </a:lnTo>
                  <a:lnTo>
                    <a:pt x="71114" y="341017"/>
                  </a:lnTo>
                  <a:lnTo>
                    <a:pt x="71279" y="340234"/>
                  </a:lnTo>
                  <a:lnTo>
                    <a:pt x="71443" y="339440"/>
                  </a:lnTo>
                  <a:lnTo>
                    <a:pt x="71604" y="338646"/>
                  </a:lnTo>
                  <a:lnTo>
                    <a:pt x="71759" y="337852"/>
                  </a:lnTo>
                  <a:lnTo>
                    <a:pt x="71911" y="337035"/>
                  </a:lnTo>
                  <a:lnTo>
                    <a:pt x="72062" y="336229"/>
                  </a:lnTo>
                  <a:lnTo>
                    <a:pt x="72205" y="335412"/>
                  </a:lnTo>
                  <a:close/>
                  <a:moveTo>
                    <a:pt x="24709" y="331657"/>
                  </a:moveTo>
                  <a:lnTo>
                    <a:pt x="25622" y="331782"/>
                  </a:lnTo>
                  <a:lnTo>
                    <a:pt x="26530" y="331895"/>
                  </a:lnTo>
                  <a:lnTo>
                    <a:pt x="27443" y="331997"/>
                  </a:lnTo>
                  <a:lnTo>
                    <a:pt x="28356" y="332099"/>
                  </a:lnTo>
                  <a:lnTo>
                    <a:pt x="29268" y="332190"/>
                  </a:lnTo>
                  <a:lnTo>
                    <a:pt x="30177" y="332269"/>
                  </a:lnTo>
                  <a:lnTo>
                    <a:pt x="31997" y="332406"/>
                  </a:lnTo>
                  <a:lnTo>
                    <a:pt x="32091" y="333506"/>
                  </a:lnTo>
                  <a:lnTo>
                    <a:pt x="32184" y="334607"/>
                  </a:lnTo>
                  <a:lnTo>
                    <a:pt x="32291" y="335685"/>
                  </a:lnTo>
                  <a:lnTo>
                    <a:pt x="32407" y="336762"/>
                  </a:lnTo>
                  <a:lnTo>
                    <a:pt x="32532" y="337818"/>
                  </a:lnTo>
                  <a:lnTo>
                    <a:pt x="32594" y="338340"/>
                  </a:lnTo>
                  <a:lnTo>
                    <a:pt x="32661" y="338862"/>
                  </a:lnTo>
                  <a:lnTo>
                    <a:pt x="32732" y="339372"/>
                  </a:lnTo>
                  <a:lnTo>
                    <a:pt x="32808" y="339894"/>
                  </a:lnTo>
                  <a:lnTo>
                    <a:pt x="32883" y="340393"/>
                  </a:lnTo>
                  <a:lnTo>
                    <a:pt x="32959" y="340904"/>
                  </a:lnTo>
                  <a:lnTo>
                    <a:pt x="33039" y="341392"/>
                  </a:lnTo>
                  <a:lnTo>
                    <a:pt x="33124" y="341891"/>
                  </a:lnTo>
                  <a:lnTo>
                    <a:pt x="33208" y="342379"/>
                  </a:lnTo>
                  <a:lnTo>
                    <a:pt x="33302" y="342867"/>
                  </a:lnTo>
                  <a:lnTo>
                    <a:pt x="33391" y="343343"/>
                  </a:lnTo>
                  <a:lnTo>
                    <a:pt x="33489" y="343808"/>
                  </a:lnTo>
                  <a:lnTo>
                    <a:pt x="33587" y="344285"/>
                  </a:lnTo>
                  <a:lnTo>
                    <a:pt x="33685" y="344739"/>
                  </a:lnTo>
                  <a:lnTo>
                    <a:pt x="33792" y="345193"/>
                  </a:lnTo>
                  <a:lnTo>
                    <a:pt x="33899" y="345646"/>
                  </a:lnTo>
                  <a:lnTo>
                    <a:pt x="34005" y="346089"/>
                  </a:lnTo>
                  <a:lnTo>
                    <a:pt x="34121" y="346520"/>
                  </a:lnTo>
                  <a:lnTo>
                    <a:pt x="34237" y="346951"/>
                  </a:lnTo>
                  <a:lnTo>
                    <a:pt x="34357" y="347371"/>
                  </a:lnTo>
                  <a:lnTo>
                    <a:pt x="34482" y="347791"/>
                  </a:lnTo>
                  <a:lnTo>
                    <a:pt x="34606" y="348199"/>
                  </a:lnTo>
                  <a:lnTo>
                    <a:pt x="34268" y="347984"/>
                  </a:lnTo>
                  <a:lnTo>
                    <a:pt x="34094" y="347882"/>
                  </a:lnTo>
                  <a:lnTo>
                    <a:pt x="33916" y="347802"/>
                  </a:lnTo>
                  <a:lnTo>
                    <a:pt x="33698" y="347723"/>
                  </a:lnTo>
                  <a:lnTo>
                    <a:pt x="33476" y="347643"/>
                  </a:lnTo>
                  <a:lnTo>
                    <a:pt x="33257" y="347587"/>
                  </a:lnTo>
                  <a:lnTo>
                    <a:pt x="33039" y="347541"/>
                  </a:lnTo>
                  <a:lnTo>
                    <a:pt x="32821" y="347519"/>
                  </a:lnTo>
                  <a:lnTo>
                    <a:pt x="32603" y="347496"/>
                  </a:lnTo>
                  <a:lnTo>
                    <a:pt x="32389" y="347496"/>
                  </a:lnTo>
                  <a:lnTo>
                    <a:pt x="32176" y="347507"/>
                  </a:lnTo>
                  <a:lnTo>
                    <a:pt x="31962" y="347541"/>
                  </a:lnTo>
                  <a:lnTo>
                    <a:pt x="31748" y="347575"/>
                  </a:lnTo>
                  <a:lnTo>
                    <a:pt x="31539" y="347621"/>
                  </a:lnTo>
                  <a:lnTo>
                    <a:pt x="31330" y="347689"/>
                  </a:lnTo>
                  <a:lnTo>
                    <a:pt x="31120" y="347768"/>
                  </a:lnTo>
                  <a:lnTo>
                    <a:pt x="30911" y="347859"/>
                  </a:lnTo>
                  <a:lnTo>
                    <a:pt x="30706" y="347961"/>
                  </a:lnTo>
                  <a:lnTo>
                    <a:pt x="30502" y="348074"/>
                  </a:lnTo>
                  <a:lnTo>
                    <a:pt x="30301" y="348199"/>
                  </a:lnTo>
                  <a:lnTo>
                    <a:pt x="30096" y="348335"/>
                  </a:lnTo>
                  <a:lnTo>
                    <a:pt x="29896" y="348483"/>
                  </a:lnTo>
                  <a:lnTo>
                    <a:pt x="29700" y="348642"/>
                  </a:lnTo>
                  <a:lnTo>
                    <a:pt x="29504" y="348823"/>
                  </a:lnTo>
                  <a:lnTo>
                    <a:pt x="29308" y="349005"/>
                  </a:lnTo>
                  <a:lnTo>
                    <a:pt x="29112" y="349198"/>
                  </a:lnTo>
                  <a:lnTo>
                    <a:pt x="28921" y="349402"/>
                  </a:lnTo>
                  <a:lnTo>
                    <a:pt x="28734" y="349618"/>
                  </a:lnTo>
                  <a:lnTo>
                    <a:pt x="28543" y="349844"/>
                  </a:lnTo>
                  <a:lnTo>
                    <a:pt x="28356" y="350083"/>
                  </a:lnTo>
                  <a:lnTo>
                    <a:pt x="28173" y="350332"/>
                  </a:lnTo>
                  <a:lnTo>
                    <a:pt x="27991" y="350593"/>
                  </a:lnTo>
                  <a:lnTo>
                    <a:pt x="27808" y="350866"/>
                  </a:lnTo>
                  <a:lnTo>
                    <a:pt x="27630" y="351138"/>
                  </a:lnTo>
                  <a:lnTo>
                    <a:pt x="27456" y="351433"/>
                  </a:lnTo>
                  <a:lnTo>
                    <a:pt x="27243" y="350219"/>
                  </a:lnTo>
                  <a:lnTo>
                    <a:pt x="27033" y="349005"/>
                  </a:lnTo>
                  <a:lnTo>
                    <a:pt x="26833" y="347779"/>
                  </a:lnTo>
                  <a:lnTo>
                    <a:pt x="26633" y="346554"/>
                  </a:lnTo>
                  <a:lnTo>
                    <a:pt x="26446" y="345329"/>
                  </a:lnTo>
                  <a:lnTo>
                    <a:pt x="26259" y="344103"/>
                  </a:lnTo>
                  <a:lnTo>
                    <a:pt x="26081" y="342878"/>
                  </a:lnTo>
                  <a:lnTo>
                    <a:pt x="25903" y="341641"/>
                  </a:lnTo>
                  <a:lnTo>
                    <a:pt x="25738" y="340405"/>
                  </a:lnTo>
                  <a:lnTo>
                    <a:pt x="25573" y="339157"/>
                  </a:lnTo>
                  <a:lnTo>
                    <a:pt x="25417" y="337920"/>
                  </a:lnTo>
                  <a:lnTo>
                    <a:pt x="25261" y="336672"/>
                  </a:lnTo>
                  <a:lnTo>
                    <a:pt x="25119" y="335424"/>
                  </a:lnTo>
                  <a:lnTo>
                    <a:pt x="24976" y="334164"/>
                  </a:lnTo>
                  <a:lnTo>
                    <a:pt x="24838" y="332916"/>
                  </a:lnTo>
                  <a:lnTo>
                    <a:pt x="24709" y="331657"/>
                  </a:lnTo>
                  <a:close/>
                  <a:moveTo>
                    <a:pt x="32550" y="351796"/>
                  </a:moveTo>
                  <a:lnTo>
                    <a:pt x="32799" y="351807"/>
                  </a:lnTo>
                  <a:lnTo>
                    <a:pt x="33048" y="351830"/>
                  </a:lnTo>
                  <a:lnTo>
                    <a:pt x="33297" y="351887"/>
                  </a:lnTo>
                  <a:lnTo>
                    <a:pt x="33547" y="351955"/>
                  </a:lnTo>
                  <a:lnTo>
                    <a:pt x="33801" y="352046"/>
                  </a:lnTo>
                  <a:lnTo>
                    <a:pt x="34023" y="352148"/>
                  </a:lnTo>
                  <a:lnTo>
                    <a:pt x="34241" y="352261"/>
                  </a:lnTo>
                  <a:lnTo>
                    <a:pt x="34455" y="352397"/>
                  </a:lnTo>
                  <a:lnTo>
                    <a:pt x="34669" y="352533"/>
                  </a:lnTo>
                  <a:lnTo>
                    <a:pt x="34878" y="352692"/>
                  </a:lnTo>
                  <a:lnTo>
                    <a:pt x="35087" y="352874"/>
                  </a:lnTo>
                  <a:lnTo>
                    <a:pt x="35292" y="353055"/>
                  </a:lnTo>
                  <a:lnTo>
                    <a:pt x="35492" y="353260"/>
                  </a:lnTo>
                  <a:lnTo>
                    <a:pt x="35688" y="353464"/>
                  </a:lnTo>
                  <a:lnTo>
                    <a:pt x="35884" y="353691"/>
                  </a:lnTo>
                  <a:lnTo>
                    <a:pt x="36076" y="353940"/>
                  </a:lnTo>
                  <a:lnTo>
                    <a:pt x="36267" y="354190"/>
                  </a:lnTo>
                  <a:lnTo>
                    <a:pt x="36454" y="354451"/>
                  </a:lnTo>
                  <a:lnTo>
                    <a:pt x="36637" y="354723"/>
                  </a:lnTo>
                  <a:lnTo>
                    <a:pt x="36815" y="355018"/>
                  </a:lnTo>
                  <a:lnTo>
                    <a:pt x="36993" y="355313"/>
                  </a:lnTo>
                  <a:lnTo>
                    <a:pt x="37166" y="355631"/>
                  </a:lnTo>
                  <a:lnTo>
                    <a:pt x="37336" y="355949"/>
                  </a:lnTo>
                  <a:lnTo>
                    <a:pt x="37500" y="356289"/>
                  </a:lnTo>
                  <a:lnTo>
                    <a:pt x="37665" y="356629"/>
                  </a:lnTo>
                  <a:lnTo>
                    <a:pt x="37825" y="356981"/>
                  </a:lnTo>
                  <a:lnTo>
                    <a:pt x="37986" y="357356"/>
                  </a:lnTo>
                  <a:lnTo>
                    <a:pt x="38137" y="357730"/>
                  </a:lnTo>
                  <a:lnTo>
                    <a:pt x="38288" y="358116"/>
                  </a:lnTo>
                  <a:lnTo>
                    <a:pt x="38435" y="358502"/>
                  </a:lnTo>
                  <a:lnTo>
                    <a:pt x="38578" y="358910"/>
                  </a:lnTo>
                  <a:lnTo>
                    <a:pt x="38720" y="359318"/>
                  </a:lnTo>
                  <a:lnTo>
                    <a:pt x="38858" y="359738"/>
                  </a:lnTo>
                  <a:lnTo>
                    <a:pt x="38992" y="360169"/>
                  </a:lnTo>
                  <a:lnTo>
                    <a:pt x="39121" y="360612"/>
                  </a:lnTo>
                  <a:lnTo>
                    <a:pt x="39250" y="361054"/>
                  </a:lnTo>
                  <a:lnTo>
                    <a:pt x="39375" y="361508"/>
                  </a:lnTo>
                  <a:lnTo>
                    <a:pt x="39495" y="361973"/>
                  </a:lnTo>
                  <a:lnTo>
                    <a:pt x="39611" y="362439"/>
                  </a:lnTo>
                  <a:lnTo>
                    <a:pt x="39722" y="362915"/>
                  </a:lnTo>
                  <a:lnTo>
                    <a:pt x="39833" y="363403"/>
                  </a:lnTo>
                  <a:lnTo>
                    <a:pt x="39940" y="363891"/>
                  </a:lnTo>
                  <a:lnTo>
                    <a:pt x="40042" y="364390"/>
                  </a:lnTo>
                  <a:lnTo>
                    <a:pt x="40140" y="364889"/>
                  </a:lnTo>
                  <a:lnTo>
                    <a:pt x="40238" y="365400"/>
                  </a:lnTo>
                  <a:lnTo>
                    <a:pt x="40327" y="365910"/>
                  </a:lnTo>
                  <a:lnTo>
                    <a:pt x="40416" y="366432"/>
                  </a:lnTo>
                  <a:lnTo>
                    <a:pt x="40501" y="366954"/>
                  </a:lnTo>
                  <a:lnTo>
                    <a:pt x="40581" y="367488"/>
                  </a:lnTo>
                  <a:lnTo>
                    <a:pt x="40661" y="368021"/>
                  </a:lnTo>
                  <a:lnTo>
                    <a:pt x="40733" y="368554"/>
                  </a:lnTo>
                  <a:lnTo>
                    <a:pt x="40804" y="369099"/>
                  </a:lnTo>
                  <a:lnTo>
                    <a:pt x="40871" y="369643"/>
                  </a:lnTo>
                  <a:lnTo>
                    <a:pt x="40933" y="370199"/>
                  </a:lnTo>
                  <a:lnTo>
                    <a:pt x="40991" y="370755"/>
                  </a:lnTo>
                  <a:lnTo>
                    <a:pt x="41044" y="371311"/>
                  </a:lnTo>
                  <a:lnTo>
                    <a:pt x="41098" y="371867"/>
                  </a:lnTo>
                  <a:lnTo>
                    <a:pt x="41147" y="372423"/>
                  </a:lnTo>
                  <a:lnTo>
                    <a:pt x="41187" y="372990"/>
                  </a:lnTo>
                  <a:lnTo>
                    <a:pt x="41227" y="373558"/>
                  </a:lnTo>
                  <a:lnTo>
                    <a:pt x="41262" y="374125"/>
                  </a:lnTo>
                  <a:lnTo>
                    <a:pt x="41294" y="374704"/>
                  </a:lnTo>
                  <a:lnTo>
                    <a:pt x="41325" y="375271"/>
                  </a:lnTo>
                  <a:lnTo>
                    <a:pt x="41347" y="375850"/>
                  </a:lnTo>
                  <a:lnTo>
                    <a:pt x="41369" y="376417"/>
                  </a:lnTo>
                  <a:lnTo>
                    <a:pt x="41383" y="376996"/>
                  </a:lnTo>
                  <a:lnTo>
                    <a:pt x="41396" y="377574"/>
                  </a:lnTo>
                  <a:lnTo>
                    <a:pt x="41405" y="378153"/>
                  </a:lnTo>
                  <a:lnTo>
                    <a:pt x="41409" y="378720"/>
                  </a:lnTo>
                  <a:lnTo>
                    <a:pt x="39188" y="378357"/>
                  </a:lnTo>
                  <a:lnTo>
                    <a:pt x="36966" y="378017"/>
                  </a:lnTo>
                  <a:lnTo>
                    <a:pt x="34744" y="377699"/>
                  </a:lnTo>
                  <a:lnTo>
                    <a:pt x="32523" y="377404"/>
                  </a:lnTo>
                  <a:lnTo>
                    <a:pt x="30301" y="377120"/>
                  </a:lnTo>
                  <a:lnTo>
                    <a:pt x="28080" y="376882"/>
                  </a:lnTo>
                  <a:lnTo>
                    <a:pt x="26971" y="376769"/>
                  </a:lnTo>
                  <a:lnTo>
                    <a:pt x="25858" y="376655"/>
                  </a:lnTo>
                  <a:lnTo>
                    <a:pt x="24749" y="376553"/>
                  </a:lnTo>
                  <a:lnTo>
                    <a:pt x="23636" y="376462"/>
                  </a:lnTo>
                  <a:lnTo>
                    <a:pt x="23650" y="375793"/>
                  </a:lnTo>
                  <a:lnTo>
                    <a:pt x="23672" y="375135"/>
                  </a:lnTo>
                  <a:lnTo>
                    <a:pt x="23699" y="374477"/>
                  </a:lnTo>
                  <a:lnTo>
                    <a:pt x="23730" y="373819"/>
                  </a:lnTo>
                  <a:lnTo>
                    <a:pt x="23770" y="373161"/>
                  </a:lnTo>
                  <a:lnTo>
                    <a:pt x="23814" y="372514"/>
                  </a:lnTo>
                  <a:lnTo>
                    <a:pt x="23863" y="371867"/>
                  </a:lnTo>
                  <a:lnTo>
                    <a:pt x="23921" y="371232"/>
                  </a:lnTo>
                  <a:lnTo>
                    <a:pt x="23979" y="370596"/>
                  </a:lnTo>
                  <a:lnTo>
                    <a:pt x="24050" y="369972"/>
                  </a:lnTo>
                  <a:lnTo>
                    <a:pt x="24122" y="369348"/>
                  </a:lnTo>
                  <a:lnTo>
                    <a:pt x="24202" y="368724"/>
                  </a:lnTo>
                  <a:lnTo>
                    <a:pt x="24282" y="368123"/>
                  </a:lnTo>
                  <a:lnTo>
                    <a:pt x="24371" y="367510"/>
                  </a:lnTo>
                  <a:lnTo>
                    <a:pt x="24464" y="366920"/>
                  </a:lnTo>
                  <a:lnTo>
                    <a:pt x="24567" y="366330"/>
                  </a:lnTo>
                  <a:lnTo>
                    <a:pt x="24669" y="365740"/>
                  </a:lnTo>
                  <a:lnTo>
                    <a:pt x="24776" y="365162"/>
                  </a:lnTo>
                  <a:lnTo>
                    <a:pt x="24892" y="364594"/>
                  </a:lnTo>
                  <a:lnTo>
                    <a:pt x="25012" y="364038"/>
                  </a:lnTo>
                  <a:lnTo>
                    <a:pt x="25132" y="363494"/>
                  </a:lnTo>
                  <a:lnTo>
                    <a:pt x="25261" y="362949"/>
                  </a:lnTo>
                  <a:lnTo>
                    <a:pt x="25395" y="362416"/>
                  </a:lnTo>
                  <a:lnTo>
                    <a:pt x="25533" y="361894"/>
                  </a:lnTo>
                  <a:lnTo>
                    <a:pt x="25675" y="361383"/>
                  </a:lnTo>
                  <a:lnTo>
                    <a:pt x="25818" y="360873"/>
                  </a:lnTo>
                  <a:lnTo>
                    <a:pt x="25969" y="360385"/>
                  </a:lnTo>
                  <a:lnTo>
                    <a:pt x="26125" y="359897"/>
                  </a:lnTo>
                  <a:lnTo>
                    <a:pt x="26281" y="359432"/>
                  </a:lnTo>
                  <a:lnTo>
                    <a:pt x="26446" y="358967"/>
                  </a:lnTo>
                  <a:lnTo>
                    <a:pt x="26610" y="358524"/>
                  </a:lnTo>
                  <a:lnTo>
                    <a:pt x="26784" y="358082"/>
                  </a:lnTo>
                  <a:lnTo>
                    <a:pt x="26958" y="357662"/>
                  </a:lnTo>
                  <a:lnTo>
                    <a:pt x="27136" y="357242"/>
                  </a:lnTo>
                  <a:lnTo>
                    <a:pt x="27314" y="356845"/>
                  </a:lnTo>
                  <a:lnTo>
                    <a:pt x="27501" y="356459"/>
                  </a:lnTo>
                  <a:lnTo>
                    <a:pt x="27688" y="356085"/>
                  </a:lnTo>
                  <a:lnTo>
                    <a:pt x="27879" y="355722"/>
                  </a:lnTo>
                  <a:lnTo>
                    <a:pt x="28075" y="355381"/>
                  </a:lnTo>
                  <a:lnTo>
                    <a:pt x="28275" y="355041"/>
                  </a:lnTo>
                  <a:lnTo>
                    <a:pt x="28476" y="354723"/>
                  </a:lnTo>
                  <a:lnTo>
                    <a:pt x="28681" y="354428"/>
                  </a:lnTo>
                  <a:lnTo>
                    <a:pt x="28885" y="354133"/>
                  </a:lnTo>
                  <a:lnTo>
                    <a:pt x="29099" y="353861"/>
                  </a:lnTo>
                  <a:lnTo>
                    <a:pt x="29313" y="353600"/>
                  </a:lnTo>
                  <a:lnTo>
                    <a:pt x="29527" y="353362"/>
                  </a:lnTo>
                  <a:lnTo>
                    <a:pt x="29745" y="353135"/>
                  </a:lnTo>
                  <a:lnTo>
                    <a:pt x="29967" y="352931"/>
                  </a:lnTo>
                  <a:lnTo>
                    <a:pt x="30190" y="352738"/>
                  </a:lnTo>
                  <a:lnTo>
                    <a:pt x="30417" y="352556"/>
                  </a:lnTo>
                  <a:lnTo>
                    <a:pt x="30644" y="352397"/>
                  </a:lnTo>
                  <a:lnTo>
                    <a:pt x="30876" y="352261"/>
                  </a:lnTo>
                  <a:lnTo>
                    <a:pt x="31111" y="352136"/>
                  </a:lnTo>
                  <a:lnTo>
                    <a:pt x="31347" y="352034"/>
                  </a:lnTo>
                  <a:lnTo>
                    <a:pt x="31583" y="351943"/>
                  </a:lnTo>
                  <a:lnTo>
                    <a:pt x="31824" y="351875"/>
                  </a:lnTo>
                  <a:lnTo>
                    <a:pt x="32064" y="351830"/>
                  </a:lnTo>
                  <a:lnTo>
                    <a:pt x="32305" y="351807"/>
                  </a:lnTo>
                  <a:lnTo>
                    <a:pt x="32550" y="351796"/>
                  </a:lnTo>
                  <a:close/>
                  <a:moveTo>
                    <a:pt x="71167" y="351501"/>
                  </a:moveTo>
                  <a:lnTo>
                    <a:pt x="71426" y="351524"/>
                  </a:lnTo>
                  <a:lnTo>
                    <a:pt x="71666" y="351569"/>
                  </a:lnTo>
                  <a:lnTo>
                    <a:pt x="71902" y="351637"/>
                  </a:lnTo>
                  <a:lnTo>
                    <a:pt x="72138" y="351717"/>
                  </a:lnTo>
                  <a:lnTo>
                    <a:pt x="72365" y="351819"/>
                  </a:lnTo>
                  <a:lnTo>
                    <a:pt x="72596" y="351932"/>
                  </a:lnTo>
                  <a:lnTo>
                    <a:pt x="72819" y="352068"/>
                  </a:lnTo>
                  <a:lnTo>
                    <a:pt x="73042" y="352216"/>
                  </a:lnTo>
                  <a:lnTo>
                    <a:pt x="73260" y="352386"/>
                  </a:lnTo>
                  <a:lnTo>
                    <a:pt x="73474" y="352579"/>
                  </a:lnTo>
                  <a:lnTo>
                    <a:pt x="73683" y="352783"/>
                  </a:lnTo>
                  <a:lnTo>
                    <a:pt x="73892" y="352999"/>
                  </a:lnTo>
                  <a:lnTo>
                    <a:pt x="74097" y="353226"/>
                  </a:lnTo>
                  <a:lnTo>
                    <a:pt x="74302" y="353475"/>
                  </a:lnTo>
                  <a:lnTo>
                    <a:pt x="74498" y="353748"/>
                  </a:lnTo>
                  <a:lnTo>
                    <a:pt x="74693" y="354020"/>
                  </a:lnTo>
                  <a:lnTo>
                    <a:pt x="74889" y="354315"/>
                  </a:lnTo>
                  <a:lnTo>
                    <a:pt x="74916" y="354440"/>
                  </a:lnTo>
                  <a:lnTo>
                    <a:pt x="74956" y="354553"/>
                  </a:lnTo>
                  <a:lnTo>
                    <a:pt x="74996" y="354655"/>
                  </a:lnTo>
                  <a:lnTo>
                    <a:pt x="75045" y="354746"/>
                  </a:lnTo>
                  <a:lnTo>
                    <a:pt x="75094" y="354814"/>
                  </a:lnTo>
                  <a:lnTo>
                    <a:pt x="75148" y="354871"/>
                  </a:lnTo>
                  <a:lnTo>
                    <a:pt x="75201" y="354916"/>
                  </a:lnTo>
                  <a:lnTo>
                    <a:pt x="75259" y="354927"/>
                  </a:lnTo>
                  <a:lnTo>
                    <a:pt x="75401" y="355188"/>
                  </a:lnTo>
                  <a:lnTo>
                    <a:pt x="75539" y="355449"/>
                  </a:lnTo>
                  <a:lnTo>
                    <a:pt x="75673" y="355722"/>
                  </a:lnTo>
                  <a:lnTo>
                    <a:pt x="75806" y="355994"/>
                  </a:lnTo>
                  <a:lnTo>
                    <a:pt x="75940" y="356278"/>
                  </a:lnTo>
                  <a:lnTo>
                    <a:pt x="76069" y="356573"/>
                  </a:lnTo>
                  <a:lnTo>
                    <a:pt x="76194" y="356868"/>
                  </a:lnTo>
                  <a:lnTo>
                    <a:pt x="76323" y="357174"/>
                  </a:lnTo>
                  <a:lnTo>
                    <a:pt x="76443" y="357492"/>
                  </a:lnTo>
                  <a:lnTo>
                    <a:pt x="76563" y="357809"/>
                  </a:lnTo>
                  <a:lnTo>
                    <a:pt x="76684" y="358127"/>
                  </a:lnTo>
                  <a:lnTo>
                    <a:pt x="76799" y="358467"/>
                  </a:lnTo>
                  <a:lnTo>
                    <a:pt x="76915" y="358796"/>
                  </a:lnTo>
                  <a:lnTo>
                    <a:pt x="77026" y="359148"/>
                  </a:lnTo>
                  <a:lnTo>
                    <a:pt x="77133" y="359489"/>
                  </a:lnTo>
                  <a:lnTo>
                    <a:pt x="77240" y="359852"/>
                  </a:lnTo>
                  <a:lnTo>
                    <a:pt x="77347" y="360215"/>
                  </a:lnTo>
                  <a:lnTo>
                    <a:pt x="77449" y="360578"/>
                  </a:lnTo>
                  <a:lnTo>
                    <a:pt x="77552" y="360952"/>
                  </a:lnTo>
                  <a:lnTo>
                    <a:pt x="77650" y="361327"/>
                  </a:lnTo>
                  <a:lnTo>
                    <a:pt x="77743" y="361712"/>
                  </a:lnTo>
                  <a:lnTo>
                    <a:pt x="77837" y="362098"/>
                  </a:lnTo>
                  <a:lnTo>
                    <a:pt x="77930" y="362484"/>
                  </a:lnTo>
                  <a:lnTo>
                    <a:pt x="78019" y="362881"/>
                  </a:lnTo>
                  <a:lnTo>
                    <a:pt x="78104" y="363290"/>
                  </a:lnTo>
                  <a:lnTo>
                    <a:pt x="78188" y="363687"/>
                  </a:lnTo>
                  <a:lnTo>
                    <a:pt x="78268" y="364095"/>
                  </a:lnTo>
                  <a:lnTo>
                    <a:pt x="78349" y="364515"/>
                  </a:lnTo>
                  <a:lnTo>
                    <a:pt x="78424" y="364935"/>
                  </a:lnTo>
                  <a:lnTo>
                    <a:pt x="78500" y="365355"/>
                  </a:lnTo>
                  <a:lnTo>
                    <a:pt x="78571" y="365774"/>
                  </a:lnTo>
                  <a:lnTo>
                    <a:pt x="78638" y="366205"/>
                  </a:lnTo>
                  <a:lnTo>
                    <a:pt x="78705" y="366637"/>
                  </a:lnTo>
                  <a:lnTo>
                    <a:pt x="78772" y="367068"/>
                  </a:lnTo>
                  <a:lnTo>
                    <a:pt x="78834" y="367510"/>
                  </a:lnTo>
                  <a:lnTo>
                    <a:pt x="78892" y="367953"/>
                  </a:lnTo>
                  <a:lnTo>
                    <a:pt x="78950" y="368395"/>
                  </a:lnTo>
                  <a:lnTo>
                    <a:pt x="79003" y="368838"/>
                  </a:lnTo>
                  <a:lnTo>
                    <a:pt x="79052" y="369292"/>
                  </a:lnTo>
                  <a:lnTo>
                    <a:pt x="79101" y="369734"/>
                  </a:lnTo>
                  <a:lnTo>
                    <a:pt x="79150" y="370188"/>
                  </a:lnTo>
                  <a:lnTo>
                    <a:pt x="79195" y="370642"/>
                  </a:lnTo>
                  <a:lnTo>
                    <a:pt x="79235" y="371107"/>
                  </a:lnTo>
                  <a:lnTo>
                    <a:pt x="79270" y="371561"/>
                  </a:lnTo>
                  <a:lnTo>
                    <a:pt x="79306" y="372026"/>
                  </a:lnTo>
                  <a:lnTo>
                    <a:pt x="79341" y="372480"/>
                  </a:lnTo>
                  <a:lnTo>
                    <a:pt x="79373" y="372945"/>
                  </a:lnTo>
                  <a:lnTo>
                    <a:pt x="79399" y="373410"/>
                  </a:lnTo>
                  <a:lnTo>
                    <a:pt x="79426" y="373875"/>
                  </a:lnTo>
                  <a:lnTo>
                    <a:pt x="79448" y="374341"/>
                  </a:lnTo>
                  <a:lnTo>
                    <a:pt x="79466" y="374806"/>
                  </a:lnTo>
                  <a:lnTo>
                    <a:pt x="79484" y="375282"/>
                  </a:lnTo>
                  <a:lnTo>
                    <a:pt x="79497" y="375747"/>
                  </a:lnTo>
                  <a:lnTo>
                    <a:pt x="79511" y="376213"/>
                  </a:lnTo>
                  <a:lnTo>
                    <a:pt x="79520" y="376678"/>
                  </a:lnTo>
                  <a:lnTo>
                    <a:pt x="79524" y="377154"/>
                  </a:lnTo>
                  <a:lnTo>
                    <a:pt x="79528" y="377620"/>
                  </a:lnTo>
                  <a:lnTo>
                    <a:pt x="79528" y="378085"/>
                  </a:lnTo>
                  <a:lnTo>
                    <a:pt x="79524" y="378561"/>
                  </a:lnTo>
                  <a:lnTo>
                    <a:pt x="79520" y="379026"/>
                  </a:lnTo>
                  <a:lnTo>
                    <a:pt x="79511" y="379492"/>
                  </a:lnTo>
                  <a:lnTo>
                    <a:pt x="79502" y="379957"/>
                  </a:lnTo>
                  <a:lnTo>
                    <a:pt x="79484" y="380422"/>
                  </a:lnTo>
                  <a:lnTo>
                    <a:pt x="79471" y="380887"/>
                  </a:lnTo>
                  <a:lnTo>
                    <a:pt x="78420" y="380604"/>
                  </a:lnTo>
                  <a:lnTo>
                    <a:pt x="77365" y="380354"/>
                  </a:lnTo>
                  <a:lnTo>
                    <a:pt x="76314" y="380127"/>
                  </a:lnTo>
                  <a:lnTo>
                    <a:pt x="75259" y="379911"/>
                  </a:lnTo>
                  <a:lnTo>
                    <a:pt x="74204" y="379730"/>
                  </a:lnTo>
                  <a:lnTo>
                    <a:pt x="73144" y="379560"/>
                  </a:lnTo>
                  <a:lnTo>
                    <a:pt x="72089" y="379401"/>
                  </a:lnTo>
                  <a:lnTo>
                    <a:pt x="71029" y="379265"/>
                  </a:lnTo>
                  <a:lnTo>
                    <a:pt x="69974" y="379140"/>
                  </a:lnTo>
                  <a:lnTo>
                    <a:pt x="68915" y="379026"/>
                  </a:lnTo>
                  <a:lnTo>
                    <a:pt x="67859" y="378936"/>
                  </a:lnTo>
                  <a:lnTo>
                    <a:pt x="66800" y="378845"/>
                  </a:lnTo>
                  <a:lnTo>
                    <a:pt x="65745" y="378766"/>
                  </a:lnTo>
                  <a:lnTo>
                    <a:pt x="64689" y="378697"/>
                  </a:lnTo>
                  <a:lnTo>
                    <a:pt x="62579" y="378573"/>
                  </a:lnTo>
                  <a:lnTo>
                    <a:pt x="62566" y="378119"/>
                  </a:lnTo>
                  <a:lnTo>
                    <a:pt x="62557" y="377665"/>
                  </a:lnTo>
                  <a:lnTo>
                    <a:pt x="62548" y="377211"/>
                  </a:lnTo>
                  <a:lnTo>
                    <a:pt x="62544" y="376757"/>
                  </a:lnTo>
                  <a:lnTo>
                    <a:pt x="62544" y="376303"/>
                  </a:lnTo>
                  <a:lnTo>
                    <a:pt x="62548" y="375850"/>
                  </a:lnTo>
                  <a:lnTo>
                    <a:pt x="62552" y="375396"/>
                  </a:lnTo>
                  <a:lnTo>
                    <a:pt x="62561" y="374942"/>
                  </a:lnTo>
                  <a:lnTo>
                    <a:pt x="62575" y="374488"/>
                  </a:lnTo>
                  <a:lnTo>
                    <a:pt x="62588" y="374034"/>
                  </a:lnTo>
                  <a:lnTo>
                    <a:pt x="62606" y="373592"/>
                  </a:lnTo>
                  <a:lnTo>
                    <a:pt x="62628" y="373138"/>
                  </a:lnTo>
                  <a:lnTo>
                    <a:pt x="62655" y="372684"/>
                  </a:lnTo>
                  <a:lnTo>
                    <a:pt x="62682" y="372242"/>
                  </a:lnTo>
                  <a:lnTo>
                    <a:pt x="62708" y="371799"/>
                  </a:lnTo>
                  <a:lnTo>
                    <a:pt x="62744" y="371345"/>
                  </a:lnTo>
                  <a:lnTo>
                    <a:pt x="62780" y="370903"/>
                  </a:lnTo>
                  <a:lnTo>
                    <a:pt x="62815" y="370472"/>
                  </a:lnTo>
                  <a:lnTo>
                    <a:pt x="62860" y="370029"/>
                  </a:lnTo>
                  <a:lnTo>
                    <a:pt x="62904" y="369587"/>
                  </a:lnTo>
                  <a:lnTo>
                    <a:pt x="62949" y="369155"/>
                  </a:lnTo>
                  <a:lnTo>
                    <a:pt x="62998" y="368724"/>
                  </a:lnTo>
                  <a:lnTo>
                    <a:pt x="63051" y="368293"/>
                  </a:lnTo>
                  <a:lnTo>
                    <a:pt x="63109" y="367862"/>
                  </a:lnTo>
                  <a:lnTo>
                    <a:pt x="63162" y="367442"/>
                  </a:lnTo>
                  <a:lnTo>
                    <a:pt x="63225" y="367011"/>
                  </a:lnTo>
                  <a:lnTo>
                    <a:pt x="63287" y="366591"/>
                  </a:lnTo>
                  <a:lnTo>
                    <a:pt x="63354" y="366183"/>
                  </a:lnTo>
                  <a:lnTo>
                    <a:pt x="63421" y="365763"/>
                  </a:lnTo>
                  <a:lnTo>
                    <a:pt x="63492" y="365355"/>
                  </a:lnTo>
                  <a:lnTo>
                    <a:pt x="63568" y="364946"/>
                  </a:lnTo>
                  <a:lnTo>
                    <a:pt x="63643" y="364549"/>
                  </a:lnTo>
                  <a:lnTo>
                    <a:pt x="63719" y="364152"/>
                  </a:lnTo>
                  <a:lnTo>
                    <a:pt x="63799" y="363755"/>
                  </a:lnTo>
                  <a:lnTo>
                    <a:pt x="63884" y="363358"/>
                  </a:lnTo>
                  <a:lnTo>
                    <a:pt x="63968" y="362972"/>
                  </a:lnTo>
                  <a:lnTo>
                    <a:pt x="64057" y="362586"/>
                  </a:lnTo>
                  <a:lnTo>
                    <a:pt x="64146" y="362212"/>
                  </a:lnTo>
                  <a:lnTo>
                    <a:pt x="64240" y="361837"/>
                  </a:lnTo>
                  <a:lnTo>
                    <a:pt x="64333" y="361463"/>
                  </a:lnTo>
                  <a:lnTo>
                    <a:pt x="64431" y="361100"/>
                  </a:lnTo>
                  <a:lnTo>
                    <a:pt x="64529" y="360737"/>
                  </a:lnTo>
                  <a:lnTo>
                    <a:pt x="64632" y="360385"/>
                  </a:lnTo>
                  <a:lnTo>
                    <a:pt x="64738" y="360033"/>
                  </a:lnTo>
                  <a:lnTo>
                    <a:pt x="64841" y="359681"/>
                  </a:lnTo>
                  <a:lnTo>
                    <a:pt x="64952" y="359341"/>
                  </a:lnTo>
                  <a:lnTo>
                    <a:pt x="65059" y="359012"/>
                  </a:lnTo>
                  <a:lnTo>
                    <a:pt x="65175" y="358683"/>
                  </a:lnTo>
                  <a:lnTo>
                    <a:pt x="65286" y="358354"/>
                  </a:lnTo>
                  <a:lnTo>
                    <a:pt x="65402" y="358036"/>
                  </a:lnTo>
                  <a:lnTo>
                    <a:pt x="65522" y="357719"/>
                  </a:lnTo>
                  <a:lnTo>
                    <a:pt x="65642" y="357412"/>
                  </a:lnTo>
                  <a:lnTo>
                    <a:pt x="65767" y="357117"/>
                  </a:lnTo>
                  <a:lnTo>
                    <a:pt x="65887" y="356822"/>
                  </a:lnTo>
                  <a:lnTo>
                    <a:pt x="66016" y="356539"/>
                  </a:lnTo>
                  <a:lnTo>
                    <a:pt x="66145" y="356255"/>
                  </a:lnTo>
                  <a:lnTo>
                    <a:pt x="66274" y="355983"/>
                  </a:lnTo>
                  <a:lnTo>
                    <a:pt x="66404" y="355710"/>
                  </a:lnTo>
                  <a:lnTo>
                    <a:pt x="66537" y="355449"/>
                  </a:lnTo>
                  <a:lnTo>
                    <a:pt x="66675" y="355200"/>
                  </a:lnTo>
                  <a:lnTo>
                    <a:pt x="66813" y="354950"/>
                  </a:lnTo>
                  <a:lnTo>
                    <a:pt x="66951" y="354712"/>
                  </a:lnTo>
                  <a:lnTo>
                    <a:pt x="67089" y="354485"/>
                  </a:lnTo>
                  <a:lnTo>
                    <a:pt x="67232" y="354258"/>
                  </a:lnTo>
                  <a:lnTo>
                    <a:pt x="67272" y="354269"/>
                  </a:lnTo>
                  <a:lnTo>
                    <a:pt x="67312" y="354258"/>
                  </a:lnTo>
                  <a:lnTo>
                    <a:pt x="67347" y="354247"/>
                  </a:lnTo>
                  <a:lnTo>
                    <a:pt x="67387" y="354213"/>
                  </a:lnTo>
                  <a:lnTo>
                    <a:pt x="67423" y="354167"/>
                  </a:lnTo>
                  <a:lnTo>
                    <a:pt x="67459" y="354122"/>
                  </a:lnTo>
                  <a:lnTo>
                    <a:pt x="67494" y="354043"/>
                  </a:lnTo>
                  <a:lnTo>
                    <a:pt x="67525" y="353963"/>
                  </a:lnTo>
                  <a:lnTo>
                    <a:pt x="67570" y="353838"/>
                  </a:lnTo>
                  <a:lnTo>
                    <a:pt x="67615" y="353691"/>
                  </a:lnTo>
                  <a:lnTo>
                    <a:pt x="67833" y="353407"/>
                  </a:lnTo>
                  <a:lnTo>
                    <a:pt x="68051" y="353146"/>
                  </a:lnTo>
                  <a:lnTo>
                    <a:pt x="68273" y="352897"/>
                  </a:lnTo>
                  <a:lnTo>
                    <a:pt x="68500" y="352670"/>
                  </a:lnTo>
                  <a:lnTo>
                    <a:pt x="68728" y="352465"/>
                  </a:lnTo>
                  <a:lnTo>
                    <a:pt x="68959" y="352273"/>
                  </a:lnTo>
                  <a:lnTo>
                    <a:pt x="69195" y="352102"/>
                  </a:lnTo>
                  <a:lnTo>
                    <a:pt x="69431" y="351955"/>
                  </a:lnTo>
                  <a:lnTo>
                    <a:pt x="69671" y="351830"/>
                  </a:lnTo>
                  <a:lnTo>
                    <a:pt x="69912" y="351717"/>
                  </a:lnTo>
                  <a:lnTo>
                    <a:pt x="70161" y="351637"/>
                  </a:lnTo>
                  <a:lnTo>
                    <a:pt x="70406" y="351569"/>
                  </a:lnTo>
                  <a:lnTo>
                    <a:pt x="70660" y="351524"/>
                  </a:lnTo>
                  <a:lnTo>
                    <a:pt x="70909" y="351501"/>
                  </a:lnTo>
                  <a:close/>
                  <a:moveTo>
                    <a:pt x="7208" y="1"/>
                  </a:moveTo>
                  <a:lnTo>
                    <a:pt x="6665" y="12"/>
                  </a:lnTo>
                  <a:lnTo>
                    <a:pt x="6122" y="23"/>
                  </a:lnTo>
                  <a:lnTo>
                    <a:pt x="5579" y="46"/>
                  </a:lnTo>
                  <a:lnTo>
                    <a:pt x="5040" y="80"/>
                  </a:lnTo>
                  <a:lnTo>
                    <a:pt x="4497" y="126"/>
                  </a:lnTo>
                  <a:lnTo>
                    <a:pt x="3958" y="171"/>
                  </a:lnTo>
                  <a:lnTo>
                    <a:pt x="3419" y="239"/>
                  </a:lnTo>
                  <a:lnTo>
                    <a:pt x="2885" y="318"/>
                  </a:lnTo>
                  <a:lnTo>
                    <a:pt x="2351" y="398"/>
                  </a:lnTo>
                  <a:lnTo>
                    <a:pt x="1816" y="500"/>
                  </a:lnTo>
                  <a:lnTo>
                    <a:pt x="1287" y="613"/>
                  </a:lnTo>
                  <a:lnTo>
                    <a:pt x="757" y="738"/>
                  </a:lnTo>
                  <a:lnTo>
                    <a:pt x="703" y="761"/>
                  </a:lnTo>
                  <a:lnTo>
                    <a:pt x="654" y="784"/>
                  </a:lnTo>
                  <a:lnTo>
                    <a:pt x="610" y="818"/>
                  </a:lnTo>
                  <a:lnTo>
                    <a:pt x="565" y="863"/>
                  </a:lnTo>
                  <a:lnTo>
                    <a:pt x="521" y="908"/>
                  </a:lnTo>
                  <a:lnTo>
                    <a:pt x="481" y="965"/>
                  </a:lnTo>
                  <a:lnTo>
                    <a:pt x="445" y="1022"/>
                  </a:lnTo>
                  <a:lnTo>
                    <a:pt x="410" y="1090"/>
                  </a:lnTo>
                  <a:lnTo>
                    <a:pt x="378" y="1158"/>
                  </a:lnTo>
                  <a:lnTo>
                    <a:pt x="347" y="1237"/>
                  </a:lnTo>
                  <a:lnTo>
                    <a:pt x="321" y="1317"/>
                  </a:lnTo>
                  <a:lnTo>
                    <a:pt x="294" y="1396"/>
                  </a:lnTo>
                  <a:lnTo>
                    <a:pt x="272" y="1487"/>
                  </a:lnTo>
                  <a:lnTo>
                    <a:pt x="254" y="1578"/>
                  </a:lnTo>
                  <a:lnTo>
                    <a:pt x="218" y="1771"/>
                  </a:lnTo>
                  <a:lnTo>
                    <a:pt x="196" y="1975"/>
                  </a:lnTo>
                  <a:lnTo>
                    <a:pt x="178" y="2179"/>
                  </a:lnTo>
                  <a:lnTo>
                    <a:pt x="174" y="2383"/>
                  </a:lnTo>
                  <a:lnTo>
                    <a:pt x="178" y="2599"/>
                  </a:lnTo>
                  <a:lnTo>
                    <a:pt x="191" y="2803"/>
                  </a:lnTo>
                  <a:lnTo>
                    <a:pt x="218" y="3007"/>
                  </a:lnTo>
                  <a:lnTo>
                    <a:pt x="249" y="3189"/>
                  </a:lnTo>
                  <a:lnTo>
                    <a:pt x="272" y="3291"/>
                  </a:lnTo>
                  <a:lnTo>
                    <a:pt x="294" y="3370"/>
                  </a:lnTo>
                  <a:lnTo>
                    <a:pt x="254" y="3450"/>
                  </a:lnTo>
                  <a:lnTo>
                    <a:pt x="214" y="3541"/>
                  </a:lnTo>
                  <a:lnTo>
                    <a:pt x="178" y="3631"/>
                  </a:lnTo>
                  <a:lnTo>
                    <a:pt x="147" y="3734"/>
                  </a:lnTo>
                  <a:lnTo>
                    <a:pt x="116" y="3836"/>
                  </a:lnTo>
                  <a:lnTo>
                    <a:pt x="89" y="3949"/>
                  </a:lnTo>
                  <a:lnTo>
                    <a:pt x="67" y="4074"/>
                  </a:lnTo>
                  <a:lnTo>
                    <a:pt x="45" y="4199"/>
                  </a:lnTo>
                  <a:lnTo>
                    <a:pt x="27" y="4324"/>
                  </a:lnTo>
                  <a:lnTo>
                    <a:pt x="13" y="4471"/>
                  </a:lnTo>
                  <a:lnTo>
                    <a:pt x="4" y="4607"/>
                  </a:lnTo>
                  <a:lnTo>
                    <a:pt x="0" y="4766"/>
                  </a:lnTo>
                  <a:lnTo>
                    <a:pt x="0" y="4914"/>
                  </a:lnTo>
                  <a:lnTo>
                    <a:pt x="4" y="5072"/>
                  </a:lnTo>
                  <a:lnTo>
                    <a:pt x="13" y="5243"/>
                  </a:lnTo>
                  <a:lnTo>
                    <a:pt x="31" y="5413"/>
                  </a:lnTo>
                  <a:lnTo>
                    <a:pt x="116" y="6218"/>
                  </a:lnTo>
                  <a:lnTo>
                    <a:pt x="209" y="7013"/>
                  </a:lnTo>
                  <a:lnTo>
                    <a:pt x="312" y="7784"/>
                  </a:lnTo>
                  <a:lnTo>
                    <a:pt x="423" y="8544"/>
                  </a:lnTo>
                  <a:lnTo>
                    <a:pt x="539" y="9282"/>
                  </a:lnTo>
                  <a:lnTo>
                    <a:pt x="659" y="10008"/>
                  </a:lnTo>
                  <a:lnTo>
                    <a:pt x="788" y="10711"/>
                  </a:lnTo>
                  <a:lnTo>
                    <a:pt x="922" y="11403"/>
                  </a:lnTo>
                  <a:lnTo>
                    <a:pt x="1064" y="12084"/>
                  </a:lnTo>
                  <a:lnTo>
                    <a:pt x="1211" y="12731"/>
                  </a:lnTo>
                  <a:lnTo>
                    <a:pt x="1367" y="13378"/>
                  </a:lnTo>
                  <a:lnTo>
                    <a:pt x="1527" y="13990"/>
                  </a:lnTo>
                  <a:lnTo>
                    <a:pt x="1692" y="14603"/>
                  </a:lnTo>
                  <a:lnTo>
                    <a:pt x="1861" y="15193"/>
                  </a:lnTo>
                  <a:lnTo>
                    <a:pt x="2035" y="15760"/>
                  </a:lnTo>
                  <a:lnTo>
                    <a:pt x="2217" y="16305"/>
                  </a:lnTo>
                  <a:lnTo>
                    <a:pt x="2400" y="16850"/>
                  </a:lnTo>
                  <a:lnTo>
                    <a:pt x="2591" y="17360"/>
                  </a:lnTo>
                  <a:lnTo>
                    <a:pt x="2787" y="17871"/>
                  </a:lnTo>
                  <a:lnTo>
                    <a:pt x="2983" y="18347"/>
                  </a:lnTo>
                  <a:lnTo>
                    <a:pt x="3188" y="18812"/>
                  </a:lnTo>
                  <a:lnTo>
                    <a:pt x="3393" y="19266"/>
                  </a:lnTo>
                  <a:lnTo>
                    <a:pt x="3606" y="19697"/>
                  </a:lnTo>
                  <a:lnTo>
                    <a:pt x="3820" y="20106"/>
                  </a:lnTo>
                  <a:lnTo>
                    <a:pt x="4038" y="20503"/>
                  </a:lnTo>
                  <a:lnTo>
                    <a:pt x="4261" y="20889"/>
                  </a:lnTo>
                  <a:lnTo>
                    <a:pt x="4488" y="21252"/>
                  </a:lnTo>
                  <a:lnTo>
                    <a:pt x="4715" y="21592"/>
                  </a:lnTo>
                  <a:lnTo>
                    <a:pt x="4946" y="21921"/>
                  </a:lnTo>
                  <a:lnTo>
                    <a:pt x="5182" y="22228"/>
                  </a:lnTo>
                  <a:lnTo>
                    <a:pt x="5418" y="22523"/>
                  </a:lnTo>
                  <a:lnTo>
                    <a:pt x="5654" y="22795"/>
                  </a:lnTo>
                  <a:lnTo>
                    <a:pt x="5663" y="23964"/>
                  </a:lnTo>
                  <a:lnTo>
                    <a:pt x="5672" y="25121"/>
                  </a:lnTo>
                  <a:lnTo>
                    <a:pt x="5690" y="26289"/>
                  </a:lnTo>
                  <a:lnTo>
                    <a:pt x="5703" y="27458"/>
                  </a:lnTo>
                  <a:lnTo>
                    <a:pt x="5725" y="28615"/>
                  </a:lnTo>
                  <a:lnTo>
                    <a:pt x="5752" y="29784"/>
                  </a:lnTo>
                  <a:lnTo>
                    <a:pt x="5779" y="30953"/>
                  </a:lnTo>
                  <a:lnTo>
                    <a:pt x="5810" y="32110"/>
                  </a:lnTo>
                  <a:lnTo>
                    <a:pt x="5846" y="33279"/>
                  </a:lnTo>
                  <a:lnTo>
                    <a:pt x="5886" y="34436"/>
                  </a:lnTo>
                  <a:lnTo>
                    <a:pt x="5926" y="35605"/>
                  </a:lnTo>
                  <a:lnTo>
                    <a:pt x="5970" y="36762"/>
                  </a:lnTo>
                  <a:lnTo>
                    <a:pt x="6019" y="37931"/>
                  </a:lnTo>
                  <a:lnTo>
                    <a:pt x="6073" y="39088"/>
                  </a:lnTo>
                  <a:lnTo>
                    <a:pt x="6131" y="40245"/>
                  </a:lnTo>
                  <a:lnTo>
                    <a:pt x="6188" y="41402"/>
                  </a:lnTo>
                  <a:lnTo>
                    <a:pt x="6251" y="42571"/>
                  </a:lnTo>
                  <a:lnTo>
                    <a:pt x="6318" y="43728"/>
                  </a:lnTo>
                  <a:lnTo>
                    <a:pt x="6384" y="44874"/>
                  </a:lnTo>
                  <a:lnTo>
                    <a:pt x="6456" y="46032"/>
                  </a:lnTo>
                  <a:lnTo>
                    <a:pt x="6531" y="47189"/>
                  </a:lnTo>
                  <a:lnTo>
                    <a:pt x="6611" y="48346"/>
                  </a:lnTo>
                  <a:lnTo>
                    <a:pt x="6692" y="49492"/>
                  </a:lnTo>
                  <a:lnTo>
                    <a:pt x="6776" y="50638"/>
                  </a:lnTo>
                  <a:lnTo>
                    <a:pt x="6865" y="51795"/>
                  </a:lnTo>
                  <a:lnTo>
                    <a:pt x="6954" y="52941"/>
                  </a:lnTo>
                  <a:lnTo>
                    <a:pt x="7048" y="54087"/>
                  </a:lnTo>
                  <a:lnTo>
                    <a:pt x="7146" y="55222"/>
                  </a:lnTo>
                  <a:lnTo>
                    <a:pt x="7248" y="56368"/>
                  </a:lnTo>
                  <a:lnTo>
                    <a:pt x="7350" y="57502"/>
                  </a:lnTo>
                  <a:lnTo>
                    <a:pt x="7457" y="58637"/>
                  </a:lnTo>
                  <a:lnTo>
                    <a:pt x="7564" y="59772"/>
                  </a:lnTo>
                  <a:lnTo>
                    <a:pt x="7391" y="59999"/>
                  </a:lnTo>
                  <a:lnTo>
                    <a:pt x="7355" y="60055"/>
                  </a:lnTo>
                  <a:lnTo>
                    <a:pt x="7319" y="60123"/>
                  </a:lnTo>
                  <a:lnTo>
                    <a:pt x="7288" y="60191"/>
                  </a:lnTo>
                  <a:lnTo>
                    <a:pt x="7261" y="60271"/>
                  </a:lnTo>
                  <a:lnTo>
                    <a:pt x="7239" y="60350"/>
                  </a:lnTo>
                  <a:lnTo>
                    <a:pt x="7217" y="60441"/>
                  </a:lnTo>
                  <a:lnTo>
                    <a:pt x="7204" y="60532"/>
                  </a:lnTo>
                  <a:lnTo>
                    <a:pt x="7190" y="60623"/>
                  </a:lnTo>
                  <a:lnTo>
                    <a:pt x="7186" y="60713"/>
                  </a:lnTo>
                  <a:lnTo>
                    <a:pt x="7177" y="60804"/>
                  </a:lnTo>
                  <a:lnTo>
                    <a:pt x="7177" y="60906"/>
                  </a:lnTo>
                  <a:lnTo>
                    <a:pt x="7181" y="60997"/>
                  </a:lnTo>
                  <a:lnTo>
                    <a:pt x="7186" y="61099"/>
                  </a:lnTo>
                  <a:lnTo>
                    <a:pt x="7195" y="61190"/>
                  </a:lnTo>
                  <a:lnTo>
                    <a:pt x="7204" y="61292"/>
                  </a:lnTo>
                  <a:lnTo>
                    <a:pt x="7217" y="61383"/>
                  </a:lnTo>
                  <a:lnTo>
                    <a:pt x="7235" y="61474"/>
                  </a:lnTo>
                  <a:lnTo>
                    <a:pt x="7253" y="61564"/>
                  </a:lnTo>
                  <a:lnTo>
                    <a:pt x="7275" y="61644"/>
                  </a:lnTo>
                  <a:lnTo>
                    <a:pt x="7297" y="61723"/>
                  </a:lnTo>
                  <a:lnTo>
                    <a:pt x="7324" y="61791"/>
                  </a:lnTo>
                  <a:lnTo>
                    <a:pt x="7350" y="61859"/>
                  </a:lnTo>
                  <a:lnTo>
                    <a:pt x="7377" y="61927"/>
                  </a:lnTo>
                  <a:lnTo>
                    <a:pt x="7408" y="61984"/>
                  </a:lnTo>
                  <a:lnTo>
                    <a:pt x="7444" y="62029"/>
                  </a:lnTo>
                  <a:lnTo>
                    <a:pt x="7480" y="62075"/>
                  </a:lnTo>
                  <a:lnTo>
                    <a:pt x="7515" y="62098"/>
                  </a:lnTo>
                  <a:lnTo>
                    <a:pt x="7551" y="62120"/>
                  </a:lnTo>
                  <a:lnTo>
                    <a:pt x="7591" y="62132"/>
                  </a:lnTo>
                  <a:lnTo>
                    <a:pt x="7627" y="62143"/>
                  </a:lnTo>
                  <a:lnTo>
                    <a:pt x="7671" y="62132"/>
                  </a:lnTo>
                  <a:lnTo>
                    <a:pt x="7711" y="62109"/>
                  </a:lnTo>
                  <a:lnTo>
                    <a:pt x="7760" y="62075"/>
                  </a:lnTo>
                  <a:lnTo>
                    <a:pt x="7800" y="62041"/>
                  </a:lnTo>
                  <a:lnTo>
                    <a:pt x="7916" y="63130"/>
                  </a:lnTo>
                  <a:lnTo>
                    <a:pt x="8032" y="64219"/>
                  </a:lnTo>
                  <a:lnTo>
                    <a:pt x="8152" y="65308"/>
                  </a:lnTo>
                  <a:lnTo>
                    <a:pt x="8272" y="66386"/>
                  </a:lnTo>
                  <a:lnTo>
                    <a:pt x="8397" y="67476"/>
                  </a:lnTo>
                  <a:lnTo>
                    <a:pt x="8526" y="68553"/>
                  </a:lnTo>
                  <a:lnTo>
                    <a:pt x="8655" y="69631"/>
                  </a:lnTo>
                  <a:lnTo>
                    <a:pt x="8789" y="70698"/>
                  </a:lnTo>
                  <a:lnTo>
                    <a:pt x="8922" y="71776"/>
                  </a:lnTo>
                  <a:lnTo>
                    <a:pt x="9060" y="72842"/>
                  </a:lnTo>
                  <a:lnTo>
                    <a:pt x="9203" y="73909"/>
                  </a:lnTo>
                  <a:lnTo>
                    <a:pt x="9345" y="74975"/>
                  </a:lnTo>
                  <a:lnTo>
                    <a:pt x="9492" y="76042"/>
                  </a:lnTo>
                  <a:lnTo>
                    <a:pt x="9639" y="77097"/>
                  </a:lnTo>
                  <a:lnTo>
                    <a:pt x="9790" y="78152"/>
                  </a:lnTo>
                  <a:lnTo>
                    <a:pt x="9942" y="79207"/>
                  </a:lnTo>
                  <a:lnTo>
                    <a:pt x="10097" y="80251"/>
                  </a:lnTo>
                  <a:lnTo>
                    <a:pt x="10258" y="81295"/>
                  </a:lnTo>
                  <a:lnTo>
                    <a:pt x="10418" y="82339"/>
                  </a:lnTo>
                  <a:lnTo>
                    <a:pt x="10583" y="83383"/>
                  </a:lnTo>
                  <a:lnTo>
                    <a:pt x="10747" y="84415"/>
                  </a:lnTo>
                  <a:lnTo>
                    <a:pt x="10912" y="85448"/>
                  </a:lnTo>
                  <a:lnTo>
                    <a:pt x="11086" y="86480"/>
                  </a:lnTo>
                  <a:lnTo>
                    <a:pt x="11255" y="87501"/>
                  </a:lnTo>
                  <a:lnTo>
                    <a:pt x="11433" y="88522"/>
                  </a:lnTo>
                  <a:lnTo>
                    <a:pt x="11607" y="89544"/>
                  </a:lnTo>
                  <a:lnTo>
                    <a:pt x="11789" y="90553"/>
                  </a:lnTo>
                  <a:lnTo>
                    <a:pt x="11972" y="91563"/>
                  </a:lnTo>
                  <a:lnTo>
                    <a:pt x="12154" y="92573"/>
                  </a:lnTo>
                  <a:lnTo>
                    <a:pt x="12341" y="93571"/>
                  </a:lnTo>
                  <a:lnTo>
                    <a:pt x="12528" y="94570"/>
                  </a:lnTo>
                  <a:lnTo>
                    <a:pt x="12720" y="95568"/>
                  </a:lnTo>
                  <a:lnTo>
                    <a:pt x="12925" y="96635"/>
                  </a:lnTo>
                  <a:lnTo>
                    <a:pt x="13138" y="97713"/>
                  </a:lnTo>
                  <a:lnTo>
                    <a:pt x="13356" y="98791"/>
                  </a:lnTo>
                  <a:lnTo>
                    <a:pt x="13575" y="99869"/>
                  </a:lnTo>
                  <a:lnTo>
                    <a:pt x="13802" y="100935"/>
                  </a:lnTo>
                  <a:lnTo>
                    <a:pt x="14029" y="102013"/>
                  </a:lnTo>
                  <a:lnTo>
                    <a:pt x="14265" y="103091"/>
                  </a:lnTo>
                  <a:lnTo>
                    <a:pt x="14501" y="104157"/>
                  </a:lnTo>
                  <a:lnTo>
                    <a:pt x="14487" y="104282"/>
                  </a:lnTo>
                  <a:lnTo>
                    <a:pt x="14483" y="104418"/>
                  </a:lnTo>
                  <a:lnTo>
                    <a:pt x="14483" y="104543"/>
                  </a:lnTo>
                  <a:lnTo>
                    <a:pt x="14487" y="104668"/>
                  </a:lnTo>
                  <a:lnTo>
                    <a:pt x="14496" y="104793"/>
                  </a:lnTo>
                  <a:lnTo>
                    <a:pt x="14509" y="104906"/>
                  </a:lnTo>
                  <a:lnTo>
                    <a:pt x="14527" y="105031"/>
                  </a:lnTo>
                  <a:lnTo>
                    <a:pt x="14554" y="105133"/>
                  </a:lnTo>
                  <a:lnTo>
                    <a:pt x="14581" y="105247"/>
                  </a:lnTo>
                  <a:lnTo>
                    <a:pt x="14612" y="105337"/>
                  </a:lnTo>
                  <a:lnTo>
                    <a:pt x="14643" y="105428"/>
                  </a:lnTo>
                  <a:lnTo>
                    <a:pt x="14683" y="105508"/>
                  </a:lnTo>
                  <a:lnTo>
                    <a:pt x="14723" y="105587"/>
                  </a:lnTo>
                  <a:lnTo>
                    <a:pt x="14763" y="105644"/>
                  </a:lnTo>
                  <a:lnTo>
                    <a:pt x="14808" y="105689"/>
                  </a:lnTo>
                  <a:lnTo>
                    <a:pt x="14857" y="105723"/>
                  </a:lnTo>
                  <a:lnTo>
                    <a:pt x="15133" y="106903"/>
                  </a:lnTo>
                  <a:lnTo>
                    <a:pt x="15413" y="108083"/>
                  </a:lnTo>
                  <a:lnTo>
                    <a:pt x="15703" y="109240"/>
                  </a:lnTo>
                  <a:lnTo>
                    <a:pt x="15997" y="110398"/>
                  </a:lnTo>
                  <a:lnTo>
                    <a:pt x="16299" y="111532"/>
                  </a:lnTo>
                  <a:lnTo>
                    <a:pt x="16602" y="112656"/>
                  </a:lnTo>
                  <a:lnTo>
                    <a:pt x="16918" y="113767"/>
                  </a:lnTo>
                  <a:lnTo>
                    <a:pt x="17239" y="114857"/>
                  </a:lnTo>
                  <a:lnTo>
                    <a:pt x="17564" y="115923"/>
                  </a:lnTo>
                  <a:lnTo>
                    <a:pt x="17898" y="116978"/>
                  </a:lnTo>
                  <a:lnTo>
                    <a:pt x="18067" y="117500"/>
                  </a:lnTo>
                  <a:lnTo>
                    <a:pt x="18236" y="118011"/>
                  </a:lnTo>
                  <a:lnTo>
                    <a:pt x="18410" y="118510"/>
                  </a:lnTo>
                  <a:lnTo>
                    <a:pt x="18583" y="119009"/>
                  </a:lnTo>
                  <a:lnTo>
                    <a:pt x="18761" y="119509"/>
                  </a:lnTo>
                  <a:lnTo>
                    <a:pt x="18939" y="119996"/>
                  </a:lnTo>
                  <a:lnTo>
                    <a:pt x="19122" y="120473"/>
                  </a:lnTo>
                  <a:lnTo>
                    <a:pt x="19304" y="120949"/>
                  </a:lnTo>
                  <a:lnTo>
                    <a:pt x="19487" y="121415"/>
                  </a:lnTo>
                  <a:lnTo>
                    <a:pt x="19674" y="121880"/>
                  </a:lnTo>
                  <a:lnTo>
                    <a:pt x="19861" y="122334"/>
                  </a:lnTo>
                  <a:lnTo>
                    <a:pt x="20048" y="122776"/>
                  </a:lnTo>
                  <a:lnTo>
                    <a:pt x="20239" y="123207"/>
                  </a:lnTo>
                  <a:lnTo>
                    <a:pt x="20435" y="123638"/>
                  </a:lnTo>
                  <a:lnTo>
                    <a:pt x="20631" y="124058"/>
                  </a:lnTo>
                  <a:lnTo>
                    <a:pt x="20827" y="124478"/>
                  </a:lnTo>
                  <a:lnTo>
                    <a:pt x="21027" y="124875"/>
                  </a:lnTo>
                  <a:lnTo>
                    <a:pt x="21228" y="125272"/>
                  </a:lnTo>
                  <a:lnTo>
                    <a:pt x="21433" y="125658"/>
                  </a:lnTo>
                  <a:lnTo>
                    <a:pt x="21637" y="126044"/>
                  </a:lnTo>
                  <a:lnTo>
                    <a:pt x="21847" y="126407"/>
                  </a:lnTo>
                  <a:lnTo>
                    <a:pt x="22056" y="126770"/>
                  </a:lnTo>
                  <a:lnTo>
                    <a:pt x="22265" y="127122"/>
                  </a:lnTo>
                  <a:lnTo>
                    <a:pt x="22479" y="127462"/>
                  </a:lnTo>
                  <a:lnTo>
                    <a:pt x="22697" y="127791"/>
                  </a:lnTo>
                  <a:lnTo>
                    <a:pt x="22915" y="128109"/>
                  </a:lnTo>
                  <a:lnTo>
                    <a:pt x="23133" y="128415"/>
                  </a:lnTo>
                  <a:lnTo>
                    <a:pt x="23356" y="128722"/>
                  </a:lnTo>
                  <a:lnTo>
                    <a:pt x="23583" y="129005"/>
                  </a:lnTo>
                  <a:lnTo>
                    <a:pt x="23810" y="129289"/>
                  </a:lnTo>
                  <a:lnTo>
                    <a:pt x="24037" y="129550"/>
                  </a:lnTo>
                  <a:lnTo>
                    <a:pt x="24269" y="129811"/>
                  </a:lnTo>
                  <a:lnTo>
                    <a:pt x="24505" y="130049"/>
                  </a:lnTo>
                  <a:lnTo>
                    <a:pt x="24740" y="130287"/>
                  </a:lnTo>
                  <a:lnTo>
                    <a:pt x="24976" y="130503"/>
                  </a:lnTo>
                  <a:lnTo>
                    <a:pt x="25217" y="130718"/>
                  </a:lnTo>
                  <a:lnTo>
                    <a:pt x="25462" y="130911"/>
                  </a:lnTo>
                  <a:lnTo>
                    <a:pt x="25707" y="131093"/>
                  </a:lnTo>
                  <a:lnTo>
                    <a:pt x="25951" y="131263"/>
                  </a:lnTo>
                  <a:lnTo>
                    <a:pt x="26205" y="131422"/>
                  </a:lnTo>
                  <a:lnTo>
                    <a:pt x="26455" y="131569"/>
                  </a:lnTo>
                  <a:lnTo>
                    <a:pt x="26713" y="131706"/>
                  </a:lnTo>
                  <a:lnTo>
                    <a:pt x="26967" y="131819"/>
                  </a:lnTo>
                  <a:lnTo>
                    <a:pt x="27229" y="131921"/>
                  </a:lnTo>
                  <a:lnTo>
                    <a:pt x="27038" y="133475"/>
                  </a:lnTo>
                  <a:lnTo>
                    <a:pt x="26855" y="135041"/>
                  </a:lnTo>
                  <a:lnTo>
                    <a:pt x="26682" y="136618"/>
                  </a:lnTo>
                  <a:lnTo>
                    <a:pt x="26512" y="138195"/>
                  </a:lnTo>
                  <a:lnTo>
                    <a:pt x="26352" y="139784"/>
                  </a:lnTo>
                  <a:lnTo>
                    <a:pt x="26201" y="141372"/>
                  </a:lnTo>
                  <a:lnTo>
                    <a:pt x="26054" y="142983"/>
                  </a:lnTo>
                  <a:lnTo>
                    <a:pt x="25916" y="144583"/>
                  </a:lnTo>
                  <a:lnTo>
                    <a:pt x="25782" y="146206"/>
                  </a:lnTo>
                  <a:lnTo>
                    <a:pt x="25653" y="147817"/>
                  </a:lnTo>
                  <a:lnTo>
                    <a:pt x="25533" y="149451"/>
                  </a:lnTo>
                  <a:lnTo>
                    <a:pt x="25417" y="151073"/>
                  </a:lnTo>
                  <a:lnTo>
                    <a:pt x="25306" y="152707"/>
                  </a:lnTo>
                  <a:lnTo>
                    <a:pt x="25199" y="154341"/>
                  </a:lnTo>
                  <a:lnTo>
                    <a:pt x="25097" y="155986"/>
                  </a:lnTo>
                  <a:lnTo>
                    <a:pt x="25003" y="157631"/>
                  </a:lnTo>
                  <a:lnTo>
                    <a:pt x="24910" y="159265"/>
                  </a:lnTo>
                  <a:lnTo>
                    <a:pt x="24821" y="160910"/>
                  </a:lnTo>
                  <a:lnTo>
                    <a:pt x="24736" y="162555"/>
                  </a:lnTo>
                  <a:lnTo>
                    <a:pt x="24651" y="164212"/>
                  </a:lnTo>
                  <a:lnTo>
                    <a:pt x="24576" y="165857"/>
                  </a:lnTo>
                  <a:lnTo>
                    <a:pt x="24500" y="167502"/>
                  </a:lnTo>
                  <a:lnTo>
                    <a:pt x="24353" y="170781"/>
                  </a:lnTo>
                  <a:lnTo>
                    <a:pt x="24220" y="174060"/>
                  </a:lnTo>
                  <a:lnTo>
                    <a:pt x="24090" y="177328"/>
                  </a:lnTo>
                  <a:lnTo>
                    <a:pt x="23846" y="183807"/>
                  </a:lnTo>
                  <a:lnTo>
                    <a:pt x="23770" y="185917"/>
                  </a:lnTo>
                  <a:lnTo>
                    <a:pt x="23694" y="188039"/>
                  </a:lnTo>
                  <a:lnTo>
                    <a:pt x="23623" y="190149"/>
                  </a:lnTo>
                  <a:lnTo>
                    <a:pt x="23556" y="192259"/>
                  </a:lnTo>
                  <a:lnTo>
                    <a:pt x="23494" y="194381"/>
                  </a:lnTo>
                  <a:lnTo>
                    <a:pt x="23436" y="196491"/>
                  </a:lnTo>
                  <a:lnTo>
                    <a:pt x="23378" y="198602"/>
                  </a:lnTo>
                  <a:lnTo>
                    <a:pt x="23325" y="200723"/>
                  </a:lnTo>
                  <a:lnTo>
                    <a:pt x="23276" y="202834"/>
                  </a:lnTo>
                  <a:lnTo>
                    <a:pt x="23231" y="204956"/>
                  </a:lnTo>
                  <a:lnTo>
                    <a:pt x="23191" y="207066"/>
                  </a:lnTo>
                  <a:lnTo>
                    <a:pt x="23151" y="209188"/>
                  </a:lnTo>
                  <a:lnTo>
                    <a:pt x="23115" y="211309"/>
                  </a:lnTo>
                  <a:lnTo>
                    <a:pt x="23084" y="213420"/>
                  </a:lnTo>
                  <a:lnTo>
                    <a:pt x="23053" y="215541"/>
                  </a:lnTo>
                  <a:lnTo>
                    <a:pt x="23031" y="217663"/>
                  </a:lnTo>
                  <a:lnTo>
                    <a:pt x="23009" y="219785"/>
                  </a:lnTo>
                  <a:lnTo>
                    <a:pt x="22986" y="221895"/>
                  </a:lnTo>
                  <a:lnTo>
                    <a:pt x="22973" y="224017"/>
                  </a:lnTo>
                  <a:lnTo>
                    <a:pt x="22960" y="226139"/>
                  </a:lnTo>
                  <a:lnTo>
                    <a:pt x="22951" y="228260"/>
                  </a:lnTo>
                  <a:lnTo>
                    <a:pt x="22946" y="230382"/>
                  </a:lnTo>
                  <a:lnTo>
                    <a:pt x="22942" y="232504"/>
                  </a:lnTo>
                  <a:lnTo>
                    <a:pt x="22946" y="234625"/>
                  </a:lnTo>
                  <a:lnTo>
                    <a:pt x="22946" y="236736"/>
                  </a:lnTo>
                  <a:lnTo>
                    <a:pt x="22955" y="238858"/>
                  </a:lnTo>
                  <a:lnTo>
                    <a:pt x="22964" y="240979"/>
                  </a:lnTo>
                  <a:lnTo>
                    <a:pt x="22977" y="243101"/>
                  </a:lnTo>
                  <a:lnTo>
                    <a:pt x="22995" y="245223"/>
                  </a:lnTo>
                  <a:lnTo>
                    <a:pt x="23018" y="247344"/>
                  </a:lnTo>
                  <a:lnTo>
                    <a:pt x="23040" y="249466"/>
                  </a:lnTo>
                  <a:lnTo>
                    <a:pt x="23062" y="251588"/>
                  </a:lnTo>
                  <a:lnTo>
                    <a:pt x="23071" y="251860"/>
                  </a:lnTo>
                  <a:lnTo>
                    <a:pt x="23089" y="252110"/>
                  </a:lnTo>
                  <a:lnTo>
                    <a:pt x="23115" y="252337"/>
                  </a:lnTo>
                  <a:lnTo>
                    <a:pt x="23151" y="252552"/>
                  </a:lnTo>
                  <a:lnTo>
                    <a:pt x="23191" y="252745"/>
                  </a:lnTo>
                  <a:lnTo>
                    <a:pt x="23240" y="252927"/>
                  </a:lnTo>
                  <a:lnTo>
                    <a:pt x="23298" y="253085"/>
                  </a:lnTo>
                  <a:lnTo>
                    <a:pt x="23356" y="253222"/>
                  </a:lnTo>
                  <a:lnTo>
                    <a:pt x="23423" y="253346"/>
                  </a:lnTo>
                  <a:lnTo>
                    <a:pt x="23489" y="253449"/>
                  </a:lnTo>
                  <a:lnTo>
                    <a:pt x="23561" y="253528"/>
                  </a:lnTo>
                  <a:lnTo>
                    <a:pt x="23636" y="253596"/>
                  </a:lnTo>
                  <a:lnTo>
                    <a:pt x="23717" y="253653"/>
                  </a:lnTo>
                  <a:lnTo>
                    <a:pt x="23797" y="253687"/>
                  </a:lnTo>
                  <a:lnTo>
                    <a:pt x="23877" y="253698"/>
                  </a:lnTo>
                  <a:lnTo>
                    <a:pt x="23957" y="253698"/>
                  </a:lnTo>
                  <a:lnTo>
                    <a:pt x="23952" y="253868"/>
                  </a:lnTo>
                  <a:lnTo>
                    <a:pt x="23957" y="254050"/>
                  </a:lnTo>
                  <a:lnTo>
                    <a:pt x="23961" y="254220"/>
                  </a:lnTo>
                  <a:lnTo>
                    <a:pt x="23975" y="254390"/>
                  </a:lnTo>
                  <a:lnTo>
                    <a:pt x="23988" y="254560"/>
                  </a:lnTo>
                  <a:lnTo>
                    <a:pt x="24010" y="254719"/>
                  </a:lnTo>
                  <a:lnTo>
                    <a:pt x="24037" y="254878"/>
                  </a:lnTo>
                  <a:lnTo>
                    <a:pt x="24064" y="255037"/>
                  </a:lnTo>
                  <a:lnTo>
                    <a:pt x="24099" y="255196"/>
                  </a:lnTo>
                  <a:lnTo>
                    <a:pt x="24139" y="255332"/>
                  </a:lnTo>
                  <a:lnTo>
                    <a:pt x="24184" y="255468"/>
                  </a:lnTo>
                  <a:lnTo>
                    <a:pt x="24233" y="255604"/>
                  </a:lnTo>
                  <a:lnTo>
                    <a:pt x="24286" y="255718"/>
                  </a:lnTo>
                  <a:lnTo>
                    <a:pt x="24344" y="255831"/>
                  </a:lnTo>
                  <a:lnTo>
                    <a:pt x="24411" y="255922"/>
                  </a:lnTo>
                  <a:lnTo>
                    <a:pt x="24482" y="256013"/>
                  </a:lnTo>
                  <a:lnTo>
                    <a:pt x="24927" y="256444"/>
                  </a:lnTo>
                  <a:lnTo>
                    <a:pt x="25373" y="256875"/>
                  </a:lnTo>
                  <a:lnTo>
                    <a:pt x="26272" y="257692"/>
                  </a:lnTo>
                  <a:lnTo>
                    <a:pt x="26107" y="258543"/>
                  </a:lnTo>
                  <a:lnTo>
                    <a:pt x="25943" y="259394"/>
                  </a:lnTo>
                  <a:lnTo>
                    <a:pt x="25787" y="260256"/>
                  </a:lnTo>
                  <a:lnTo>
                    <a:pt x="25626" y="261118"/>
                  </a:lnTo>
                  <a:lnTo>
                    <a:pt x="25475" y="261981"/>
                  </a:lnTo>
                  <a:lnTo>
                    <a:pt x="25324" y="262843"/>
                  </a:lnTo>
                  <a:lnTo>
                    <a:pt x="25177" y="263717"/>
                  </a:lnTo>
                  <a:lnTo>
                    <a:pt x="25034" y="264590"/>
                  </a:lnTo>
                  <a:lnTo>
                    <a:pt x="24892" y="265464"/>
                  </a:lnTo>
                  <a:lnTo>
                    <a:pt x="24754" y="266349"/>
                  </a:lnTo>
                  <a:lnTo>
                    <a:pt x="24620" y="267234"/>
                  </a:lnTo>
                  <a:lnTo>
                    <a:pt x="24487" y="268119"/>
                  </a:lnTo>
                  <a:lnTo>
                    <a:pt x="24358" y="269015"/>
                  </a:lnTo>
                  <a:lnTo>
                    <a:pt x="24233" y="269900"/>
                  </a:lnTo>
                  <a:lnTo>
                    <a:pt x="24108" y="270808"/>
                  </a:lnTo>
                  <a:lnTo>
                    <a:pt x="23993" y="271704"/>
                  </a:lnTo>
                  <a:lnTo>
                    <a:pt x="23957" y="271818"/>
                  </a:lnTo>
                  <a:lnTo>
                    <a:pt x="23926" y="271931"/>
                  </a:lnTo>
                  <a:lnTo>
                    <a:pt x="23899" y="272056"/>
                  </a:lnTo>
                  <a:lnTo>
                    <a:pt x="23881" y="272192"/>
                  </a:lnTo>
                  <a:lnTo>
                    <a:pt x="23863" y="272328"/>
                  </a:lnTo>
                  <a:lnTo>
                    <a:pt x="23855" y="272476"/>
                  </a:lnTo>
                  <a:lnTo>
                    <a:pt x="23850" y="272623"/>
                  </a:lnTo>
                  <a:lnTo>
                    <a:pt x="23846" y="272771"/>
                  </a:lnTo>
                  <a:lnTo>
                    <a:pt x="23721" y="273769"/>
                  </a:lnTo>
                  <a:lnTo>
                    <a:pt x="23601" y="274768"/>
                  </a:lnTo>
                  <a:lnTo>
                    <a:pt x="23485" y="275766"/>
                  </a:lnTo>
                  <a:lnTo>
                    <a:pt x="23374" y="276765"/>
                  </a:lnTo>
                  <a:lnTo>
                    <a:pt x="23262" y="277774"/>
                  </a:lnTo>
                  <a:lnTo>
                    <a:pt x="23160" y="278784"/>
                  </a:lnTo>
                  <a:lnTo>
                    <a:pt x="23058" y="279794"/>
                  </a:lnTo>
                  <a:lnTo>
                    <a:pt x="22960" y="280804"/>
                  </a:lnTo>
                  <a:lnTo>
                    <a:pt x="22866" y="281825"/>
                  </a:lnTo>
                  <a:lnTo>
                    <a:pt x="22777" y="282846"/>
                  </a:lnTo>
                  <a:lnTo>
                    <a:pt x="22693" y="283867"/>
                  </a:lnTo>
                  <a:lnTo>
                    <a:pt x="22608" y="284888"/>
                  </a:lnTo>
                  <a:lnTo>
                    <a:pt x="22532" y="285910"/>
                  </a:lnTo>
                  <a:lnTo>
                    <a:pt x="22457" y="286931"/>
                  </a:lnTo>
                  <a:lnTo>
                    <a:pt x="22385" y="287963"/>
                  </a:lnTo>
                  <a:lnTo>
                    <a:pt x="22319" y="288996"/>
                  </a:lnTo>
                  <a:lnTo>
                    <a:pt x="22261" y="289075"/>
                  </a:lnTo>
                  <a:lnTo>
                    <a:pt x="22207" y="289189"/>
                  </a:lnTo>
                  <a:lnTo>
                    <a:pt x="22167" y="289313"/>
                  </a:lnTo>
                  <a:lnTo>
                    <a:pt x="22127" y="289450"/>
                  </a:lnTo>
                  <a:lnTo>
                    <a:pt x="22096" y="289597"/>
                  </a:lnTo>
                  <a:lnTo>
                    <a:pt x="22074" y="289745"/>
                  </a:lnTo>
                  <a:lnTo>
                    <a:pt x="22056" y="289915"/>
                  </a:lnTo>
                  <a:lnTo>
                    <a:pt x="22043" y="290085"/>
                  </a:lnTo>
                  <a:lnTo>
                    <a:pt x="22038" y="290255"/>
                  </a:lnTo>
                  <a:lnTo>
                    <a:pt x="22043" y="290437"/>
                  </a:lnTo>
                  <a:lnTo>
                    <a:pt x="22051" y="290607"/>
                  </a:lnTo>
                  <a:lnTo>
                    <a:pt x="22065" y="290777"/>
                  </a:lnTo>
                  <a:lnTo>
                    <a:pt x="22087" y="290947"/>
                  </a:lnTo>
                  <a:lnTo>
                    <a:pt x="22114" y="291106"/>
                  </a:lnTo>
                  <a:lnTo>
                    <a:pt x="22149" y="291265"/>
                  </a:lnTo>
                  <a:lnTo>
                    <a:pt x="22189" y="291401"/>
                  </a:lnTo>
                  <a:lnTo>
                    <a:pt x="22132" y="292604"/>
                  </a:lnTo>
                  <a:lnTo>
                    <a:pt x="22074" y="293806"/>
                  </a:lnTo>
                  <a:lnTo>
                    <a:pt x="22025" y="295009"/>
                  </a:lnTo>
                  <a:lnTo>
                    <a:pt x="21980" y="296212"/>
                  </a:lnTo>
                  <a:lnTo>
                    <a:pt x="21940" y="297414"/>
                  </a:lnTo>
                  <a:lnTo>
                    <a:pt x="21904" y="298617"/>
                  </a:lnTo>
                  <a:lnTo>
                    <a:pt x="21873" y="299831"/>
                  </a:lnTo>
                  <a:lnTo>
                    <a:pt x="21851" y="301034"/>
                  </a:lnTo>
                  <a:lnTo>
                    <a:pt x="21833" y="302236"/>
                  </a:lnTo>
                  <a:lnTo>
                    <a:pt x="21820" y="303451"/>
                  </a:lnTo>
                  <a:lnTo>
                    <a:pt x="21815" y="304653"/>
                  </a:lnTo>
                  <a:lnTo>
                    <a:pt x="21811" y="305867"/>
                  </a:lnTo>
                  <a:lnTo>
                    <a:pt x="21815" y="307070"/>
                  </a:lnTo>
                  <a:lnTo>
                    <a:pt x="21829" y="308273"/>
                  </a:lnTo>
                  <a:lnTo>
                    <a:pt x="21842" y="309487"/>
                  </a:lnTo>
                  <a:lnTo>
                    <a:pt x="21864" y="310689"/>
                  </a:lnTo>
                  <a:lnTo>
                    <a:pt x="21891" y="311892"/>
                  </a:lnTo>
                  <a:lnTo>
                    <a:pt x="21922" y="313095"/>
                  </a:lnTo>
                  <a:lnTo>
                    <a:pt x="21958" y="314297"/>
                  </a:lnTo>
                  <a:lnTo>
                    <a:pt x="22002" y="315500"/>
                  </a:lnTo>
                  <a:lnTo>
                    <a:pt x="22051" y="316691"/>
                  </a:lnTo>
                  <a:lnTo>
                    <a:pt x="22105" y="317894"/>
                  </a:lnTo>
                  <a:lnTo>
                    <a:pt x="22167" y="319085"/>
                  </a:lnTo>
                  <a:lnTo>
                    <a:pt x="22234" y="320277"/>
                  </a:lnTo>
                  <a:lnTo>
                    <a:pt x="22305" y="321457"/>
                  </a:lnTo>
                  <a:lnTo>
                    <a:pt x="22385" y="322648"/>
                  </a:lnTo>
                  <a:lnTo>
                    <a:pt x="22465" y="323828"/>
                  </a:lnTo>
                  <a:lnTo>
                    <a:pt x="22555" y="325008"/>
                  </a:lnTo>
                  <a:lnTo>
                    <a:pt x="22652" y="326188"/>
                  </a:lnTo>
                  <a:lnTo>
                    <a:pt x="22755" y="327357"/>
                  </a:lnTo>
                  <a:lnTo>
                    <a:pt x="22862" y="328537"/>
                  </a:lnTo>
                  <a:lnTo>
                    <a:pt x="22973" y="329694"/>
                  </a:lnTo>
                  <a:lnTo>
                    <a:pt x="22969" y="329875"/>
                  </a:lnTo>
                  <a:lnTo>
                    <a:pt x="22973" y="330057"/>
                  </a:lnTo>
                  <a:lnTo>
                    <a:pt x="22982" y="330227"/>
                  </a:lnTo>
                  <a:lnTo>
                    <a:pt x="22995" y="330409"/>
                  </a:lnTo>
                  <a:lnTo>
                    <a:pt x="23018" y="330579"/>
                  </a:lnTo>
                  <a:lnTo>
                    <a:pt x="23044" y="330738"/>
                  </a:lnTo>
                  <a:lnTo>
                    <a:pt x="23075" y="330897"/>
                  </a:lnTo>
                  <a:lnTo>
                    <a:pt x="23120" y="331044"/>
                  </a:lnTo>
                  <a:lnTo>
                    <a:pt x="23276" y="332462"/>
                  </a:lnTo>
                  <a:lnTo>
                    <a:pt x="23440" y="333881"/>
                  </a:lnTo>
                  <a:lnTo>
                    <a:pt x="23614" y="335288"/>
                  </a:lnTo>
                  <a:lnTo>
                    <a:pt x="23792" y="336683"/>
                  </a:lnTo>
                  <a:lnTo>
                    <a:pt x="23984" y="338079"/>
                  </a:lnTo>
                  <a:lnTo>
                    <a:pt x="24184" y="339474"/>
                  </a:lnTo>
                  <a:lnTo>
                    <a:pt x="24393" y="340847"/>
                  </a:lnTo>
                  <a:lnTo>
                    <a:pt x="24611" y="342220"/>
                  </a:lnTo>
                  <a:lnTo>
                    <a:pt x="24838" y="343581"/>
                  </a:lnTo>
                  <a:lnTo>
                    <a:pt x="25074" y="344932"/>
                  </a:lnTo>
                  <a:lnTo>
                    <a:pt x="25319" y="346282"/>
                  </a:lnTo>
                  <a:lnTo>
                    <a:pt x="25577" y="347621"/>
                  </a:lnTo>
                  <a:lnTo>
                    <a:pt x="25840" y="348937"/>
                  </a:lnTo>
                  <a:lnTo>
                    <a:pt x="26112" y="350253"/>
                  </a:lnTo>
                  <a:lnTo>
                    <a:pt x="26397" y="351558"/>
                  </a:lnTo>
                  <a:lnTo>
                    <a:pt x="26544" y="352204"/>
                  </a:lnTo>
                  <a:lnTo>
                    <a:pt x="26691" y="352840"/>
                  </a:lnTo>
                  <a:lnTo>
                    <a:pt x="26432" y="353384"/>
                  </a:lnTo>
                  <a:lnTo>
                    <a:pt x="26183" y="353940"/>
                  </a:lnTo>
                  <a:lnTo>
                    <a:pt x="25938" y="354508"/>
                  </a:lnTo>
                  <a:lnTo>
                    <a:pt x="25698" y="355109"/>
                  </a:lnTo>
                  <a:lnTo>
                    <a:pt x="25462" y="355722"/>
                  </a:lnTo>
                  <a:lnTo>
                    <a:pt x="25235" y="356357"/>
                  </a:lnTo>
                  <a:lnTo>
                    <a:pt x="25017" y="357004"/>
                  </a:lnTo>
                  <a:lnTo>
                    <a:pt x="24803" y="357673"/>
                  </a:lnTo>
                  <a:lnTo>
                    <a:pt x="24594" y="358354"/>
                  </a:lnTo>
                  <a:lnTo>
                    <a:pt x="24393" y="359057"/>
                  </a:lnTo>
                  <a:lnTo>
                    <a:pt x="24197" y="359772"/>
                  </a:lnTo>
                  <a:lnTo>
                    <a:pt x="24015" y="360510"/>
                  </a:lnTo>
                  <a:lnTo>
                    <a:pt x="23837" y="361247"/>
                  </a:lnTo>
                  <a:lnTo>
                    <a:pt x="23663" y="362007"/>
                  </a:lnTo>
                  <a:lnTo>
                    <a:pt x="23498" y="362779"/>
                  </a:lnTo>
                  <a:lnTo>
                    <a:pt x="23343" y="363573"/>
                  </a:lnTo>
                  <a:lnTo>
                    <a:pt x="23196" y="364367"/>
                  </a:lnTo>
                  <a:lnTo>
                    <a:pt x="23058" y="365173"/>
                  </a:lnTo>
                  <a:lnTo>
                    <a:pt x="22928" y="365990"/>
                  </a:lnTo>
                  <a:lnTo>
                    <a:pt x="22804" y="366829"/>
                  </a:lnTo>
                  <a:lnTo>
                    <a:pt x="22693" y="367669"/>
                  </a:lnTo>
                  <a:lnTo>
                    <a:pt x="22586" y="368520"/>
                  </a:lnTo>
                  <a:lnTo>
                    <a:pt x="22492" y="369371"/>
                  </a:lnTo>
                  <a:lnTo>
                    <a:pt x="22403" y="370233"/>
                  </a:lnTo>
                  <a:lnTo>
                    <a:pt x="22327" y="371107"/>
                  </a:lnTo>
                  <a:lnTo>
                    <a:pt x="22261" y="371992"/>
                  </a:lnTo>
                  <a:lnTo>
                    <a:pt x="22203" y="372877"/>
                  </a:lnTo>
                  <a:lnTo>
                    <a:pt x="22154" y="373773"/>
                  </a:lnTo>
                  <a:lnTo>
                    <a:pt x="22118" y="374670"/>
                  </a:lnTo>
                  <a:lnTo>
                    <a:pt x="22087" y="375566"/>
                  </a:lnTo>
                  <a:lnTo>
                    <a:pt x="22069" y="376474"/>
                  </a:lnTo>
                  <a:lnTo>
                    <a:pt x="22065" y="377381"/>
                  </a:lnTo>
                  <a:lnTo>
                    <a:pt x="22069" y="377654"/>
                  </a:lnTo>
                  <a:lnTo>
                    <a:pt x="22083" y="377892"/>
                  </a:lnTo>
                  <a:lnTo>
                    <a:pt x="22109" y="378119"/>
                  </a:lnTo>
                  <a:lnTo>
                    <a:pt x="22140" y="378334"/>
                  </a:lnTo>
                  <a:lnTo>
                    <a:pt x="22181" y="378516"/>
                  </a:lnTo>
                  <a:lnTo>
                    <a:pt x="22225" y="378686"/>
                  </a:lnTo>
                  <a:lnTo>
                    <a:pt x="22278" y="378845"/>
                  </a:lnTo>
                  <a:lnTo>
                    <a:pt x="22336" y="378970"/>
                  </a:lnTo>
                  <a:lnTo>
                    <a:pt x="22403" y="379083"/>
                  </a:lnTo>
                  <a:lnTo>
                    <a:pt x="22470" y="379185"/>
                  </a:lnTo>
                  <a:lnTo>
                    <a:pt x="22541" y="379265"/>
                  </a:lnTo>
                  <a:lnTo>
                    <a:pt x="22612" y="379321"/>
                  </a:lnTo>
                  <a:lnTo>
                    <a:pt x="22688" y="379356"/>
                  </a:lnTo>
                  <a:lnTo>
                    <a:pt x="22764" y="379378"/>
                  </a:lnTo>
                  <a:lnTo>
                    <a:pt x="22839" y="379390"/>
                  </a:lnTo>
                  <a:lnTo>
                    <a:pt x="22920" y="379367"/>
                  </a:lnTo>
                  <a:lnTo>
                    <a:pt x="22942" y="379503"/>
                  </a:lnTo>
                  <a:lnTo>
                    <a:pt x="22964" y="379628"/>
                  </a:lnTo>
                  <a:lnTo>
                    <a:pt x="22991" y="379741"/>
                  </a:lnTo>
                  <a:lnTo>
                    <a:pt x="23022" y="379866"/>
                  </a:lnTo>
                  <a:lnTo>
                    <a:pt x="23053" y="379980"/>
                  </a:lnTo>
                  <a:lnTo>
                    <a:pt x="23089" y="380082"/>
                  </a:lnTo>
                  <a:lnTo>
                    <a:pt x="23124" y="380184"/>
                  </a:lnTo>
                  <a:lnTo>
                    <a:pt x="23164" y="380275"/>
                  </a:lnTo>
                  <a:lnTo>
                    <a:pt x="23209" y="380354"/>
                  </a:lnTo>
                  <a:lnTo>
                    <a:pt x="23253" y="380433"/>
                  </a:lnTo>
                  <a:lnTo>
                    <a:pt x="23302" y="380501"/>
                  </a:lnTo>
                  <a:lnTo>
                    <a:pt x="23356" y="380558"/>
                  </a:lnTo>
                  <a:lnTo>
                    <a:pt x="23409" y="380604"/>
                  </a:lnTo>
                  <a:lnTo>
                    <a:pt x="23467" y="380649"/>
                  </a:lnTo>
                  <a:lnTo>
                    <a:pt x="23530" y="380672"/>
                  </a:lnTo>
                  <a:lnTo>
                    <a:pt x="23592" y="380683"/>
                  </a:lnTo>
                  <a:lnTo>
                    <a:pt x="24749" y="380796"/>
                  </a:lnTo>
                  <a:lnTo>
                    <a:pt x="25907" y="380910"/>
                  </a:lnTo>
                  <a:lnTo>
                    <a:pt x="28222" y="381103"/>
                  </a:lnTo>
                  <a:lnTo>
                    <a:pt x="30537" y="381262"/>
                  </a:lnTo>
                  <a:lnTo>
                    <a:pt x="32852" y="381398"/>
                  </a:lnTo>
                  <a:lnTo>
                    <a:pt x="35167" y="381511"/>
                  </a:lnTo>
                  <a:lnTo>
                    <a:pt x="37483" y="381602"/>
                  </a:lnTo>
                  <a:lnTo>
                    <a:pt x="39798" y="381670"/>
                  </a:lnTo>
                  <a:lnTo>
                    <a:pt x="42117" y="381704"/>
                  </a:lnTo>
                  <a:lnTo>
                    <a:pt x="42197" y="381693"/>
                  </a:lnTo>
                  <a:lnTo>
                    <a:pt x="42269" y="381659"/>
                  </a:lnTo>
                  <a:lnTo>
                    <a:pt x="42331" y="381591"/>
                  </a:lnTo>
                  <a:lnTo>
                    <a:pt x="42389" y="381523"/>
                  </a:lnTo>
                  <a:lnTo>
                    <a:pt x="42442" y="381421"/>
                  </a:lnTo>
                  <a:lnTo>
                    <a:pt x="42487" y="381307"/>
                  </a:lnTo>
                  <a:lnTo>
                    <a:pt x="42527" y="381182"/>
                  </a:lnTo>
                  <a:lnTo>
                    <a:pt x="42558" y="381046"/>
                  </a:lnTo>
                  <a:lnTo>
                    <a:pt x="42580" y="380887"/>
                  </a:lnTo>
                  <a:lnTo>
                    <a:pt x="42602" y="380740"/>
                  </a:lnTo>
                  <a:lnTo>
                    <a:pt x="42611" y="380570"/>
                  </a:lnTo>
                  <a:lnTo>
                    <a:pt x="42620" y="380411"/>
                  </a:lnTo>
                  <a:lnTo>
                    <a:pt x="42620" y="380241"/>
                  </a:lnTo>
                  <a:lnTo>
                    <a:pt x="42611" y="380070"/>
                  </a:lnTo>
                  <a:lnTo>
                    <a:pt x="42598" y="379900"/>
                  </a:lnTo>
                  <a:lnTo>
                    <a:pt x="42580" y="379741"/>
                  </a:lnTo>
                  <a:lnTo>
                    <a:pt x="42607" y="379163"/>
                  </a:lnTo>
                  <a:lnTo>
                    <a:pt x="42629" y="378584"/>
                  </a:lnTo>
                  <a:lnTo>
                    <a:pt x="42643" y="377994"/>
                  </a:lnTo>
                  <a:lnTo>
                    <a:pt x="42656" y="377415"/>
                  </a:lnTo>
                  <a:lnTo>
                    <a:pt x="42660" y="376837"/>
                  </a:lnTo>
                  <a:lnTo>
                    <a:pt x="42665" y="376258"/>
                  </a:lnTo>
                  <a:lnTo>
                    <a:pt x="42665" y="375679"/>
                  </a:lnTo>
                  <a:lnTo>
                    <a:pt x="42656" y="375101"/>
                  </a:lnTo>
                  <a:lnTo>
                    <a:pt x="42647" y="374522"/>
                  </a:lnTo>
                  <a:lnTo>
                    <a:pt x="42629" y="373943"/>
                  </a:lnTo>
                  <a:lnTo>
                    <a:pt x="42611" y="373376"/>
                  </a:lnTo>
                  <a:lnTo>
                    <a:pt x="42585" y="372798"/>
                  </a:lnTo>
                  <a:lnTo>
                    <a:pt x="42558" y="372230"/>
                  </a:lnTo>
                  <a:lnTo>
                    <a:pt x="42527" y="371663"/>
                  </a:lnTo>
                  <a:lnTo>
                    <a:pt x="42487" y="371096"/>
                  </a:lnTo>
                  <a:lnTo>
                    <a:pt x="42447" y="370540"/>
                  </a:lnTo>
                  <a:lnTo>
                    <a:pt x="42402" y="369972"/>
                  </a:lnTo>
                  <a:lnTo>
                    <a:pt x="42353" y="369416"/>
                  </a:lnTo>
                  <a:lnTo>
                    <a:pt x="42300" y="368872"/>
                  </a:lnTo>
                  <a:lnTo>
                    <a:pt x="42242" y="368316"/>
                  </a:lnTo>
                  <a:lnTo>
                    <a:pt x="42179" y="367771"/>
                  </a:lnTo>
                  <a:lnTo>
                    <a:pt x="42117" y="367227"/>
                  </a:lnTo>
                  <a:lnTo>
                    <a:pt x="42046" y="366682"/>
                  </a:lnTo>
                  <a:lnTo>
                    <a:pt x="41975" y="366149"/>
                  </a:lnTo>
                  <a:lnTo>
                    <a:pt x="41899" y="365615"/>
                  </a:lnTo>
                  <a:lnTo>
                    <a:pt x="41819" y="365082"/>
                  </a:lnTo>
                  <a:lnTo>
                    <a:pt x="41734" y="364560"/>
                  </a:lnTo>
                  <a:lnTo>
                    <a:pt x="41645" y="364038"/>
                  </a:lnTo>
                  <a:lnTo>
                    <a:pt x="41552" y="363528"/>
                  </a:lnTo>
                  <a:lnTo>
                    <a:pt x="41458" y="363017"/>
                  </a:lnTo>
                  <a:lnTo>
                    <a:pt x="41360" y="362518"/>
                  </a:lnTo>
                  <a:lnTo>
                    <a:pt x="41258" y="362019"/>
                  </a:lnTo>
                  <a:lnTo>
                    <a:pt x="41151" y="361520"/>
                  </a:lnTo>
                  <a:lnTo>
                    <a:pt x="41044" y="361032"/>
                  </a:lnTo>
                  <a:lnTo>
                    <a:pt x="40933" y="360555"/>
                  </a:lnTo>
                  <a:lnTo>
                    <a:pt x="40817" y="360079"/>
                  </a:lnTo>
                  <a:lnTo>
                    <a:pt x="40697" y="359602"/>
                  </a:lnTo>
                  <a:lnTo>
                    <a:pt x="40577" y="359137"/>
                  </a:lnTo>
                  <a:lnTo>
                    <a:pt x="40448" y="358683"/>
                  </a:lnTo>
                  <a:lnTo>
                    <a:pt x="40323" y="358229"/>
                  </a:lnTo>
                  <a:lnTo>
                    <a:pt x="40189" y="357787"/>
                  </a:lnTo>
                  <a:lnTo>
                    <a:pt x="40056" y="357356"/>
                  </a:lnTo>
                  <a:lnTo>
                    <a:pt x="39918" y="356924"/>
                  </a:lnTo>
                  <a:lnTo>
                    <a:pt x="39775" y="356493"/>
                  </a:lnTo>
                  <a:lnTo>
                    <a:pt x="39633" y="356085"/>
                  </a:lnTo>
                  <a:lnTo>
                    <a:pt x="39486" y="355676"/>
                  </a:lnTo>
                  <a:lnTo>
                    <a:pt x="39335" y="355279"/>
                  </a:lnTo>
                  <a:lnTo>
                    <a:pt x="39183" y="354882"/>
                  </a:lnTo>
                  <a:lnTo>
                    <a:pt x="39027" y="354496"/>
                  </a:lnTo>
                  <a:lnTo>
                    <a:pt x="38872" y="354122"/>
                  </a:lnTo>
                  <a:lnTo>
                    <a:pt x="38707" y="353759"/>
                  </a:lnTo>
                  <a:lnTo>
                    <a:pt x="38547" y="353396"/>
                  </a:lnTo>
                  <a:lnTo>
                    <a:pt x="38377" y="353044"/>
                  </a:lnTo>
                  <a:lnTo>
                    <a:pt x="38213" y="352704"/>
                  </a:lnTo>
                  <a:lnTo>
                    <a:pt x="38039" y="352375"/>
                  </a:lnTo>
                  <a:lnTo>
                    <a:pt x="37865" y="352057"/>
                  </a:lnTo>
                  <a:lnTo>
                    <a:pt x="37692" y="351739"/>
                  </a:lnTo>
                  <a:lnTo>
                    <a:pt x="37509" y="351444"/>
                  </a:lnTo>
                  <a:lnTo>
                    <a:pt x="37331" y="351149"/>
                  </a:lnTo>
                  <a:lnTo>
                    <a:pt x="37149" y="350866"/>
                  </a:lnTo>
                  <a:lnTo>
                    <a:pt x="36962" y="350593"/>
                  </a:lnTo>
                  <a:lnTo>
                    <a:pt x="36775" y="350332"/>
                  </a:lnTo>
                  <a:lnTo>
                    <a:pt x="36583" y="350083"/>
                  </a:lnTo>
                  <a:lnTo>
                    <a:pt x="36392" y="349844"/>
                  </a:lnTo>
                  <a:lnTo>
                    <a:pt x="36378" y="349765"/>
                  </a:lnTo>
                  <a:lnTo>
                    <a:pt x="36374" y="349742"/>
                  </a:lnTo>
                  <a:lnTo>
                    <a:pt x="36365" y="349720"/>
                  </a:lnTo>
                  <a:lnTo>
                    <a:pt x="36214" y="349266"/>
                  </a:lnTo>
                  <a:lnTo>
                    <a:pt x="36067" y="348801"/>
                  </a:lnTo>
                  <a:lnTo>
                    <a:pt x="35920" y="348335"/>
                  </a:lnTo>
                  <a:lnTo>
                    <a:pt x="35782" y="347859"/>
                  </a:lnTo>
                  <a:lnTo>
                    <a:pt x="35648" y="347371"/>
                  </a:lnTo>
                  <a:lnTo>
                    <a:pt x="35519" y="346872"/>
                  </a:lnTo>
                  <a:lnTo>
                    <a:pt x="35390" y="346373"/>
                  </a:lnTo>
                  <a:lnTo>
                    <a:pt x="35265" y="345873"/>
                  </a:lnTo>
                  <a:lnTo>
                    <a:pt x="35150" y="345351"/>
                  </a:lnTo>
                  <a:lnTo>
                    <a:pt x="35034" y="344841"/>
                  </a:lnTo>
                  <a:lnTo>
                    <a:pt x="34918" y="344308"/>
                  </a:lnTo>
                  <a:lnTo>
                    <a:pt x="34811" y="343774"/>
                  </a:lnTo>
                  <a:lnTo>
                    <a:pt x="34709" y="343241"/>
                  </a:lnTo>
                  <a:lnTo>
                    <a:pt x="34606" y="342696"/>
                  </a:lnTo>
                  <a:lnTo>
                    <a:pt x="34508" y="342141"/>
                  </a:lnTo>
                  <a:lnTo>
                    <a:pt x="34415" y="341585"/>
                  </a:lnTo>
                  <a:lnTo>
                    <a:pt x="34321" y="341029"/>
                  </a:lnTo>
                  <a:lnTo>
                    <a:pt x="34232" y="340461"/>
                  </a:lnTo>
                  <a:lnTo>
                    <a:pt x="34148" y="339883"/>
                  </a:lnTo>
                  <a:lnTo>
                    <a:pt x="34068" y="339304"/>
                  </a:lnTo>
                  <a:lnTo>
                    <a:pt x="33988" y="338725"/>
                  </a:lnTo>
                  <a:lnTo>
                    <a:pt x="33912" y="338135"/>
                  </a:lnTo>
                  <a:lnTo>
                    <a:pt x="33841" y="337545"/>
                  </a:lnTo>
                  <a:lnTo>
                    <a:pt x="33769" y="336955"/>
                  </a:lnTo>
                  <a:lnTo>
                    <a:pt x="33703" y="336354"/>
                  </a:lnTo>
                  <a:lnTo>
                    <a:pt x="33640" y="335753"/>
                  </a:lnTo>
                  <a:lnTo>
                    <a:pt x="33578" y="335140"/>
                  </a:lnTo>
                  <a:lnTo>
                    <a:pt x="33520" y="334527"/>
                  </a:lnTo>
                  <a:lnTo>
                    <a:pt x="33462" y="333915"/>
                  </a:lnTo>
                  <a:lnTo>
                    <a:pt x="33409" y="333302"/>
                  </a:lnTo>
                  <a:lnTo>
                    <a:pt x="33311" y="332054"/>
                  </a:lnTo>
                  <a:lnTo>
                    <a:pt x="33324" y="331986"/>
                  </a:lnTo>
                  <a:lnTo>
                    <a:pt x="33333" y="331906"/>
                  </a:lnTo>
                  <a:lnTo>
                    <a:pt x="33342" y="331827"/>
                  </a:lnTo>
                  <a:lnTo>
                    <a:pt x="33346" y="331736"/>
                  </a:lnTo>
                  <a:lnTo>
                    <a:pt x="33351" y="331577"/>
                  </a:lnTo>
                  <a:lnTo>
                    <a:pt x="33346" y="331407"/>
                  </a:lnTo>
                  <a:lnTo>
                    <a:pt x="33329" y="331248"/>
                  </a:lnTo>
                  <a:lnTo>
                    <a:pt x="33306" y="331089"/>
                  </a:lnTo>
                  <a:lnTo>
                    <a:pt x="33271" y="330942"/>
                  </a:lnTo>
                  <a:lnTo>
                    <a:pt x="33249" y="330874"/>
                  </a:lnTo>
                  <a:lnTo>
                    <a:pt x="33226" y="330817"/>
                  </a:lnTo>
                  <a:lnTo>
                    <a:pt x="33177" y="330080"/>
                  </a:lnTo>
                  <a:lnTo>
                    <a:pt x="33133" y="329331"/>
                  </a:lnTo>
                  <a:lnTo>
                    <a:pt x="33088" y="328593"/>
                  </a:lnTo>
                  <a:lnTo>
                    <a:pt x="33048" y="327845"/>
                  </a:lnTo>
                  <a:lnTo>
                    <a:pt x="32977" y="326335"/>
                  </a:lnTo>
                  <a:lnTo>
                    <a:pt x="32915" y="324838"/>
                  </a:lnTo>
                  <a:lnTo>
                    <a:pt x="32861" y="323329"/>
                  </a:lnTo>
                  <a:lnTo>
                    <a:pt x="32817" y="321808"/>
                  </a:lnTo>
                  <a:lnTo>
                    <a:pt x="32777" y="320299"/>
                  </a:lnTo>
                  <a:lnTo>
                    <a:pt x="32745" y="318802"/>
                  </a:lnTo>
                  <a:lnTo>
                    <a:pt x="32723" y="317293"/>
                  </a:lnTo>
                  <a:lnTo>
                    <a:pt x="32701" y="315806"/>
                  </a:lnTo>
                  <a:lnTo>
                    <a:pt x="32688" y="314331"/>
                  </a:lnTo>
                  <a:lnTo>
                    <a:pt x="32674" y="312856"/>
                  </a:lnTo>
                  <a:lnTo>
                    <a:pt x="32661" y="309974"/>
                  </a:lnTo>
                  <a:lnTo>
                    <a:pt x="32656" y="307172"/>
                  </a:lnTo>
                  <a:lnTo>
                    <a:pt x="32652" y="305754"/>
                  </a:lnTo>
                  <a:lnTo>
                    <a:pt x="32661" y="304336"/>
                  </a:lnTo>
                  <a:lnTo>
                    <a:pt x="32679" y="302917"/>
                  </a:lnTo>
                  <a:lnTo>
                    <a:pt x="32705" y="301510"/>
                  </a:lnTo>
                  <a:lnTo>
                    <a:pt x="32741" y="300115"/>
                  </a:lnTo>
                  <a:lnTo>
                    <a:pt x="32786" y="298719"/>
                  </a:lnTo>
                  <a:lnTo>
                    <a:pt x="32839" y="297335"/>
                  </a:lnTo>
                  <a:lnTo>
                    <a:pt x="32870" y="296654"/>
                  </a:lnTo>
                  <a:lnTo>
                    <a:pt x="32906" y="295962"/>
                  </a:lnTo>
                  <a:lnTo>
                    <a:pt x="32941" y="295281"/>
                  </a:lnTo>
                  <a:lnTo>
                    <a:pt x="32981" y="294601"/>
                  </a:lnTo>
                  <a:lnTo>
                    <a:pt x="33021" y="293920"/>
                  </a:lnTo>
                  <a:lnTo>
                    <a:pt x="33066" y="293239"/>
                  </a:lnTo>
                  <a:lnTo>
                    <a:pt x="33115" y="292570"/>
                  </a:lnTo>
                  <a:lnTo>
                    <a:pt x="33164" y="291900"/>
                  </a:lnTo>
                  <a:lnTo>
                    <a:pt x="33217" y="291231"/>
                  </a:lnTo>
                  <a:lnTo>
                    <a:pt x="33275" y="290561"/>
                  </a:lnTo>
                  <a:lnTo>
                    <a:pt x="33333" y="289903"/>
                  </a:lnTo>
                  <a:lnTo>
                    <a:pt x="33395" y="289245"/>
                  </a:lnTo>
                  <a:lnTo>
                    <a:pt x="33458" y="288587"/>
                  </a:lnTo>
                  <a:lnTo>
                    <a:pt x="33529" y="287940"/>
                  </a:lnTo>
                  <a:lnTo>
                    <a:pt x="33600" y="287294"/>
                  </a:lnTo>
                  <a:lnTo>
                    <a:pt x="33671" y="286647"/>
                  </a:lnTo>
                  <a:lnTo>
                    <a:pt x="33752" y="286000"/>
                  </a:lnTo>
                  <a:lnTo>
                    <a:pt x="33832" y="285365"/>
                  </a:lnTo>
                  <a:lnTo>
                    <a:pt x="33916" y="284730"/>
                  </a:lnTo>
                  <a:lnTo>
                    <a:pt x="34001" y="284106"/>
                  </a:lnTo>
                  <a:lnTo>
                    <a:pt x="34094" y="283470"/>
                  </a:lnTo>
                  <a:lnTo>
                    <a:pt x="34188" y="282846"/>
                  </a:lnTo>
                  <a:lnTo>
                    <a:pt x="34286" y="282233"/>
                  </a:lnTo>
                  <a:lnTo>
                    <a:pt x="34384" y="281621"/>
                  </a:lnTo>
                  <a:lnTo>
                    <a:pt x="34491" y="281008"/>
                  </a:lnTo>
                  <a:lnTo>
                    <a:pt x="34598" y="280395"/>
                  </a:lnTo>
                  <a:lnTo>
                    <a:pt x="34709" y="279794"/>
                  </a:lnTo>
                  <a:lnTo>
                    <a:pt x="34825" y="279204"/>
                  </a:lnTo>
                  <a:lnTo>
                    <a:pt x="34940" y="278614"/>
                  </a:lnTo>
                  <a:lnTo>
                    <a:pt x="35065" y="278024"/>
                  </a:lnTo>
                  <a:lnTo>
                    <a:pt x="35190" y="277434"/>
                  </a:lnTo>
                  <a:lnTo>
                    <a:pt x="35319" y="276855"/>
                  </a:lnTo>
                  <a:lnTo>
                    <a:pt x="35452" y="276288"/>
                  </a:lnTo>
                  <a:lnTo>
                    <a:pt x="35590" y="275721"/>
                  </a:lnTo>
                  <a:lnTo>
                    <a:pt x="35728" y="275153"/>
                  </a:lnTo>
                  <a:lnTo>
                    <a:pt x="35875" y="274598"/>
                  </a:lnTo>
                  <a:lnTo>
                    <a:pt x="36022" y="274042"/>
                  </a:lnTo>
                  <a:lnTo>
                    <a:pt x="36178" y="273497"/>
                  </a:lnTo>
                  <a:lnTo>
                    <a:pt x="36334" y="272952"/>
                  </a:lnTo>
                  <a:lnTo>
                    <a:pt x="36494" y="272408"/>
                  </a:lnTo>
                  <a:lnTo>
                    <a:pt x="36659" y="271886"/>
                  </a:lnTo>
                  <a:lnTo>
                    <a:pt x="36828" y="271353"/>
                  </a:lnTo>
                  <a:lnTo>
                    <a:pt x="37002" y="270831"/>
                  </a:lnTo>
                  <a:lnTo>
                    <a:pt x="37180" y="270320"/>
                  </a:lnTo>
                  <a:lnTo>
                    <a:pt x="37362" y="269810"/>
                  </a:lnTo>
                  <a:lnTo>
                    <a:pt x="37549" y="269310"/>
                  </a:lnTo>
                  <a:lnTo>
                    <a:pt x="37736" y="268811"/>
                  </a:lnTo>
                  <a:lnTo>
                    <a:pt x="37932" y="268323"/>
                  </a:lnTo>
                  <a:lnTo>
                    <a:pt x="38133" y="267835"/>
                  </a:lnTo>
                  <a:lnTo>
                    <a:pt x="38337" y="267359"/>
                  </a:lnTo>
                  <a:lnTo>
                    <a:pt x="38373" y="267268"/>
                  </a:lnTo>
                  <a:lnTo>
                    <a:pt x="38409" y="267177"/>
                  </a:lnTo>
                  <a:lnTo>
                    <a:pt x="38435" y="267086"/>
                  </a:lnTo>
                  <a:lnTo>
                    <a:pt x="38466" y="266996"/>
                  </a:lnTo>
                  <a:lnTo>
                    <a:pt x="38489" y="266894"/>
                  </a:lnTo>
                  <a:lnTo>
                    <a:pt x="38511" y="266803"/>
                  </a:lnTo>
                  <a:lnTo>
                    <a:pt x="38529" y="266701"/>
                  </a:lnTo>
                  <a:lnTo>
                    <a:pt x="38542" y="266610"/>
                  </a:lnTo>
                  <a:lnTo>
                    <a:pt x="38551" y="266508"/>
                  </a:lnTo>
                  <a:lnTo>
                    <a:pt x="38560" y="266406"/>
                  </a:lnTo>
                  <a:lnTo>
                    <a:pt x="38573" y="266213"/>
                  </a:lnTo>
                  <a:lnTo>
                    <a:pt x="38573" y="266020"/>
                  </a:lnTo>
                  <a:lnTo>
                    <a:pt x="38564" y="265816"/>
                  </a:lnTo>
                  <a:lnTo>
                    <a:pt x="38564" y="265816"/>
                  </a:lnTo>
                  <a:lnTo>
                    <a:pt x="39424" y="266156"/>
                  </a:lnTo>
                  <a:lnTo>
                    <a:pt x="40287" y="266462"/>
                  </a:lnTo>
                  <a:lnTo>
                    <a:pt x="41151" y="266746"/>
                  </a:lnTo>
                  <a:lnTo>
                    <a:pt x="42019" y="266996"/>
                  </a:lnTo>
                  <a:lnTo>
                    <a:pt x="42887" y="267234"/>
                  </a:lnTo>
                  <a:lnTo>
                    <a:pt x="43756" y="267438"/>
                  </a:lnTo>
                  <a:lnTo>
                    <a:pt x="44624" y="267620"/>
                  </a:lnTo>
                  <a:lnTo>
                    <a:pt x="45496" y="267779"/>
                  </a:lnTo>
                  <a:lnTo>
                    <a:pt x="46369" y="267915"/>
                  </a:lnTo>
                  <a:lnTo>
                    <a:pt x="47242" y="268017"/>
                  </a:lnTo>
                  <a:lnTo>
                    <a:pt x="48114" y="268108"/>
                  </a:lnTo>
                  <a:lnTo>
                    <a:pt x="48987" y="268176"/>
                  </a:lnTo>
                  <a:lnTo>
                    <a:pt x="49864" y="268221"/>
                  </a:lnTo>
                  <a:lnTo>
                    <a:pt x="50741" y="268244"/>
                  </a:lnTo>
                  <a:lnTo>
                    <a:pt x="51614" y="268244"/>
                  </a:lnTo>
                  <a:lnTo>
                    <a:pt x="52491" y="268221"/>
                  </a:lnTo>
                  <a:lnTo>
                    <a:pt x="53368" y="268187"/>
                  </a:lnTo>
                  <a:lnTo>
                    <a:pt x="54245" y="268130"/>
                  </a:lnTo>
                  <a:lnTo>
                    <a:pt x="55122" y="268051"/>
                  </a:lnTo>
                  <a:lnTo>
                    <a:pt x="55999" y="267949"/>
                  </a:lnTo>
                  <a:lnTo>
                    <a:pt x="56876" y="267824"/>
                  </a:lnTo>
                  <a:lnTo>
                    <a:pt x="57753" y="267688"/>
                  </a:lnTo>
                  <a:lnTo>
                    <a:pt x="58630" y="267540"/>
                  </a:lnTo>
                  <a:lnTo>
                    <a:pt x="59503" y="267370"/>
                  </a:lnTo>
                  <a:lnTo>
                    <a:pt x="60380" y="267177"/>
                  </a:lnTo>
                  <a:lnTo>
                    <a:pt x="61257" y="266973"/>
                  </a:lnTo>
                  <a:lnTo>
                    <a:pt x="62129" y="266746"/>
                  </a:lnTo>
                  <a:lnTo>
                    <a:pt x="63002" y="266508"/>
                  </a:lnTo>
                  <a:lnTo>
                    <a:pt x="63875" y="266258"/>
                  </a:lnTo>
                  <a:lnTo>
                    <a:pt x="64747" y="265986"/>
                  </a:lnTo>
                  <a:lnTo>
                    <a:pt x="65620" y="265702"/>
                  </a:lnTo>
                  <a:lnTo>
                    <a:pt x="66488" y="265396"/>
                  </a:lnTo>
                  <a:lnTo>
                    <a:pt x="66488" y="265555"/>
                  </a:lnTo>
                  <a:lnTo>
                    <a:pt x="66493" y="265714"/>
                  </a:lnTo>
                  <a:lnTo>
                    <a:pt x="66501" y="265861"/>
                  </a:lnTo>
                  <a:lnTo>
                    <a:pt x="66519" y="266009"/>
                  </a:lnTo>
                  <a:lnTo>
                    <a:pt x="66546" y="266145"/>
                  </a:lnTo>
                  <a:lnTo>
                    <a:pt x="66577" y="266281"/>
                  </a:lnTo>
                  <a:lnTo>
                    <a:pt x="66613" y="266417"/>
                  </a:lnTo>
                  <a:lnTo>
                    <a:pt x="66662" y="266542"/>
                  </a:lnTo>
                  <a:lnTo>
                    <a:pt x="66884" y="267098"/>
                  </a:lnTo>
                  <a:lnTo>
                    <a:pt x="67103" y="267665"/>
                  </a:lnTo>
                  <a:lnTo>
                    <a:pt x="67316" y="268232"/>
                  </a:lnTo>
                  <a:lnTo>
                    <a:pt x="67525" y="268800"/>
                  </a:lnTo>
                  <a:lnTo>
                    <a:pt x="67730" y="269378"/>
                  </a:lnTo>
                  <a:lnTo>
                    <a:pt x="67931" y="269957"/>
                  </a:lnTo>
                  <a:lnTo>
                    <a:pt x="68131" y="270536"/>
                  </a:lnTo>
                  <a:lnTo>
                    <a:pt x="68322" y="271114"/>
                  </a:lnTo>
                  <a:lnTo>
                    <a:pt x="68509" y="271693"/>
                  </a:lnTo>
                  <a:lnTo>
                    <a:pt x="68696" y="272283"/>
                  </a:lnTo>
                  <a:lnTo>
                    <a:pt x="68879" y="272873"/>
                  </a:lnTo>
                  <a:lnTo>
                    <a:pt x="69053" y="273463"/>
                  </a:lnTo>
                  <a:lnTo>
                    <a:pt x="69226" y="274064"/>
                  </a:lnTo>
                  <a:lnTo>
                    <a:pt x="69395" y="274654"/>
                  </a:lnTo>
                  <a:lnTo>
                    <a:pt x="69565" y="275256"/>
                  </a:lnTo>
                  <a:lnTo>
                    <a:pt x="69725" y="275857"/>
                  </a:lnTo>
                  <a:lnTo>
                    <a:pt x="69881" y="276458"/>
                  </a:lnTo>
                  <a:lnTo>
                    <a:pt x="70036" y="277071"/>
                  </a:lnTo>
                  <a:lnTo>
                    <a:pt x="70183" y="277672"/>
                  </a:lnTo>
                  <a:lnTo>
                    <a:pt x="70330" y="278285"/>
                  </a:lnTo>
                  <a:lnTo>
                    <a:pt x="70473" y="278898"/>
                  </a:lnTo>
                  <a:lnTo>
                    <a:pt x="70611" y="279510"/>
                  </a:lnTo>
                  <a:lnTo>
                    <a:pt x="70744" y="280123"/>
                  </a:lnTo>
                  <a:lnTo>
                    <a:pt x="70873" y="280747"/>
                  </a:lnTo>
                  <a:lnTo>
                    <a:pt x="71003" y="281371"/>
                  </a:lnTo>
                  <a:lnTo>
                    <a:pt x="71127" y="281995"/>
                  </a:lnTo>
                  <a:lnTo>
                    <a:pt x="71243" y="282619"/>
                  </a:lnTo>
                  <a:lnTo>
                    <a:pt x="71359" y="283243"/>
                  </a:lnTo>
                  <a:lnTo>
                    <a:pt x="71475" y="283867"/>
                  </a:lnTo>
                  <a:lnTo>
                    <a:pt x="71581" y="284503"/>
                  </a:lnTo>
                  <a:lnTo>
                    <a:pt x="71688" y="285127"/>
                  </a:lnTo>
                  <a:lnTo>
                    <a:pt x="71786" y="285762"/>
                  </a:lnTo>
                  <a:lnTo>
                    <a:pt x="71884" y="286397"/>
                  </a:lnTo>
                  <a:lnTo>
                    <a:pt x="71978" y="287044"/>
                  </a:lnTo>
                  <a:lnTo>
                    <a:pt x="72071" y="287680"/>
                  </a:lnTo>
                  <a:lnTo>
                    <a:pt x="72156" y="288315"/>
                  </a:lnTo>
                  <a:lnTo>
                    <a:pt x="72240" y="288962"/>
                  </a:lnTo>
                  <a:lnTo>
                    <a:pt x="72320" y="289608"/>
                  </a:lnTo>
                  <a:lnTo>
                    <a:pt x="72396" y="290244"/>
                  </a:lnTo>
                  <a:lnTo>
                    <a:pt x="72472" y="290890"/>
                  </a:lnTo>
                  <a:lnTo>
                    <a:pt x="72543" y="291537"/>
                  </a:lnTo>
                  <a:lnTo>
                    <a:pt x="72605" y="292195"/>
                  </a:lnTo>
                  <a:lnTo>
                    <a:pt x="72672" y="292842"/>
                  </a:lnTo>
                  <a:lnTo>
                    <a:pt x="72730" y="293500"/>
                  </a:lnTo>
                  <a:lnTo>
                    <a:pt x="72788" y="294147"/>
                  </a:lnTo>
                  <a:lnTo>
                    <a:pt x="72841" y="294805"/>
                  </a:lnTo>
                  <a:lnTo>
                    <a:pt x="72890" y="295463"/>
                  </a:lnTo>
                  <a:lnTo>
                    <a:pt x="72935" y="296110"/>
                  </a:lnTo>
                  <a:lnTo>
                    <a:pt x="72979" y="296768"/>
                  </a:lnTo>
                  <a:lnTo>
                    <a:pt x="73019" y="297426"/>
                  </a:lnTo>
                  <a:lnTo>
                    <a:pt x="73055" y="298095"/>
                  </a:lnTo>
                  <a:lnTo>
                    <a:pt x="73091" y="298753"/>
                  </a:lnTo>
                  <a:lnTo>
                    <a:pt x="73117" y="299411"/>
                  </a:lnTo>
                  <a:lnTo>
                    <a:pt x="73144" y="300081"/>
                  </a:lnTo>
                  <a:lnTo>
                    <a:pt x="73171" y="300739"/>
                  </a:lnTo>
                  <a:lnTo>
                    <a:pt x="73189" y="301408"/>
                  </a:lnTo>
                  <a:lnTo>
                    <a:pt x="73206" y="302066"/>
                  </a:lnTo>
                  <a:lnTo>
                    <a:pt x="73224" y="302736"/>
                  </a:lnTo>
                  <a:lnTo>
                    <a:pt x="73233" y="303405"/>
                  </a:lnTo>
                  <a:lnTo>
                    <a:pt x="73242" y="304075"/>
                  </a:lnTo>
                  <a:lnTo>
                    <a:pt x="73251" y="304733"/>
                  </a:lnTo>
                  <a:lnTo>
                    <a:pt x="73251" y="305402"/>
                  </a:lnTo>
                  <a:lnTo>
                    <a:pt x="73251" y="306071"/>
                  </a:lnTo>
                  <a:lnTo>
                    <a:pt x="73246" y="306741"/>
                  </a:lnTo>
                  <a:lnTo>
                    <a:pt x="73242" y="307422"/>
                  </a:lnTo>
                  <a:lnTo>
                    <a:pt x="73233" y="308091"/>
                  </a:lnTo>
                  <a:lnTo>
                    <a:pt x="73220" y="308760"/>
                  </a:lnTo>
                  <a:lnTo>
                    <a:pt x="73206" y="309430"/>
                  </a:lnTo>
                  <a:lnTo>
                    <a:pt x="73189" y="310099"/>
                  </a:lnTo>
                  <a:lnTo>
                    <a:pt x="73166" y="310780"/>
                  </a:lnTo>
                  <a:lnTo>
                    <a:pt x="73144" y="311449"/>
                  </a:lnTo>
                  <a:lnTo>
                    <a:pt x="73117" y="312119"/>
                  </a:lnTo>
                  <a:lnTo>
                    <a:pt x="73086" y="312788"/>
                  </a:lnTo>
                  <a:lnTo>
                    <a:pt x="73055" y="313469"/>
                  </a:lnTo>
                  <a:lnTo>
                    <a:pt x="73019" y="314138"/>
                  </a:lnTo>
                  <a:lnTo>
                    <a:pt x="72984" y="314808"/>
                  </a:lnTo>
                  <a:lnTo>
                    <a:pt x="72899" y="316158"/>
                  </a:lnTo>
                  <a:lnTo>
                    <a:pt x="72806" y="317508"/>
                  </a:lnTo>
                  <a:lnTo>
                    <a:pt x="72703" y="318858"/>
                  </a:lnTo>
                  <a:lnTo>
                    <a:pt x="72588" y="320197"/>
                  </a:lnTo>
                  <a:lnTo>
                    <a:pt x="72463" y="321547"/>
                  </a:lnTo>
                  <a:lnTo>
                    <a:pt x="72329" y="322886"/>
                  </a:lnTo>
                  <a:lnTo>
                    <a:pt x="72187" y="324225"/>
                  </a:lnTo>
                  <a:lnTo>
                    <a:pt x="72031" y="325575"/>
                  </a:lnTo>
                  <a:lnTo>
                    <a:pt x="71871" y="326903"/>
                  </a:lnTo>
                  <a:lnTo>
                    <a:pt x="71697" y="328242"/>
                  </a:lnTo>
                  <a:lnTo>
                    <a:pt x="71515" y="329580"/>
                  </a:lnTo>
                  <a:lnTo>
                    <a:pt x="71323" y="330908"/>
                  </a:lnTo>
                  <a:lnTo>
                    <a:pt x="71123" y="332235"/>
                  </a:lnTo>
                  <a:lnTo>
                    <a:pt x="70914" y="333552"/>
                  </a:lnTo>
                  <a:lnTo>
                    <a:pt x="70695" y="334868"/>
                  </a:lnTo>
                  <a:lnTo>
                    <a:pt x="70473" y="336184"/>
                  </a:lnTo>
                  <a:lnTo>
                    <a:pt x="70237" y="337500"/>
                  </a:lnTo>
                  <a:lnTo>
                    <a:pt x="69996" y="338793"/>
                  </a:lnTo>
                  <a:lnTo>
                    <a:pt x="69747" y="340098"/>
                  </a:lnTo>
                  <a:lnTo>
                    <a:pt x="69489" y="341392"/>
                  </a:lnTo>
                  <a:lnTo>
                    <a:pt x="69222" y="342685"/>
                  </a:lnTo>
                  <a:lnTo>
                    <a:pt x="68950" y="343956"/>
                  </a:lnTo>
                  <a:lnTo>
                    <a:pt x="68670" y="345238"/>
                  </a:lnTo>
                  <a:lnTo>
                    <a:pt x="68385" y="346509"/>
                  </a:lnTo>
                  <a:lnTo>
                    <a:pt x="68091" y="347768"/>
                  </a:lnTo>
                  <a:lnTo>
                    <a:pt x="67788" y="349016"/>
                  </a:lnTo>
                  <a:lnTo>
                    <a:pt x="67588" y="349232"/>
                  </a:lnTo>
                  <a:lnTo>
                    <a:pt x="67392" y="349459"/>
                  </a:lnTo>
                  <a:lnTo>
                    <a:pt x="67200" y="349686"/>
                  </a:lnTo>
                  <a:lnTo>
                    <a:pt x="67009" y="349935"/>
                  </a:lnTo>
                  <a:lnTo>
                    <a:pt x="66818" y="350185"/>
                  </a:lnTo>
                  <a:lnTo>
                    <a:pt x="66631" y="350457"/>
                  </a:lnTo>
                  <a:lnTo>
                    <a:pt x="66444" y="350741"/>
                  </a:lnTo>
                  <a:lnTo>
                    <a:pt x="66261" y="351024"/>
                  </a:lnTo>
                  <a:lnTo>
                    <a:pt x="66079" y="351331"/>
                  </a:lnTo>
                  <a:lnTo>
                    <a:pt x="65900" y="351637"/>
                  </a:lnTo>
                  <a:lnTo>
                    <a:pt x="65727" y="351955"/>
                  </a:lnTo>
                  <a:lnTo>
                    <a:pt x="65549" y="352284"/>
                  </a:lnTo>
                  <a:lnTo>
                    <a:pt x="65380" y="352624"/>
                  </a:lnTo>
                  <a:lnTo>
                    <a:pt x="65210" y="352976"/>
                  </a:lnTo>
                  <a:lnTo>
                    <a:pt x="65046" y="353339"/>
                  </a:lnTo>
                  <a:lnTo>
                    <a:pt x="64881" y="353702"/>
                  </a:lnTo>
                  <a:lnTo>
                    <a:pt x="64721" y="354077"/>
                  </a:lnTo>
                  <a:lnTo>
                    <a:pt x="64560" y="354462"/>
                  </a:lnTo>
                  <a:lnTo>
                    <a:pt x="64405" y="354859"/>
                  </a:lnTo>
                  <a:lnTo>
                    <a:pt x="64253" y="355257"/>
                  </a:lnTo>
                  <a:lnTo>
                    <a:pt x="64102" y="355676"/>
                  </a:lnTo>
                  <a:lnTo>
                    <a:pt x="63955" y="356096"/>
                  </a:lnTo>
                  <a:lnTo>
                    <a:pt x="63812" y="356516"/>
                  </a:lnTo>
                  <a:lnTo>
                    <a:pt x="63670" y="356958"/>
                  </a:lnTo>
                  <a:lnTo>
                    <a:pt x="63532" y="357401"/>
                  </a:lnTo>
                  <a:lnTo>
                    <a:pt x="63398" y="357843"/>
                  </a:lnTo>
                  <a:lnTo>
                    <a:pt x="63265" y="358309"/>
                  </a:lnTo>
                  <a:lnTo>
                    <a:pt x="63136" y="358762"/>
                  </a:lnTo>
                  <a:lnTo>
                    <a:pt x="63011" y="359239"/>
                  </a:lnTo>
                  <a:lnTo>
                    <a:pt x="62886" y="359716"/>
                  </a:lnTo>
                  <a:lnTo>
                    <a:pt x="62771" y="360203"/>
                  </a:lnTo>
                  <a:lnTo>
                    <a:pt x="62655" y="360691"/>
                  </a:lnTo>
                  <a:lnTo>
                    <a:pt x="62539" y="361191"/>
                  </a:lnTo>
                  <a:lnTo>
                    <a:pt x="62432" y="361690"/>
                  </a:lnTo>
                  <a:lnTo>
                    <a:pt x="62325" y="362200"/>
                  </a:lnTo>
                  <a:lnTo>
                    <a:pt x="62227" y="362711"/>
                  </a:lnTo>
                  <a:lnTo>
                    <a:pt x="62129" y="363233"/>
                  </a:lnTo>
                  <a:lnTo>
                    <a:pt x="62032" y="363755"/>
                  </a:lnTo>
                  <a:lnTo>
                    <a:pt x="61943" y="364288"/>
                  </a:lnTo>
                  <a:lnTo>
                    <a:pt x="61853" y="364821"/>
                  </a:lnTo>
                  <a:lnTo>
                    <a:pt x="61773" y="365355"/>
                  </a:lnTo>
                  <a:lnTo>
                    <a:pt x="61693" y="365899"/>
                  </a:lnTo>
                  <a:lnTo>
                    <a:pt x="61618" y="366444"/>
                  </a:lnTo>
                  <a:lnTo>
                    <a:pt x="61546" y="367000"/>
                  </a:lnTo>
                  <a:lnTo>
                    <a:pt x="61479" y="367556"/>
                  </a:lnTo>
                  <a:lnTo>
                    <a:pt x="61417" y="368112"/>
                  </a:lnTo>
                  <a:lnTo>
                    <a:pt x="61355" y="368679"/>
                  </a:lnTo>
                  <a:lnTo>
                    <a:pt x="61301" y="369235"/>
                  </a:lnTo>
                  <a:lnTo>
                    <a:pt x="61248" y="369814"/>
                  </a:lnTo>
                  <a:lnTo>
                    <a:pt x="61203" y="370381"/>
                  </a:lnTo>
                  <a:lnTo>
                    <a:pt x="61159" y="370959"/>
                  </a:lnTo>
                  <a:lnTo>
                    <a:pt x="61123" y="371538"/>
                  </a:lnTo>
                  <a:lnTo>
                    <a:pt x="61088" y="372117"/>
                  </a:lnTo>
                  <a:lnTo>
                    <a:pt x="61057" y="372695"/>
                  </a:lnTo>
                  <a:lnTo>
                    <a:pt x="61034" y="373274"/>
                  </a:lnTo>
                  <a:lnTo>
                    <a:pt x="61012" y="373864"/>
                  </a:lnTo>
                  <a:lnTo>
                    <a:pt x="60999" y="374454"/>
                  </a:lnTo>
                  <a:lnTo>
                    <a:pt x="60985" y="375044"/>
                  </a:lnTo>
                  <a:lnTo>
                    <a:pt x="60976" y="375634"/>
                  </a:lnTo>
                  <a:lnTo>
                    <a:pt x="60976" y="376224"/>
                  </a:lnTo>
                  <a:lnTo>
                    <a:pt x="60981" y="376814"/>
                  </a:lnTo>
                  <a:lnTo>
                    <a:pt x="60985" y="377415"/>
                  </a:lnTo>
                  <a:lnTo>
                    <a:pt x="60999" y="378005"/>
                  </a:lnTo>
                  <a:lnTo>
                    <a:pt x="61016" y="378595"/>
                  </a:lnTo>
                  <a:lnTo>
                    <a:pt x="61030" y="378845"/>
                  </a:lnTo>
                  <a:lnTo>
                    <a:pt x="61048" y="379072"/>
                  </a:lnTo>
                  <a:lnTo>
                    <a:pt x="61074" y="379287"/>
                  </a:lnTo>
                  <a:lnTo>
                    <a:pt x="61110" y="379480"/>
                  </a:lnTo>
                  <a:lnTo>
                    <a:pt x="61150" y="379662"/>
                  </a:lnTo>
                  <a:lnTo>
                    <a:pt x="61199" y="379832"/>
                  </a:lnTo>
                  <a:lnTo>
                    <a:pt x="61248" y="379980"/>
                  </a:lnTo>
                  <a:lnTo>
                    <a:pt x="61301" y="380116"/>
                  </a:lnTo>
                  <a:lnTo>
                    <a:pt x="61364" y="380229"/>
                  </a:lnTo>
                  <a:lnTo>
                    <a:pt x="61426" y="380331"/>
                  </a:lnTo>
                  <a:lnTo>
                    <a:pt x="61493" y="380422"/>
                  </a:lnTo>
                  <a:lnTo>
                    <a:pt x="61560" y="380501"/>
                  </a:lnTo>
                  <a:lnTo>
                    <a:pt x="61631" y="380558"/>
                  </a:lnTo>
                  <a:lnTo>
                    <a:pt x="61698" y="380592"/>
                  </a:lnTo>
                  <a:lnTo>
                    <a:pt x="61773" y="380626"/>
                  </a:lnTo>
                  <a:lnTo>
                    <a:pt x="61845" y="380638"/>
                  </a:lnTo>
                  <a:lnTo>
                    <a:pt x="61849" y="380831"/>
                  </a:lnTo>
                  <a:lnTo>
                    <a:pt x="61858" y="381012"/>
                  </a:lnTo>
                  <a:lnTo>
                    <a:pt x="61871" y="381205"/>
                  </a:lnTo>
                  <a:lnTo>
                    <a:pt x="61894" y="381386"/>
                  </a:lnTo>
                  <a:lnTo>
                    <a:pt x="61920" y="381557"/>
                  </a:lnTo>
                  <a:lnTo>
                    <a:pt x="61951" y="381727"/>
                  </a:lnTo>
                  <a:lnTo>
                    <a:pt x="61991" y="381886"/>
                  </a:lnTo>
                  <a:lnTo>
                    <a:pt x="62032" y="382033"/>
                  </a:lnTo>
                  <a:lnTo>
                    <a:pt x="62081" y="382169"/>
                  </a:lnTo>
                  <a:lnTo>
                    <a:pt x="62134" y="382294"/>
                  </a:lnTo>
                  <a:lnTo>
                    <a:pt x="62192" y="382408"/>
                  </a:lnTo>
                  <a:lnTo>
                    <a:pt x="62259" y="382498"/>
                  </a:lnTo>
                  <a:lnTo>
                    <a:pt x="62330" y="382578"/>
                  </a:lnTo>
                  <a:lnTo>
                    <a:pt x="62406" y="382635"/>
                  </a:lnTo>
                  <a:lnTo>
                    <a:pt x="62486" y="382680"/>
                  </a:lnTo>
                  <a:lnTo>
                    <a:pt x="62570" y="382703"/>
                  </a:lnTo>
                  <a:lnTo>
                    <a:pt x="64725" y="382964"/>
                  </a:lnTo>
                  <a:lnTo>
                    <a:pt x="65803" y="383088"/>
                  </a:lnTo>
                  <a:lnTo>
                    <a:pt x="66884" y="383213"/>
                  </a:lnTo>
                  <a:lnTo>
                    <a:pt x="67962" y="383315"/>
                  </a:lnTo>
                  <a:lnTo>
                    <a:pt x="69044" y="383406"/>
                  </a:lnTo>
                  <a:lnTo>
                    <a:pt x="70126" y="383497"/>
                  </a:lnTo>
                  <a:lnTo>
                    <a:pt x="71207" y="383565"/>
                  </a:lnTo>
                  <a:lnTo>
                    <a:pt x="72289" y="383610"/>
                  </a:lnTo>
                  <a:lnTo>
                    <a:pt x="73371" y="383644"/>
                  </a:lnTo>
                  <a:lnTo>
                    <a:pt x="74453" y="383667"/>
                  </a:lnTo>
                  <a:lnTo>
                    <a:pt x="75535" y="383667"/>
                  </a:lnTo>
                  <a:lnTo>
                    <a:pt x="76612" y="383633"/>
                  </a:lnTo>
                  <a:lnTo>
                    <a:pt x="77694" y="383588"/>
                  </a:lnTo>
                  <a:lnTo>
                    <a:pt x="78772" y="383520"/>
                  </a:lnTo>
                  <a:lnTo>
                    <a:pt x="79849" y="383417"/>
                  </a:lnTo>
                  <a:lnTo>
                    <a:pt x="79907" y="383406"/>
                  </a:lnTo>
                  <a:lnTo>
                    <a:pt x="79956" y="383383"/>
                  </a:lnTo>
                  <a:lnTo>
                    <a:pt x="80000" y="383349"/>
                  </a:lnTo>
                  <a:lnTo>
                    <a:pt x="80045" y="383293"/>
                  </a:lnTo>
                  <a:lnTo>
                    <a:pt x="80085" y="383236"/>
                  </a:lnTo>
                  <a:lnTo>
                    <a:pt x="80121" y="383168"/>
                  </a:lnTo>
                  <a:lnTo>
                    <a:pt x="80152" y="383088"/>
                  </a:lnTo>
                  <a:lnTo>
                    <a:pt x="80178" y="383009"/>
                  </a:lnTo>
                  <a:lnTo>
                    <a:pt x="80205" y="382918"/>
                  </a:lnTo>
                  <a:lnTo>
                    <a:pt x="80227" y="382816"/>
                  </a:lnTo>
                  <a:lnTo>
                    <a:pt x="80245" y="382714"/>
                  </a:lnTo>
                  <a:lnTo>
                    <a:pt x="80259" y="382612"/>
                  </a:lnTo>
                  <a:lnTo>
                    <a:pt x="80267" y="382498"/>
                  </a:lnTo>
                  <a:lnTo>
                    <a:pt x="80276" y="382385"/>
                  </a:lnTo>
                  <a:lnTo>
                    <a:pt x="80276" y="382271"/>
                  </a:lnTo>
                  <a:lnTo>
                    <a:pt x="80276" y="382147"/>
                  </a:lnTo>
                  <a:lnTo>
                    <a:pt x="80316" y="382090"/>
                  </a:lnTo>
                  <a:lnTo>
                    <a:pt x="80357" y="382022"/>
                  </a:lnTo>
                  <a:lnTo>
                    <a:pt x="80392" y="381931"/>
                  </a:lnTo>
                  <a:lnTo>
                    <a:pt x="80423" y="381840"/>
                  </a:lnTo>
                  <a:lnTo>
                    <a:pt x="80454" y="381727"/>
                  </a:lnTo>
                  <a:lnTo>
                    <a:pt x="80477" y="381602"/>
                  </a:lnTo>
                  <a:lnTo>
                    <a:pt x="80499" y="381477"/>
                  </a:lnTo>
                  <a:lnTo>
                    <a:pt x="80512" y="381330"/>
                  </a:lnTo>
                  <a:lnTo>
                    <a:pt x="80561" y="380819"/>
                  </a:lnTo>
                  <a:lnTo>
                    <a:pt x="80606" y="380320"/>
                  </a:lnTo>
                  <a:lnTo>
                    <a:pt x="80641" y="379809"/>
                  </a:lnTo>
                  <a:lnTo>
                    <a:pt x="80677" y="379299"/>
                  </a:lnTo>
                  <a:lnTo>
                    <a:pt x="80708" y="378788"/>
                  </a:lnTo>
                  <a:lnTo>
                    <a:pt x="80735" y="378266"/>
                  </a:lnTo>
                  <a:lnTo>
                    <a:pt x="80757" y="377756"/>
                  </a:lnTo>
                  <a:lnTo>
                    <a:pt x="80775" y="377245"/>
                  </a:lnTo>
                  <a:lnTo>
                    <a:pt x="80788" y="376735"/>
                  </a:lnTo>
                  <a:lnTo>
                    <a:pt x="80802" y="376224"/>
                  </a:lnTo>
                  <a:lnTo>
                    <a:pt x="80806" y="375713"/>
                  </a:lnTo>
                  <a:lnTo>
                    <a:pt x="80811" y="375203"/>
                  </a:lnTo>
                  <a:lnTo>
                    <a:pt x="80811" y="374692"/>
                  </a:lnTo>
                  <a:lnTo>
                    <a:pt x="80806" y="374182"/>
                  </a:lnTo>
                  <a:lnTo>
                    <a:pt x="80797" y="373671"/>
                  </a:lnTo>
                  <a:lnTo>
                    <a:pt x="80784" y="373161"/>
                  </a:lnTo>
                  <a:lnTo>
                    <a:pt x="80771" y="372650"/>
                  </a:lnTo>
                  <a:lnTo>
                    <a:pt x="80753" y="372151"/>
                  </a:lnTo>
                  <a:lnTo>
                    <a:pt x="80731" y="371640"/>
                  </a:lnTo>
                  <a:lnTo>
                    <a:pt x="80704" y="371141"/>
                  </a:lnTo>
                  <a:lnTo>
                    <a:pt x="80673" y="370630"/>
                  </a:lnTo>
                  <a:lnTo>
                    <a:pt x="80641" y="370131"/>
                  </a:lnTo>
                  <a:lnTo>
                    <a:pt x="80601" y="369632"/>
                  </a:lnTo>
                  <a:lnTo>
                    <a:pt x="80561" y="369144"/>
                  </a:lnTo>
                  <a:lnTo>
                    <a:pt x="80521" y="368645"/>
                  </a:lnTo>
                  <a:lnTo>
                    <a:pt x="80472" y="368157"/>
                  </a:lnTo>
                  <a:lnTo>
                    <a:pt x="80423" y="367658"/>
                  </a:lnTo>
                  <a:lnTo>
                    <a:pt x="80370" y="367170"/>
                  </a:lnTo>
                  <a:lnTo>
                    <a:pt x="80312" y="366693"/>
                  </a:lnTo>
                  <a:lnTo>
                    <a:pt x="80254" y="366205"/>
                  </a:lnTo>
                  <a:lnTo>
                    <a:pt x="80192" y="365729"/>
                  </a:lnTo>
                  <a:lnTo>
                    <a:pt x="80125" y="365252"/>
                  </a:lnTo>
                  <a:lnTo>
                    <a:pt x="80054" y="364787"/>
                  </a:lnTo>
                  <a:lnTo>
                    <a:pt x="79983" y="364311"/>
                  </a:lnTo>
                  <a:lnTo>
                    <a:pt x="79907" y="363845"/>
                  </a:lnTo>
                  <a:lnTo>
                    <a:pt x="79831" y="363380"/>
                  </a:lnTo>
                  <a:lnTo>
                    <a:pt x="79747" y="362926"/>
                  </a:lnTo>
                  <a:lnTo>
                    <a:pt x="79662" y="362473"/>
                  </a:lnTo>
                  <a:lnTo>
                    <a:pt x="79577" y="362019"/>
                  </a:lnTo>
                  <a:lnTo>
                    <a:pt x="79488" y="361576"/>
                  </a:lnTo>
                  <a:lnTo>
                    <a:pt x="79395" y="361134"/>
                  </a:lnTo>
                  <a:lnTo>
                    <a:pt x="79297" y="360691"/>
                  </a:lnTo>
                  <a:lnTo>
                    <a:pt x="79199" y="360260"/>
                  </a:lnTo>
                  <a:lnTo>
                    <a:pt x="79097" y="359840"/>
                  </a:lnTo>
                  <a:lnTo>
                    <a:pt x="78994" y="359409"/>
                  </a:lnTo>
                  <a:lnTo>
                    <a:pt x="78887" y="358989"/>
                  </a:lnTo>
                  <a:lnTo>
                    <a:pt x="78780" y="358581"/>
                  </a:lnTo>
                  <a:lnTo>
                    <a:pt x="78669" y="358172"/>
                  </a:lnTo>
                  <a:lnTo>
                    <a:pt x="78553" y="357775"/>
                  </a:lnTo>
                  <a:lnTo>
                    <a:pt x="78438" y="357378"/>
                  </a:lnTo>
                  <a:lnTo>
                    <a:pt x="78317" y="356981"/>
                  </a:lnTo>
                  <a:lnTo>
                    <a:pt x="78193" y="356595"/>
                  </a:lnTo>
                  <a:lnTo>
                    <a:pt x="78068" y="356221"/>
                  </a:lnTo>
                  <a:lnTo>
                    <a:pt x="77943" y="355847"/>
                  </a:lnTo>
                  <a:lnTo>
                    <a:pt x="77814" y="355472"/>
                  </a:lnTo>
                  <a:lnTo>
                    <a:pt x="77681" y="355120"/>
                  </a:lnTo>
                  <a:lnTo>
                    <a:pt x="77547" y="354757"/>
                  </a:lnTo>
                  <a:lnTo>
                    <a:pt x="77414" y="354417"/>
                  </a:lnTo>
                  <a:lnTo>
                    <a:pt x="77276" y="354077"/>
                  </a:lnTo>
                  <a:lnTo>
                    <a:pt x="77133" y="353736"/>
                  </a:lnTo>
                  <a:lnTo>
                    <a:pt x="76991" y="353407"/>
                  </a:lnTo>
                  <a:lnTo>
                    <a:pt x="76848" y="353089"/>
                  </a:lnTo>
                  <a:lnTo>
                    <a:pt x="76701" y="352783"/>
                  </a:lnTo>
                  <a:lnTo>
                    <a:pt x="76550" y="352477"/>
                  </a:lnTo>
                  <a:lnTo>
                    <a:pt x="76750" y="351978"/>
                  </a:lnTo>
                  <a:lnTo>
                    <a:pt x="76946" y="351467"/>
                  </a:lnTo>
                  <a:lnTo>
                    <a:pt x="77138" y="350945"/>
                  </a:lnTo>
                  <a:lnTo>
                    <a:pt x="77329" y="350412"/>
                  </a:lnTo>
                  <a:lnTo>
                    <a:pt x="77516" y="349879"/>
                  </a:lnTo>
                  <a:lnTo>
                    <a:pt x="77699" y="349323"/>
                  </a:lnTo>
                  <a:lnTo>
                    <a:pt x="77886" y="348767"/>
                  </a:lnTo>
                  <a:lnTo>
                    <a:pt x="78064" y="348199"/>
                  </a:lnTo>
                  <a:lnTo>
                    <a:pt x="78242" y="347621"/>
                  </a:lnTo>
                  <a:lnTo>
                    <a:pt x="78415" y="347042"/>
                  </a:lnTo>
                  <a:lnTo>
                    <a:pt x="78589" y="346452"/>
                  </a:lnTo>
                  <a:lnTo>
                    <a:pt x="78763" y="345851"/>
                  </a:lnTo>
                  <a:lnTo>
                    <a:pt x="78927" y="345238"/>
                  </a:lnTo>
                  <a:lnTo>
                    <a:pt x="79092" y="344614"/>
                  </a:lnTo>
                  <a:lnTo>
                    <a:pt x="79257" y="343990"/>
                  </a:lnTo>
                  <a:lnTo>
                    <a:pt x="79417" y="343355"/>
                  </a:lnTo>
                  <a:lnTo>
                    <a:pt x="79573" y="342719"/>
                  </a:lnTo>
                  <a:lnTo>
                    <a:pt x="79729" y="342061"/>
                  </a:lnTo>
                  <a:lnTo>
                    <a:pt x="79880" y="341403"/>
                  </a:lnTo>
                  <a:lnTo>
                    <a:pt x="80032" y="340745"/>
                  </a:lnTo>
                  <a:lnTo>
                    <a:pt x="80178" y="340076"/>
                  </a:lnTo>
                  <a:lnTo>
                    <a:pt x="80321" y="339395"/>
                  </a:lnTo>
                  <a:lnTo>
                    <a:pt x="80463" y="338703"/>
                  </a:lnTo>
                  <a:lnTo>
                    <a:pt x="80601" y="338022"/>
                  </a:lnTo>
                  <a:lnTo>
                    <a:pt x="80739" y="337318"/>
                  </a:lnTo>
                  <a:lnTo>
                    <a:pt x="80873" y="336615"/>
                  </a:lnTo>
                  <a:lnTo>
                    <a:pt x="81002" y="335900"/>
                  </a:lnTo>
                  <a:lnTo>
                    <a:pt x="81131" y="335185"/>
                  </a:lnTo>
                  <a:lnTo>
                    <a:pt x="81256" y="334459"/>
                  </a:lnTo>
                  <a:lnTo>
                    <a:pt x="81381" y="333733"/>
                  </a:lnTo>
                  <a:lnTo>
                    <a:pt x="81501" y="333007"/>
                  </a:lnTo>
                  <a:lnTo>
                    <a:pt x="81616" y="332258"/>
                  </a:lnTo>
                  <a:lnTo>
                    <a:pt x="81732" y="331521"/>
                  </a:lnTo>
                  <a:lnTo>
                    <a:pt x="81844" y="330772"/>
                  </a:lnTo>
                  <a:lnTo>
                    <a:pt x="81955" y="330012"/>
                  </a:lnTo>
                  <a:lnTo>
                    <a:pt x="82062" y="329251"/>
                  </a:lnTo>
                  <a:lnTo>
                    <a:pt x="82164" y="328491"/>
                  </a:lnTo>
                  <a:lnTo>
                    <a:pt x="82262" y="327720"/>
                  </a:lnTo>
                  <a:lnTo>
                    <a:pt x="82360" y="326948"/>
                  </a:lnTo>
                  <a:lnTo>
                    <a:pt x="82458" y="326177"/>
                  </a:lnTo>
                  <a:lnTo>
                    <a:pt x="82547" y="325394"/>
                  </a:lnTo>
                  <a:lnTo>
                    <a:pt x="82640" y="324611"/>
                  </a:lnTo>
                  <a:lnTo>
                    <a:pt x="82725" y="323817"/>
                  </a:lnTo>
                  <a:lnTo>
                    <a:pt x="82810" y="323022"/>
                  </a:lnTo>
                  <a:lnTo>
                    <a:pt x="82890" y="322228"/>
                  </a:lnTo>
                  <a:lnTo>
                    <a:pt x="82970" y="321434"/>
                  </a:lnTo>
                  <a:lnTo>
                    <a:pt x="83041" y="320628"/>
                  </a:lnTo>
                  <a:lnTo>
                    <a:pt x="83117" y="319823"/>
                  </a:lnTo>
                  <a:lnTo>
                    <a:pt x="83184" y="319017"/>
                  </a:lnTo>
                  <a:lnTo>
                    <a:pt x="83250" y="318212"/>
                  </a:lnTo>
                  <a:lnTo>
                    <a:pt x="83313" y="317395"/>
                  </a:lnTo>
                  <a:lnTo>
                    <a:pt x="83375" y="316589"/>
                  </a:lnTo>
                  <a:lnTo>
                    <a:pt x="83433" y="315772"/>
                  </a:lnTo>
                  <a:lnTo>
                    <a:pt x="83486" y="314944"/>
                  </a:lnTo>
                  <a:lnTo>
                    <a:pt x="83540" y="314127"/>
                  </a:lnTo>
                  <a:lnTo>
                    <a:pt x="83589" y="313310"/>
                  </a:lnTo>
                  <a:lnTo>
                    <a:pt x="83633" y="312482"/>
                  </a:lnTo>
                  <a:lnTo>
                    <a:pt x="83678" y="311654"/>
                  </a:lnTo>
                  <a:lnTo>
                    <a:pt x="83713" y="310825"/>
                  </a:lnTo>
                  <a:lnTo>
                    <a:pt x="83753" y="310009"/>
                  </a:lnTo>
                  <a:lnTo>
                    <a:pt x="83785" y="309180"/>
                  </a:lnTo>
                  <a:lnTo>
                    <a:pt x="83816" y="308352"/>
                  </a:lnTo>
                  <a:lnTo>
                    <a:pt x="83843" y="307512"/>
                  </a:lnTo>
                  <a:lnTo>
                    <a:pt x="83869" y="306684"/>
                  </a:lnTo>
                  <a:lnTo>
                    <a:pt x="83892" y="305856"/>
                  </a:lnTo>
                  <a:lnTo>
                    <a:pt x="83909" y="305028"/>
                  </a:lnTo>
                  <a:lnTo>
                    <a:pt x="83923" y="304199"/>
                  </a:lnTo>
                  <a:lnTo>
                    <a:pt x="83936" y="303371"/>
                  </a:lnTo>
                  <a:lnTo>
                    <a:pt x="83945" y="302531"/>
                  </a:lnTo>
                  <a:lnTo>
                    <a:pt x="83949" y="301703"/>
                  </a:lnTo>
                  <a:lnTo>
                    <a:pt x="83954" y="300875"/>
                  </a:lnTo>
                  <a:lnTo>
                    <a:pt x="83954" y="300047"/>
                  </a:lnTo>
                  <a:lnTo>
                    <a:pt x="83949" y="299230"/>
                  </a:lnTo>
                  <a:lnTo>
                    <a:pt x="83945" y="298402"/>
                  </a:lnTo>
                  <a:lnTo>
                    <a:pt x="83936" y="297573"/>
                  </a:lnTo>
                  <a:lnTo>
                    <a:pt x="83923" y="296756"/>
                  </a:lnTo>
                  <a:lnTo>
                    <a:pt x="83905" y="295928"/>
                  </a:lnTo>
                  <a:lnTo>
                    <a:pt x="83887" y="295111"/>
                  </a:lnTo>
                  <a:lnTo>
                    <a:pt x="83865" y="294294"/>
                  </a:lnTo>
                  <a:lnTo>
                    <a:pt x="83838" y="293477"/>
                  </a:lnTo>
                  <a:lnTo>
                    <a:pt x="83811" y="292660"/>
                  </a:lnTo>
                  <a:lnTo>
                    <a:pt x="83776" y="291855"/>
                  </a:lnTo>
                  <a:lnTo>
                    <a:pt x="83740" y="291049"/>
                  </a:lnTo>
                  <a:lnTo>
                    <a:pt x="83705" y="290232"/>
                  </a:lnTo>
                  <a:lnTo>
                    <a:pt x="83660" y="289438"/>
                  </a:lnTo>
                  <a:lnTo>
                    <a:pt x="83615" y="288633"/>
                  </a:lnTo>
                  <a:lnTo>
                    <a:pt x="83567" y="287838"/>
                  </a:lnTo>
                  <a:lnTo>
                    <a:pt x="83518" y="287044"/>
                  </a:lnTo>
                  <a:lnTo>
                    <a:pt x="83460" y="286250"/>
                  </a:lnTo>
                  <a:lnTo>
                    <a:pt x="83402" y="285467"/>
                  </a:lnTo>
                  <a:lnTo>
                    <a:pt x="83339" y="284684"/>
                  </a:lnTo>
                  <a:lnTo>
                    <a:pt x="83277" y="283901"/>
                  </a:lnTo>
                  <a:lnTo>
                    <a:pt x="83210" y="283130"/>
                  </a:lnTo>
                  <a:lnTo>
                    <a:pt x="83135" y="282358"/>
                  </a:lnTo>
                  <a:lnTo>
                    <a:pt x="83063" y="281598"/>
                  </a:lnTo>
                  <a:lnTo>
                    <a:pt x="82983" y="280838"/>
                  </a:lnTo>
                  <a:lnTo>
                    <a:pt x="82903" y="280078"/>
                  </a:lnTo>
                  <a:lnTo>
                    <a:pt x="82819" y="279329"/>
                  </a:lnTo>
                  <a:lnTo>
                    <a:pt x="82730" y="278580"/>
                  </a:lnTo>
                  <a:lnTo>
                    <a:pt x="82636" y="277831"/>
                  </a:lnTo>
                  <a:lnTo>
                    <a:pt x="82543" y="277094"/>
                  </a:lnTo>
                  <a:lnTo>
                    <a:pt x="82445" y="276368"/>
                  </a:lnTo>
                  <a:lnTo>
                    <a:pt x="82342" y="275641"/>
                  </a:lnTo>
                  <a:lnTo>
                    <a:pt x="82235" y="274927"/>
                  </a:lnTo>
                  <a:lnTo>
                    <a:pt x="82124" y="274212"/>
                  </a:lnTo>
                  <a:lnTo>
                    <a:pt x="82013" y="273497"/>
                  </a:lnTo>
                  <a:lnTo>
                    <a:pt x="81897" y="272794"/>
                  </a:lnTo>
                  <a:lnTo>
                    <a:pt x="81777" y="272101"/>
                  </a:lnTo>
                  <a:lnTo>
                    <a:pt x="81657" y="271409"/>
                  </a:lnTo>
                  <a:lnTo>
                    <a:pt x="81527" y="270729"/>
                  </a:lnTo>
                  <a:lnTo>
                    <a:pt x="81398" y="270059"/>
                  </a:lnTo>
                  <a:lnTo>
                    <a:pt x="81265" y="269390"/>
                  </a:lnTo>
                  <a:lnTo>
                    <a:pt x="81127" y="268732"/>
                  </a:lnTo>
                  <a:lnTo>
                    <a:pt x="80989" y="268074"/>
                  </a:lnTo>
                  <a:lnTo>
                    <a:pt x="80842" y="267427"/>
                  </a:lnTo>
                  <a:lnTo>
                    <a:pt x="80695" y="266791"/>
                  </a:lnTo>
                  <a:lnTo>
                    <a:pt x="80544" y="266156"/>
                  </a:lnTo>
                  <a:lnTo>
                    <a:pt x="80388" y="265543"/>
                  </a:lnTo>
                  <a:lnTo>
                    <a:pt x="80232" y="264919"/>
                  </a:lnTo>
                  <a:lnTo>
                    <a:pt x="80067" y="264318"/>
                  </a:lnTo>
                  <a:lnTo>
                    <a:pt x="79902" y="263717"/>
                  </a:lnTo>
                  <a:lnTo>
                    <a:pt x="79733" y="263127"/>
                  </a:lnTo>
                  <a:lnTo>
                    <a:pt x="79560" y="262548"/>
                  </a:lnTo>
                  <a:lnTo>
                    <a:pt x="79386" y="261981"/>
                  </a:lnTo>
                  <a:lnTo>
                    <a:pt x="79203" y="261413"/>
                  </a:lnTo>
                  <a:lnTo>
                    <a:pt x="79021" y="260857"/>
                  </a:lnTo>
                  <a:lnTo>
                    <a:pt x="78834" y="260313"/>
                  </a:lnTo>
                  <a:lnTo>
                    <a:pt x="78642" y="259780"/>
                  </a:lnTo>
                  <a:lnTo>
                    <a:pt x="79226" y="259485"/>
                  </a:lnTo>
                  <a:lnTo>
                    <a:pt x="79270" y="259451"/>
                  </a:lnTo>
                  <a:lnTo>
                    <a:pt x="79310" y="259417"/>
                  </a:lnTo>
                  <a:lnTo>
                    <a:pt x="79350" y="259371"/>
                  </a:lnTo>
                  <a:lnTo>
                    <a:pt x="79386" y="259314"/>
                  </a:lnTo>
                  <a:lnTo>
                    <a:pt x="79422" y="259246"/>
                  </a:lnTo>
                  <a:lnTo>
                    <a:pt x="79453" y="259178"/>
                  </a:lnTo>
                  <a:lnTo>
                    <a:pt x="79484" y="259110"/>
                  </a:lnTo>
                  <a:lnTo>
                    <a:pt x="79511" y="259031"/>
                  </a:lnTo>
                  <a:lnTo>
                    <a:pt x="79537" y="258951"/>
                  </a:lnTo>
                  <a:lnTo>
                    <a:pt x="79560" y="258861"/>
                  </a:lnTo>
                  <a:lnTo>
                    <a:pt x="79582" y="258770"/>
                  </a:lnTo>
                  <a:lnTo>
                    <a:pt x="79600" y="258679"/>
                  </a:lnTo>
                  <a:lnTo>
                    <a:pt x="79626" y="258475"/>
                  </a:lnTo>
                  <a:lnTo>
                    <a:pt x="79649" y="258259"/>
                  </a:lnTo>
                  <a:lnTo>
                    <a:pt x="79658" y="258044"/>
                  </a:lnTo>
                  <a:lnTo>
                    <a:pt x="79662" y="257828"/>
                  </a:lnTo>
                  <a:lnTo>
                    <a:pt x="79658" y="257601"/>
                  </a:lnTo>
                  <a:lnTo>
                    <a:pt x="79640" y="257386"/>
                  </a:lnTo>
                  <a:lnTo>
                    <a:pt x="79617" y="257181"/>
                  </a:lnTo>
                  <a:lnTo>
                    <a:pt x="79591" y="256977"/>
                  </a:lnTo>
                  <a:lnTo>
                    <a:pt x="79551" y="256796"/>
                  </a:lnTo>
                  <a:lnTo>
                    <a:pt x="79506" y="256625"/>
                  </a:lnTo>
                  <a:lnTo>
                    <a:pt x="79560" y="256569"/>
                  </a:lnTo>
                  <a:lnTo>
                    <a:pt x="79609" y="256489"/>
                  </a:lnTo>
                  <a:lnTo>
                    <a:pt x="79653" y="256387"/>
                  </a:lnTo>
                  <a:lnTo>
                    <a:pt x="79693" y="256274"/>
                  </a:lnTo>
                  <a:lnTo>
                    <a:pt x="79729" y="256138"/>
                  </a:lnTo>
                  <a:lnTo>
                    <a:pt x="79760" y="255990"/>
                  </a:lnTo>
                  <a:lnTo>
                    <a:pt x="79782" y="255820"/>
                  </a:lnTo>
                  <a:lnTo>
                    <a:pt x="79796" y="255638"/>
                  </a:lnTo>
                  <a:lnTo>
                    <a:pt x="79889" y="253948"/>
                  </a:lnTo>
                  <a:lnTo>
                    <a:pt x="79978" y="252223"/>
                  </a:lnTo>
                  <a:lnTo>
                    <a:pt x="80063" y="250499"/>
                  </a:lnTo>
                  <a:lnTo>
                    <a:pt x="80143" y="248740"/>
                  </a:lnTo>
                  <a:lnTo>
                    <a:pt x="80223" y="246970"/>
                  </a:lnTo>
                  <a:lnTo>
                    <a:pt x="80299" y="245177"/>
                  </a:lnTo>
                  <a:lnTo>
                    <a:pt x="80365" y="243373"/>
                  </a:lnTo>
                  <a:lnTo>
                    <a:pt x="80437" y="241547"/>
                  </a:lnTo>
                  <a:lnTo>
                    <a:pt x="80499" y="239708"/>
                  </a:lnTo>
                  <a:lnTo>
                    <a:pt x="80557" y="237848"/>
                  </a:lnTo>
                  <a:lnTo>
                    <a:pt x="80610" y="235976"/>
                  </a:lnTo>
                  <a:lnTo>
                    <a:pt x="80664" y="234092"/>
                  </a:lnTo>
                  <a:lnTo>
                    <a:pt x="80708" y="232197"/>
                  </a:lnTo>
                  <a:lnTo>
                    <a:pt x="80753" y="230280"/>
                  </a:lnTo>
                  <a:lnTo>
                    <a:pt x="80788" y="228362"/>
                  </a:lnTo>
                  <a:lnTo>
                    <a:pt x="80820" y="226422"/>
                  </a:lnTo>
                  <a:lnTo>
                    <a:pt x="80851" y="224482"/>
                  </a:lnTo>
                  <a:lnTo>
                    <a:pt x="80873" y="222531"/>
                  </a:lnTo>
                  <a:lnTo>
                    <a:pt x="80891" y="220568"/>
                  </a:lnTo>
                  <a:lnTo>
                    <a:pt x="80904" y="218593"/>
                  </a:lnTo>
                  <a:lnTo>
                    <a:pt x="80913" y="216608"/>
                  </a:lnTo>
                  <a:lnTo>
                    <a:pt x="80913" y="214622"/>
                  </a:lnTo>
                  <a:lnTo>
                    <a:pt x="80913" y="212625"/>
                  </a:lnTo>
                  <a:lnTo>
                    <a:pt x="80904" y="210629"/>
                  </a:lnTo>
                  <a:lnTo>
                    <a:pt x="80891" y="208620"/>
                  </a:lnTo>
                  <a:lnTo>
                    <a:pt x="80873" y="206601"/>
                  </a:lnTo>
                  <a:lnTo>
                    <a:pt x="80846" y="204592"/>
                  </a:lnTo>
                  <a:lnTo>
                    <a:pt x="80815" y="202573"/>
                  </a:lnTo>
                  <a:lnTo>
                    <a:pt x="80779" y="200542"/>
                  </a:lnTo>
                  <a:lnTo>
                    <a:pt x="80735" y="198522"/>
                  </a:lnTo>
                  <a:lnTo>
                    <a:pt x="80686" y="196503"/>
                  </a:lnTo>
                  <a:lnTo>
                    <a:pt x="80628" y="194472"/>
                  </a:lnTo>
                  <a:lnTo>
                    <a:pt x="80570" y="192441"/>
                  </a:lnTo>
                  <a:lnTo>
                    <a:pt x="80499" y="190421"/>
                  </a:lnTo>
                  <a:lnTo>
                    <a:pt x="80423" y="188390"/>
                  </a:lnTo>
                  <a:lnTo>
                    <a:pt x="80343" y="186371"/>
                  </a:lnTo>
                  <a:lnTo>
                    <a:pt x="80254" y="184351"/>
                  </a:lnTo>
                  <a:lnTo>
                    <a:pt x="80161" y="182332"/>
                  </a:lnTo>
                  <a:lnTo>
                    <a:pt x="80054" y="180312"/>
                  </a:lnTo>
                  <a:lnTo>
                    <a:pt x="79947" y="178304"/>
                  </a:lnTo>
                  <a:lnTo>
                    <a:pt x="79831" y="176307"/>
                  </a:lnTo>
                  <a:lnTo>
                    <a:pt x="79707" y="174299"/>
                  </a:lnTo>
                  <a:lnTo>
                    <a:pt x="79573" y="172313"/>
                  </a:lnTo>
                  <a:lnTo>
                    <a:pt x="79435" y="170327"/>
                  </a:lnTo>
                  <a:lnTo>
                    <a:pt x="79288" y="168342"/>
                  </a:lnTo>
                  <a:lnTo>
                    <a:pt x="79132" y="166379"/>
                  </a:lnTo>
                  <a:lnTo>
                    <a:pt x="78967" y="164416"/>
                  </a:lnTo>
                  <a:lnTo>
                    <a:pt x="78798" y="162465"/>
                  </a:lnTo>
                  <a:lnTo>
                    <a:pt x="78620" y="160524"/>
                  </a:lnTo>
                  <a:lnTo>
                    <a:pt x="78433" y="158596"/>
                  </a:lnTo>
                  <a:lnTo>
                    <a:pt x="78237" y="156678"/>
                  </a:lnTo>
                  <a:lnTo>
                    <a:pt x="78037" y="154772"/>
                  </a:lnTo>
                  <a:lnTo>
                    <a:pt x="77823" y="152889"/>
                  </a:lnTo>
                  <a:lnTo>
                    <a:pt x="77605" y="151005"/>
                  </a:lnTo>
                  <a:lnTo>
                    <a:pt x="77374" y="149144"/>
                  </a:lnTo>
                  <a:lnTo>
                    <a:pt x="77138" y="147295"/>
                  </a:lnTo>
                  <a:lnTo>
                    <a:pt x="76888" y="145457"/>
                  </a:lnTo>
                  <a:lnTo>
                    <a:pt x="76764" y="144549"/>
                  </a:lnTo>
                  <a:lnTo>
                    <a:pt x="76635" y="143642"/>
                  </a:lnTo>
                  <a:lnTo>
                    <a:pt x="76501" y="142745"/>
                  </a:lnTo>
                  <a:lnTo>
                    <a:pt x="76367" y="141838"/>
                  </a:lnTo>
                  <a:lnTo>
                    <a:pt x="76234" y="140953"/>
                  </a:lnTo>
                  <a:lnTo>
                    <a:pt x="76096" y="140056"/>
                  </a:lnTo>
                  <a:lnTo>
                    <a:pt x="75953" y="139171"/>
                  </a:lnTo>
                  <a:lnTo>
                    <a:pt x="75811" y="138298"/>
                  </a:lnTo>
                  <a:lnTo>
                    <a:pt x="75668" y="137424"/>
                  </a:lnTo>
                  <a:lnTo>
                    <a:pt x="75522" y="136550"/>
                  </a:lnTo>
                  <a:lnTo>
                    <a:pt x="75370" y="135688"/>
                  </a:lnTo>
                  <a:lnTo>
                    <a:pt x="75219" y="134826"/>
                  </a:lnTo>
                  <a:lnTo>
                    <a:pt x="75063" y="133963"/>
                  </a:lnTo>
                  <a:lnTo>
                    <a:pt x="74907" y="133124"/>
                  </a:lnTo>
                  <a:lnTo>
                    <a:pt x="75268" y="133056"/>
                  </a:lnTo>
                  <a:lnTo>
                    <a:pt x="75633" y="132965"/>
                  </a:lnTo>
                  <a:lnTo>
                    <a:pt x="75993" y="132863"/>
                  </a:lnTo>
                  <a:lnTo>
                    <a:pt x="76350" y="132738"/>
                  </a:lnTo>
                  <a:lnTo>
                    <a:pt x="76706" y="132602"/>
                  </a:lnTo>
                  <a:lnTo>
                    <a:pt x="77057" y="132443"/>
                  </a:lnTo>
                  <a:lnTo>
                    <a:pt x="77409" y="132261"/>
                  </a:lnTo>
                  <a:lnTo>
                    <a:pt x="77756" y="132069"/>
                  </a:lnTo>
                  <a:lnTo>
                    <a:pt x="78104" y="131864"/>
                  </a:lnTo>
                  <a:lnTo>
                    <a:pt x="78447" y="131626"/>
                  </a:lnTo>
                  <a:lnTo>
                    <a:pt x="78789" y="131388"/>
                  </a:lnTo>
                  <a:lnTo>
                    <a:pt x="79128" y="131127"/>
                  </a:lnTo>
                  <a:lnTo>
                    <a:pt x="79466" y="130843"/>
                  </a:lnTo>
                  <a:lnTo>
                    <a:pt x="79800" y="130548"/>
                  </a:lnTo>
                  <a:lnTo>
                    <a:pt x="80134" y="130242"/>
                  </a:lnTo>
                  <a:lnTo>
                    <a:pt x="80463" y="129913"/>
                  </a:lnTo>
                  <a:lnTo>
                    <a:pt x="80793" y="129572"/>
                  </a:lnTo>
                  <a:lnTo>
                    <a:pt x="81118" y="129221"/>
                  </a:lnTo>
                  <a:lnTo>
                    <a:pt x="81443" y="128846"/>
                  </a:lnTo>
                  <a:lnTo>
                    <a:pt x="81763" y="128449"/>
                  </a:lnTo>
                  <a:lnTo>
                    <a:pt x="82084" y="128052"/>
                  </a:lnTo>
                  <a:lnTo>
                    <a:pt x="82400" y="127632"/>
                  </a:lnTo>
                  <a:lnTo>
                    <a:pt x="82716" y="127201"/>
                  </a:lnTo>
                  <a:lnTo>
                    <a:pt x="83028" y="126759"/>
                  </a:lnTo>
                  <a:lnTo>
                    <a:pt x="83335" y="126293"/>
                  </a:lnTo>
                  <a:lnTo>
                    <a:pt x="83642" y="125817"/>
                  </a:lnTo>
                  <a:lnTo>
                    <a:pt x="83949" y="125329"/>
                  </a:lnTo>
                  <a:lnTo>
                    <a:pt x="84252" y="124830"/>
                  </a:lnTo>
                  <a:lnTo>
                    <a:pt x="84550" y="124308"/>
                  </a:lnTo>
                  <a:lnTo>
                    <a:pt x="84849" y="123786"/>
                  </a:lnTo>
                  <a:lnTo>
                    <a:pt x="85143" y="123241"/>
                  </a:lnTo>
                  <a:lnTo>
                    <a:pt x="85436" y="122685"/>
                  </a:lnTo>
                  <a:lnTo>
                    <a:pt x="85726" y="122118"/>
                  </a:lnTo>
                  <a:lnTo>
                    <a:pt x="86015" y="121539"/>
                  </a:lnTo>
                  <a:lnTo>
                    <a:pt x="86300" y="120949"/>
                  </a:lnTo>
                  <a:lnTo>
                    <a:pt x="86585" y="120348"/>
                  </a:lnTo>
                  <a:lnTo>
                    <a:pt x="86866" y="119724"/>
                  </a:lnTo>
                  <a:lnTo>
                    <a:pt x="87142" y="119100"/>
                  </a:lnTo>
                  <a:lnTo>
                    <a:pt x="87418" y="118465"/>
                  </a:lnTo>
                  <a:lnTo>
                    <a:pt x="87694" y="117818"/>
                  </a:lnTo>
                  <a:lnTo>
                    <a:pt x="87965" y="117149"/>
                  </a:lnTo>
                  <a:lnTo>
                    <a:pt x="88232" y="116479"/>
                  </a:lnTo>
                  <a:lnTo>
                    <a:pt x="88499" y="115798"/>
                  </a:lnTo>
                  <a:lnTo>
                    <a:pt x="88762" y="115106"/>
                  </a:lnTo>
                  <a:lnTo>
                    <a:pt x="89025" y="114403"/>
                  </a:lnTo>
                  <a:lnTo>
                    <a:pt x="89283" y="113688"/>
                  </a:lnTo>
                  <a:lnTo>
                    <a:pt x="89537" y="112973"/>
                  </a:lnTo>
                  <a:lnTo>
                    <a:pt x="89791" y="112236"/>
                  </a:lnTo>
                  <a:lnTo>
                    <a:pt x="90044" y="111498"/>
                  </a:lnTo>
                  <a:lnTo>
                    <a:pt x="90289" y="110749"/>
                  </a:lnTo>
                  <a:lnTo>
                    <a:pt x="90539" y="109989"/>
                  </a:lnTo>
                  <a:lnTo>
                    <a:pt x="90779" y="109218"/>
                  </a:lnTo>
                  <a:lnTo>
                    <a:pt x="91019" y="108435"/>
                  </a:lnTo>
                  <a:lnTo>
                    <a:pt x="91260" y="107652"/>
                  </a:lnTo>
                  <a:lnTo>
                    <a:pt x="91496" y="106858"/>
                  </a:lnTo>
                  <a:lnTo>
                    <a:pt x="91727" y="106052"/>
                  </a:lnTo>
                  <a:lnTo>
                    <a:pt x="91959" y="105247"/>
                  </a:lnTo>
                  <a:lnTo>
                    <a:pt x="92186" y="104430"/>
                  </a:lnTo>
                  <a:lnTo>
                    <a:pt x="92413" y="103601"/>
                  </a:lnTo>
                  <a:lnTo>
                    <a:pt x="92636" y="102773"/>
                  </a:lnTo>
                  <a:lnTo>
                    <a:pt x="92854" y="101934"/>
                  </a:lnTo>
                  <a:lnTo>
                    <a:pt x="93072" y="101083"/>
                  </a:lnTo>
                  <a:lnTo>
                    <a:pt x="93286" y="100232"/>
                  </a:lnTo>
                  <a:lnTo>
                    <a:pt x="93499" y="99369"/>
                  </a:lnTo>
                  <a:lnTo>
                    <a:pt x="93708" y="98507"/>
                  </a:lnTo>
                  <a:lnTo>
                    <a:pt x="93913" y="97633"/>
                  </a:lnTo>
                  <a:lnTo>
                    <a:pt x="94118" y="96760"/>
                  </a:lnTo>
                  <a:lnTo>
                    <a:pt x="94323" y="95875"/>
                  </a:lnTo>
                  <a:lnTo>
                    <a:pt x="94519" y="94990"/>
                  </a:lnTo>
                  <a:lnTo>
                    <a:pt x="94715" y="94093"/>
                  </a:lnTo>
                  <a:lnTo>
                    <a:pt x="94911" y="93186"/>
                  </a:lnTo>
                  <a:lnTo>
                    <a:pt x="95102" y="92289"/>
                  </a:lnTo>
                  <a:lnTo>
                    <a:pt x="95289" y="91382"/>
                  </a:lnTo>
                  <a:lnTo>
                    <a:pt x="95476" y="90463"/>
                  </a:lnTo>
                  <a:lnTo>
                    <a:pt x="95658" y="89544"/>
                  </a:lnTo>
                  <a:lnTo>
                    <a:pt x="95837" y="88625"/>
                  </a:lnTo>
                  <a:lnTo>
                    <a:pt x="96015" y="87694"/>
                  </a:lnTo>
                  <a:lnTo>
                    <a:pt x="96188" y="86764"/>
                  </a:lnTo>
                  <a:lnTo>
                    <a:pt x="96362" y="85833"/>
                  </a:lnTo>
                  <a:lnTo>
                    <a:pt x="96531" y="84903"/>
                  </a:lnTo>
                  <a:lnTo>
                    <a:pt x="96696" y="83961"/>
                  </a:lnTo>
                  <a:lnTo>
                    <a:pt x="96861" y="83020"/>
                  </a:lnTo>
                  <a:lnTo>
                    <a:pt x="97021" y="82067"/>
                  </a:lnTo>
                  <a:lnTo>
                    <a:pt x="97177" y="81125"/>
                  </a:lnTo>
                  <a:lnTo>
                    <a:pt x="97333" y="80172"/>
                  </a:lnTo>
                  <a:lnTo>
                    <a:pt x="97484" y="79219"/>
                  </a:lnTo>
                  <a:lnTo>
                    <a:pt x="97635" y="78266"/>
                  </a:lnTo>
                  <a:lnTo>
                    <a:pt x="97782" y="77313"/>
                  </a:lnTo>
                  <a:lnTo>
                    <a:pt x="97925" y="76348"/>
                  </a:lnTo>
                  <a:lnTo>
                    <a:pt x="98067" y="75395"/>
                  </a:lnTo>
                  <a:lnTo>
                    <a:pt x="98205" y="74431"/>
                  </a:lnTo>
                  <a:lnTo>
                    <a:pt x="98339" y="73478"/>
                  </a:lnTo>
                  <a:lnTo>
                    <a:pt x="98472" y="72513"/>
                  </a:lnTo>
                  <a:lnTo>
                    <a:pt x="98601" y="71549"/>
                  </a:lnTo>
                  <a:lnTo>
                    <a:pt x="98730" y="70584"/>
                  </a:lnTo>
                  <a:lnTo>
                    <a:pt x="98851" y="69620"/>
                  </a:lnTo>
                  <a:lnTo>
                    <a:pt x="98975" y="68656"/>
                  </a:lnTo>
                  <a:lnTo>
                    <a:pt x="99091" y="67703"/>
                  </a:lnTo>
                  <a:lnTo>
                    <a:pt x="99207" y="66738"/>
                  </a:lnTo>
                  <a:lnTo>
                    <a:pt x="99318" y="65774"/>
                  </a:lnTo>
                  <a:lnTo>
                    <a:pt x="99429" y="64809"/>
                  </a:lnTo>
                  <a:lnTo>
                    <a:pt x="99536" y="63856"/>
                  </a:lnTo>
                  <a:lnTo>
                    <a:pt x="99639" y="62892"/>
                  </a:lnTo>
                  <a:lnTo>
                    <a:pt x="99741" y="61939"/>
                  </a:lnTo>
                  <a:lnTo>
                    <a:pt x="99839" y="60974"/>
                  </a:lnTo>
                  <a:lnTo>
                    <a:pt x="99933" y="60021"/>
                  </a:lnTo>
                  <a:lnTo>
                    <a:pt x="100026" y="59068"/>
                  </a:lnTo>
                  <a:lnTo>
                    <a:pt x="100115" y="58126"/>
                  </a:lnTo>
                  <a:lnTo>
                    <a:pt x="100200" y="57173"/>
                  </a:lnTo>
                  <a:lnTo>
                    <a:pt x="100280" y="56232"/>
                  </a:lnTo>
                  <a:lnTo>
                    <a:pt x="100360" y="55290"/>
                  </a:lnTo>
                  <a:lnTo>
                    <a:pt x="100440" y="54348"/>
                  </a:lnTo>
                  <a:lnTo>
                    <a:pt x="100511" y="53418"/>
                  </a:lnTo>
                  <a:lnTo>
                    <a:pt x="100583" y="52476"/>
                  </a:lnTo>
                  <a:lnTo>
                    <a:pt x="100654" y="51546"/>
                  </a:lnTo>
                  <a:lnTo>
                    <a:pt x="100716" y="50627"/>
                  </a:lnTo>
                  <a:lnTo>
                    <a:pt x="100778" y="49708"/>
                  </a:lnTo>
                  <a:lnTo>
                    <a:pt x="100836" y="48789"/>
                  </a:lnTo>
                  <a:lnTo>
                    <a:pt x="100894" y="47870"/>
                  </a:lnTo>
                  <a:lnTo>
                    <a:pt x="100948" y="46962"/>
                  </a:lnTo>
                  <a:lnTo>
                    <a:pt x="100997" y="46066"/>
                  </a:lnTo>
                  <a:lnTo>
                    <a:pt x="101041" y="45158"/>
                  </a:lnTo>
                  <a:lnTo>
                    <a:pt x="101086" y="44273"/>
                  </a:lnTo>
                  <a:lnTo>
                    <a:pt x="101126" y="43377"/>
                  </a:lnTo>
                  <a:lnTo>
                    <a:pt x="101166" y="42492"/>
                  </a:lnTo>
                  <a:lnTo>
                    <a:pt x="101197" y="41618"/>
                  </a:lnTo>
                  <a:lnTo>
                    <a:pt x="101228" y="40744"/>
                  </a:lnTo>
                  <a:lnTo>
                    <a:pt x="101259" y="39882"/>
                  </a:lnTo>
                  <a:lnTo>
                    <a:pt x="101535" y="39598"/>
                  </a:lnTo>
                  <a:lnTo>
                    <a:pt x="101811" y="39292"/>
                  </a:lnTo>
                  <a:lnTo>
                    <a:pt x="102083" y="38974"/>
                  </a:lnTo>
                  <a:lnTo>
                    <a:pt x="102350" y="38645"/>
                  </a:lnTo>
                  <a:lnTo>
                    <a:pt x="102617" y="38294"/>
                  </a:lnTo>
                  <a:lnTo>
                    <a:pt x="102880" y="37931"/>
                  </a:lnTo>
                  <a:lnTo>
                    <a:pt x="103138" y="37545"/>
                  </a:lnTo>
                  <a:lnTo>
                    <a:pt x="103392" y="37148"/>
                  </a:lnTo>
                  <a:lnTo>
                    <a:pt x="103637" y="36739"/>
                  </a:lnTo>
                  <a:lnTo>
                    <a:pt x="103882" y="36319"/>
                  </a:lnTo>
                  <a:lnTo>
                    <a:pt x="104118" y="35877"/>
                  </a:lnTo>
                  <a:lnTo>
                    <a:pt x="104349" y="35423"/>
                  </a:lnTo>
                  <a:lnTo>
                    <a:pt x="104572" y="34958"/>
                  </a:lnTo>
                  <a:lnTo>
                    <a:pt x="104785" y="34481"/>
                  </a:lnTo>
                  <a:lnTo>
                    <a:pt x="104995" y="33982"/>
                  </a:lnTo>
                  <a:lnTo>
                    <a:pt x="105195" y="33472"/>
                  </a:lnTo>
                  <a:lnTo>
                    <a:pt x="105386" y="32950"/>
                  </a:lnTo>
                  <a:lnTo>
                    <a:pt x="105569" y="32416"/>
                  </a:lnTo>
                  <a:lnTo>
                    <a:pt x="105658" y="32144"/>
                  </a:lnTo>
                  <a:lnTo>
                    <a:pt x="105743" y="31860"/>
                  </a:lnTo>
                  <a:lnTo>
                    <a:pt x="105827" y="31577"/>
                  </a:lnTo>
                  <a:lnTo>
                    <a:pt x="105907" y="31293"/>
                  </a:lnTo>
                  <a:lnTo>
                    <a:pt x="105987" y="31009"/>
                  </a:lnTo>
                  <a:lnTo>
                    <a:pt x="106063" y="30726"/>
                  </a:lnTo>
                  <a:lnTo>
                    <a:pt x="106134" y="30431"/>
                  </a:lnTo>
                  <a:lnTo>
                    <a:pt x="106206" y="30136"/>
                  </a:lnTo>
                  <a:lnTo>
                    <a:pt x="106272" y="29829"/>
                  </a:lnTo>
                  <a:lnTo>
                    <a:pt x="106335" y="29523"/>
                  </a:lnTo>
                  <a:lnTo>
                    <a:pt x="106397" y="29217"/>
                  </a:lnTo>
                  <a:lnTo>
                    <a:pt x="106459" y="28910"/>
                  </a:lnTo>
                  <a:lnTo>
                    <a:pt x="106513" y="28604"/>
                  </a:lnTo>
                  <a:lnTo>
                    <a:pt x="106566" y="28286"/>
                  </a:lnTo>
                  <a:lnTo>
                    <a:pt x="106615" y="27969"/>
                  </a:lnTo>
                  <a:lnTo>
                    <a:pt x="106664" y="27640"/>
                  </a:lnTo>
                  <a:lnTo>
                    <a:pt x="106704" y="27322"/>
                  </a:lnTo>
                  <a:lnTo>
                    <a:pt x="106744" y="26993"/>
                  </a:lnTo>
                  <a:lnTo>
                    <a:pt x="106784" y="26664"/>
                  </a:lnTo>
                  <a:lnTo>
                    <a:pt x="106816" y="26324"/>
                  </a:lnTo>
                  <a:lnTo>
                    <a:pt x="106847" y="25983"/>
                  </a:lnTo>
                  <a:lnTo>
                    <a:pt x="106873" y="25643"/>
                  </a:lnTo>
                  <a:lnTo>
                    <a:pt x="106896" y="25302"/>
                  </a:lnTo>
                  <a:lnTo>
                    <a:pt x="106918" y="24962"/>
                  </a:lnTo>
                  <a:lnTo>
                    <a:pt x="106931" y="24610"/>
                  </a:lnTo>
                  <a:lnTo>
                    <a:pt x="106945" y="24259"/>
                  </a:lnTo>
                  <a:lnTo>
                    <a:pt x="106954" y="23895"/>
                  </a:lnTo>
                  <a:lnTo>
                    <a:pt x="106958" y="23544"/>
                  </a:lnTo>
                  <a:lnTo>
                    <a:pt x="106958" y="23453"/>
                  </a:lnTo>
                  <a:lnTo>
                    <a:pt x="106954" y="23362"/>
                  </a:lnTo>
                  <a:lnTo>
                    <a:pt x="106936" y="23192"/>
                  </a:lnTo>
                  <a:lnTo>
                    <a:pt x="106913" y="23045"/>
                  </a:lnTo>
                  <a:lnTo>
                    <a:pt x="106882" y="22908"/>
                  </a:lnTo>
                  <a:lnTo>
                    <a:pt x="106847" y="22795"/>
                  </a:lnTo>
                  <a:lnTo>
                    <a:pt x="106802" y="22693"/>
                  </a:lnTo>
                  <a:lnTo>
                    <a:pt x="106753" y="22613"/>
                  </a:lnTo>
                  <a:lnTo>
                    <a:pt x="106700" y="22545"/>
                  </a:lnTo>
                  <a:lnTo>
                    <a:pt x="106646" y="22500"/>
                  </a:lnTo>
                  <a:lnTo>
                    <a:pt x="106588" y="22477"/>
                  </a:lnTo>
                  <a:lnTo>
                    <a:pt x="106531" y="22466"/>
                  </a:lnTo>
                  <a:lnTo>
                    <a:pt x="106473" y="22477"/>
                  </a:lnTo>
                  <a:lnTo>
                    <a:pt x="106419" y="22511"/>
                  </a:lnTo>
                  <a:lnTo>
                    <a:pt x="106366" y="22557"/>
                  </a:lnTo>
                  <a:lnTo>
                    <a:pt x="106312" y="22625"/>
                  </a:lnTo>
                  <a:lnTo>
                    <a:pt x="106268" y="22727"/>
                  </a:lnTo>
                  <a:lnTo>
                    <a:pt x="105769" y="22182"/>
                  </a:lnTo>
                  <a:lnTo>
                    <a:pt x="105266" y="21672"/>
                  </a:lnTo>
                  <a:lnTo>
                    <a:pt x="104763" y="21161"/>
                  </a:lnTo>
                  <a:lnTo>
                    <a:pt x="104256" y="20673"/>
                  </a:lnTo>
                  <a:lnTo>
                    <a:pt x="103748" y="20197"/>
                  </a:lnTo>
                  <a:lnTo>
                    <a:pt x="103236" y="19731"/>
                  </a:lnTo>
                  <a:lnTo>
                    <a:pt x="102724" y="19289"/>
                  </a:lnTo>
                  <a:lnTo>
                    <a:pt x="102212" y="18858"/>
                  </a:lnTo>
                  <a:lnTo>
                    <a:pt x="101696" y="18427"/>
                  </a:lnTo>
                  <a:lnTo>
                    <a:pt x="101179" y="18018"/>
                  </a:lnTo>
                  <a:lnTo>
                    <a:pt x="100658" y="17621"/>
                  </a:lnTo>
                  <a:lnTo>
                    <a:pt x="100137" y="17235"/>
                  </a:lnTo>
                  <a:lnTo>
                    <a:pt x="99616" y="16861"/>
                  </a:lnTo>
                  <a:lnTo>
                    <a:pt x="99096" y="16486"/>
                  </a:lnTo>
                  <a:lnTo>
                    <a:pt x="98570" y="16135"/>
                  </a:lnTo>
                  <a:lnTo>
                    <a:pt x="98049" y="15794"/>
                  </a:lnTo>
                  <a:lnTo>
                    <a:pt x="97524" y="15454"/>
                  </a:lnTo>
                  <a:lnTo>
                    <a:pt x="96994" y="15125"/>
                  </a:lnTo>
                  <a:lnTo>
                    <a:pt x="96469" y="14807"/>
                  </a:lnTo>
                  <a:lnTo>
                    <a:pt x="95939" y="14490"/>
                  </a:lnTo>
                  <a:lnTo>
                    <a:pt x="95414" y="14183"/>
                  </a:lnTo>
                  <a:lnTo>
                    <a:pt x="94884" y="13888"/>
                  </a:lnTo>
                  <a:lnTo>
                    <a:pt x="93829" y="13321"/>
                  </a:lnTo>
                  <a:lnTo>
                    <a:pt x="92769" y="12765"/>
                  </a:lnTo>
                  <a:lnTo>
                    <a:pt x="91709" y="12232"/>
                  </a:lnTo>
                  <a:lnTo>
                    <a:pt x="90650" y="11721"/>
                  </a:lnTo>
                  <a:lnTo>
                    <a:pt x="89595" y="11222"/>
                  </a:lnTo>
                  <a:lnTo>
                    <a:pt x="89532" y="11199"/>
                  </a:lnTo>
                  <a:lnTo>
                    <a:pt x="89470" y="11188"/>
                  </a:lnTo>
                  <a:lnTo>
                    <a:pt x="89408" y="11188"/>
                  </a:lnTo>
                  <a:lnTo>
                    <a:pt x="89350" y="11211"/>
                  </a:lnTo>
                  <a:lnTo>
                    <a:pt x="89292" y="11245"/>
                  </a:lnTo>
                  <a:lnTo>
                    <a:pt x="89239" y="11279"/>
                  </a:lnTo>
                  <a:lnTo>
                    <a:pt x="89185" y="11335"/>
                  </a:lnTo>
                  <a:lnTo>
                    <a:pt x="89136" y="11403"/>
                  </a:lnTo>
                  <a:lnTo>
                    <a:pt x="89092" y="11472"/>
                  </a:lnTo>
                  <a:lnTo>
                    <a:pt x="89047" y="11562"/>
                  </a:lnTo>
                  <a:lnTo>
                    <a:pt x="89007" y="11653"/>
                  </a:lnTo>
                  <a:lnTo>
                    <a:pt x="88967" y="11744"/>
                  </a:lnTo>
                  <a:lnTo>
                    <a:pt x="88931" y="11857"/>
                  </a:lnTo>
                  <a:lnTo>
                    <a:pt x="88896" y="11971"/>
                  </a:lnTo>
                  <a:lnTo>
                    <a:pt x="88865" y="12084"/>
                  </a:lnTo>
                  <a:lnTo>
                    <a:pt x="88838" y="12209"/>
                  </a:lnTo>
                  <a:lnTo>
                    <a:pt x="88816" y="12345"/>
                  </a:lnTo>
                  <a:lnTo>
                    <a:pt x="88793" y="12470"/>
                  </a:lnTo>
                  <a:lnTo>
                    <a:pt x="88776" y="12606"/>
                  </a:lnTo>
                  <a:lnTo>
                    <a:pt x="88758" y="12742"/>
                  </a:lnTo>
                  <a:lnTo>
                    <a:pt x="88749" y="12878"/>
                  </a:lnTo>
                  <a:lnTo>
                    <a:pt x="88740" y="13026"/>
                  </a:lnTo>
                  <a:lnTo>
                    <a:pt x="88735" y="13162"/>
                  </a:lnTo>
                  <a:lnTo>
                    <a:pt x="88735" y="13298"/>
                  </a:lnTo>
                  <a:lnTo>
                    <a:pt x="88735" y="13434"/>
                  </a:lnTo>
                  <a:lnTo>
                    <a:pt x="88744" y="13571"/>
                  </a:lnTo>
                  <a:lnTo>
                    <a:pt x="88753" y="13707"/>
                  </a:lnTo>
                  <a:lnTo>
                    <a:pt x="88767" y="13832"/>
                  </a:lnTo>
                  <a:lnTo>
                    <a:pt x="88784" y="13956"/>
                  </a:lnTo>
                  <a:lnTo>
                    <a:pt x="88802" y="14081"/>
                  </a:lnTo>
                  <a:lnTo>
                    <a:pt x="88829" y="14195"/>
                  </a:lnTo>
                  <a:lnTo>
                    <a:pt x="88860" y="14297"/>
                  </a:lnTo>
                  <a:lnTo>
                    <a:pt x="88856" y="14331"/>
                  </a:lnTo>
                  <a:lnTo>
                    <a:pt x="88851" y="14353"/>
                  </a:lnTo>
                  <a:lnTo>
                    <a:pt x="88824" y="14785"/>
                  </a:lnTo>
                  <a:lnTo>
                    <a:pt x="88802" y="15227"/>
                  </a:lnTo>
                  <a:lnTo>
                    <a:pt x="88780" y="15658"/>
                  </a:lnTo>
                  <a:lnTo>
                    <a:pt x="88767" y="16101"/>
                  </a:lnTo>
                  <a:lnTo>
                    <a:pt x="88749" y="16532"/>
                  </a:lnTo>
                  <a:lnTo>
                    <a:pt x="88740" y="16974"/>
                  </a:lnTo>
                  <a:lnTo>
                    <a:pt x="88731" y="17406"/>
                  </a:lnTo>
                  <a:lnTo>
                    <a:pt x="88727" y="17848"/>
                  </a:lnTo>
                  <a:lnTo>
                    <a:pt x="88722" y="18279"/>
                  </a:lnTo>
                  <a:lnTo>
                    <a:pt x="88722" y="18722"/>
                  </a:lnTo>
                  <a:lnTo>
                    <a:pt x="88727" y="19153"/>
                  </a:lnTo>
                  <a:lnTo>
                    <a:pt x="88731" y="19595"/>
                  </a:lnTo>
                  <a:lnTo>
                    <a:pt x="88740" y="20026"/>
                  </a:lnTo>
                  <a:lnTo>
                    <a:pt x="88749" y="20458"/>
                  </a:lnTo>
                  <a:lnTo>
                    <a:pt x="88767" y="20900"/>
                  </a:lnTo>
                  <a:lnTo>
                    <a:pt x="88780" y="21331"/>
                  </a:lnTo>
                  <a:lnTo>
                    <a:pt x="88802" y="21762"/>
                  </a:lnTo>
                  <a:lnTo>
                    <a:pt x="88824" y="22194"/>
                  </a:lnTo>
                  <a:lnTo>
                    <a:pt x="88847" y="22613"/>
                  </a:lnTo>
                  <a:lnTo>
                    <a:pt x="88873" y="23045"/>
                  </a:lnTo>
                  <a:lnTo>
                    <a:pt x="88905" y="23464"/>
                  </a:lnTo>
                  <a:lnTo>
                    <a:pt x="88936" y="23895"/>
                  </a:lnTo>
                  <a:lnTo>
                    <a:pt x="88971" y="24315"/>
                  </a:lnTo>
                  <a:lnTo>
                    <a:pt x="89011" y="24735"/>
                  </a:lnTo>
                  <a:lnTo>
                    <a:pt x="89052" y="25155"/>
                  </a:lnTo>
                  <a:lnTo>
                    <a:pt x="89092" y="25563"/>
                  </a:lnTo>
                  <a:lnTo>
                    <a:pt x="89141" y="25983"/>
                  </a:lnTo>
                  <a:lnTo>
                    <a:pt x="89185" y="26392"/>
                  </a:lnTo>
                  <a:lnTo>
                    <a:pt x="89239" y="26800"/>
                  </a:lnTo>
                  <a:lnTo>
                    <a:pt x="89292" y="27208"/>
                  </a:lnTo>
                  <a:lnTo>
                    <a:pt x="89345" y="27606"/>
                  </a:lnTo>
                  <a:lnTo>
                    <a:pt x="89403" y="28003"/>
                  </a:lnTo>
                  <a:lnTo>
                    <a:pt x="89466" y="28400"/>
                  </a:lnTo>
                  <a:lnTo>
                    <a:pt x="89528" y="28797"/>
                  </a:lnTo>
                  <a:lnTo>
                    <a:pt x="89590" y="29183"/>
                  </a:lnTo>
                  <a:lnTo>
                    <a:pt x="89661" y="29568"/>
                  </a:lnTo>
                  <a:lnTo>
                    <a:pt x="89728" y="29954"/>
                  </a:lnTo>
                  <a:lnTo>
                    <a:pt x="89799" y="30340"/>
                  </a:lnTo>
                  <a:lnTo>
                    <a:pt x="89875" y="30714"/>
                  </a:lnTo>
                  <a:lnTo>
                    <a:pt x="89955" y="31089"/>
                  </a:lnTo>
                  <a:lnTo>
                    <a:pt x="90031" y="31452"/>
                  </a:lnTo>
                  <a:lnTo>
                    <a:pt x="90116" y="31815"/>
                  </a:lnTo>
                  <a:lnTo>
                    <a:pt x="90200" y="32178"/>
                  </a:lnTo>
                  <a:lnTo>
                    <a:pt x="90285" y="32530"/>
                  </a:lnTo>
                  <a:lnTo>
                    <a:pt x="90374" y="32882"/>
                  </a:lnTo>
                  <a:lnTo>
                    <a:pt x="90463" y="33233"/>
                  </a:lnTo>
                  <a:lnTo>
                    <a:pt x="90556" y="33574"/>
                  </a:lnTo>
                  <a:lnTo>
                    <a:pt x="90650" y="33914"/>
                  </a:lnTo>
                  <a:lnTo>
                    <a:pt x="90748" y="34243"/>
                  </a:lnTo>
                  <a:lnTo>
                    <a:pt x="90846" y="34572"/>
                  </a:lnTo>
                  <a:lnTo>
                    <a:pt x="90948" y="34890"/>
                  </a:lnTo>
                  <a:lnTo>
                    <a:pt x="91055" y="35207"/>
                  </a:lnTo>
                  <a:lnTo>
                    <a:pt x="91157" y="35525"/>
                  </a:lnTo>
                  <a:lnTo>
                    <a:pt x="91269" y="35831"/>
                  </a:lnTo>
                  <a:lnTo>
                    <a:pt x="91376" y="36126"/>
                  </a:lnTo>
                  <a:lnTo>
                    <a:pt x="91491" y="36421"/>
                  </a:lnTo>
                  <a:lnTo>
                    <a:pt x="91603" y="36716"/>
                  </a:lnTo>
                  <a:lnTo>
                    <a:pt x="91718" y="37000"/>
                  </a:lnTo>
                  <a:lnTo>
                    <a:pt x="91839" y="37272"/>
                  </a:lnTo>
                  <a:lnTo>
                    <a:pt x="91959" y="37545"/>
                  </a:lnTo>
                  <a:lnTo>
                    <a:pt x="92079" y="37806"/>
                  </a:lnTo>
                  <a:lnTo>
                    <a:pt x="92204" y="38067"/>
                  </a:lnTo>
                  <a:lnTo>
                    <a:pt x="92333" y="38316"/>
                  </a:lnTo>
                  <a:lnTo>
                    <a:pt x="92457" y="38566"/>
                  </a:lnTo>
                  <a:lnTo>
                    <a:pt x="92359" y="40234"/>
                  </a:lnTo>
                  <a:lnTo>
                    <a:pt x="92253" y="41890"/>
                  </a:lnTo>
                  <a:lnTo>
                    <a:pt x="92137" y="43535"/>
                  </a:lnTo>
                  <a:lnTo>
                    <a:pt x="92012" y="45158"/>
                  </a:lnTo>
                  <a:lnTo>
                    <a:pt x="91879" y="46769"/>
                  </a:lnTo>
                  <a:lnTo>
                    <a:pt x="91732" y="48358"/>
                  </a:lnTo>
                  <a:lnTo>
                    <a:pt x="91580" y="49935"/>
                  </a:lnTo>
                  <a:lnTo>
                    <a:pt x="91416" y="51489"/>
                  </a:lnTo>
                  <a:lnTo>
                    <a:pt x="91246" y="53032"/>
                  </a:lnTo>
                  <a:lnTo>
                    <a:pt x="91064" y="54564"/>
                  </a:lnTo>
                  <a:lnTo>
                    <a:pt x="90877" y="56073"/>
                  </a:lnTo>
                  <a:lnTo>
                    <a:pt x="90677" y="57570"/>
                  </a:lnTo>
                  <a:lnTo>
                    <a:pt x="90472" y="59045"/>
                  </a:lnTo>
                  <a:lnTo>
                    <a:pt x="90254" y="60520"/>
                  </a:lnTo>
                  <a:lnTo>
                    <a:pt x="90031" y="61961"/>
                  </a:lnTo>
                  <a:lnTo>
                    <a:pt x="89799" y="63391"/>
                  </a:lnTo>
                  <a:lnTo>
                    <a:pt x="89559" y="64809"/>
                  </a:lnTo>
                  <a:lnTo>
                    <a:pt x="89310" y="66216"/>
                  </a:lnTo>
                  <a:lnTo>
                    <a:pt x="89052" y="67600"/>
                  </a:lnTo>
                  <a:lnTo>
                    <a:pt x="88784" y="68962"/>
                  </a:lnTo>
                  <a:lnTo>
                    <a:pt x="88513" y="70323"/>
                  </a:lnTo>
                  <a:lnTo>
                    <a:pt x="88228" y="71662"/>
                  </a:lnTo>
                  <a:lnTo>
                    <a:pt x="87939" y="72978"/>
                  </a:lnTo>
                  <a:lnTo>
                    <a:pt x="87645" y="74283"/>
                  </a:lnTo>
                  <a:lnTo>
                    <a:pt x="87337" y="75577"/>
                  </a:lnTo>
                  <a:lnTo>
                    <a:pt x="87026" y="76847"/>
                  </a:lnTo>
                  <a:lnTo>
                    <a:pt x="86705" y="78107"/>
                  </a:lnTo>
                  <a:lnTo>
                    <a:pt x="86376" y="79355"/>
                  </a:lnTo>
                  <a:lnTo>
                    <a:pt x="86042" y="80580"/>
                  </a:lnTo>
                  <a:lnTo>
                    <a:pt x="85699" y="81794"/>
                  </a:lnTo>
                  <a:lnTo>
                    <a:pt x="85347" y="82997"/>
                  </a:lnTo>
                  <a:lnTo>
                    <a:pt x="84991" y="84177"/>
                  </a:lnTo>
                  <a:lnTo>
                    <a:pt x="84626" y="85346"/>
                  </a:lnTo>
                  <a:lnTo>
                    <a:pt x="84252" y="86492"/>
                  </a:lnTo>
                  <a:lnTo>
                    <a:pt x="83874" y="87626"/>
                  </a:lnTo>
                  <a:lnTo>
                    <a:pt x="83486" y="88749"/>
                  </a:lnTo>
                  <a:lnTo>
                    <a:pt x="83095" y="89850"/>
                  </a:lnTo>
                  <a:lnTo>
                    <a:pt x="82698" y="90939"/>
                  </a:lnTo>
                  <a:lnTo>
                    <a:pt x="82289" y="92017"/>
                  </a:lnTo>
                  <a:lnTo>
                    <a:pt x="81879" y="93072"/>
                  </a:lnTo>
                  <a:lnTo>
                    <a:pt x="81461" y="94116"/>
                  </a:lnTo>
                  <a:lnTo>
                    <a:pt x="81033" y="95137"/>
                  </a:lnTo>
                  <a:lnTo>
                    <a:pt x="80601" y="96158"/>
                  </a:lnTo>
                  <a:lnTo>
                    <a:pt x="80165" y="97145"/>
                  </a:lnTo>
                  <a:lnTo>
                    <a:pt x="79720" y="98133"/>
                  </a:lnTo>
                  <a:lnTo>
                    <a:pt x="79270" y="99097"/>
                  </a:lnTo>
                  <a:lnTo>
                    <a:pt x="78812" y="100050"/>
                  </a:lnTo>
                  <a:lnTo>
                    <a:pt x="78349" y="100980"/>
                  </a:lnTo>
                  <a:lnTo>
                    <a:pt x="77881" y="101899"/>
                  </a:lnTo>
                  <a:lnTo>
                    <a:pt x="77405" y="102807"/>
                  </a:lnTo>
                  <a:lnTo>
                    <a:pt x="76924" y="103703"/>
                  </a:lnTo>
                  <a:lnTo>
                    <a:pt x="76439" y="104577"/>
                  </a:lnTo>
                  <a:lnTo>
                    <a:pt x="75949" y="105428"/>
                  </a:lnTo>
                  <a:lnTo>
                    <a:pt x="75450" y="106279"/>
                  </a:lnTo>
                  <a:lnTo>
                    <a:pt x="74952" y="107107"/>
                  </a:lnTo>
                  <a:lnTo>
                    <a:pt x="74444" y="107924"/>
                  </a:lnTo>
                  <a:lnTo>
                    <a:pt x="73928" y="108718"/>
                  </a:lnTo>
                  <a:lnTo>
                    <a:pt x="73411" y="109501"/>
                  </a:lnTo>
                  <a:lnTo>
                    <a:pt x="72886" y="110273"/>
                  </a:lnTo>
                  <a:lnTo>
                    <a:pt x="72360" y="111033"/>
                  </a:lnTo>
                  <a:lnTo>
                    <a:pt x="71826" y="111771"/>
                  </a:lnTo>
                  <a:lnTo>
                    <a:pt x="71288" y="112497"/>
                  </a:lnTo>
                  <a:lnTo>
                    <a:pt x="70744" y="113200"/>
                  </a:lnTo>
                  <a:lnTo>
                    <a:pt x="70197" y="113892"/>
                  </a:lnTo>
                  <a:lnTo>
                    <a:pt x="69925" y="113064"/>
                  </a:lnTo>
                  <a:lnTo>
                    <a:pt x="69649" y="112236"/>
                  </a:lnTo>
                  <a:lnTo>
                    <a:pt x="69369" y="111419"/>
                  </a:lnTo>
                  <a:lnTo>
                    <a:pt x="69088" y="110625"/>
                  </a:lnTo>
                  <a:lnTo>
                    <a:pt x="68799" y="109830"/>
                  </a:lnTo>
                  <a:lnTo>
                    <a:pt x="68505" y="109047"/>
                  </a:lnTo>
                  <a:lnTo>
                    <a:pt x="68211" y="108276"/>
                  </a:lnTo>
                  <a:lnTo>
                    <a:pt x="67908" y="107527"/>
                  </a:lnTo>
                  <a:lnTo>
                    <a:pt x="67606" y="106778"/>
                  </a:lnTo>
                  <a:lnTo>
                    <a:pt x="67294" y="106052"/>
                  </a:lnTo>
                  <a:lnTo>
                    <a:pt x="66982" y="105326"/>
                  </a:lnTo>
                  <a:lnTo>
                    <a:pt x="66666" y="104623"/>
                  </a:lnTo>
                  <a:lnTo>
                    <a:pt x="66341" y="103919"/>
                  </a:lnTo>
                  <a:lnTo>
                    <a:pt x="66016" y="103238"/>
                  </a:lnTo>
                  <a:lnTo>
                    <a:pt x="65687" y="102569"/>
                  </a:lnTo>
                  <a:lnTo>
                    <a:pt x="65348" y="101911"/>
                  </a:lnTo>
                  <a:lnTo>
                    <a:pt x="65010" y="101264"/>
                  </a:lnTo>
                  <a:lnTo>
                    <a:pt x="64667" y="100640"/>
                  </a:lnTo>
                  <a:lnTo>
                    <a:pt x="64315" y="100016"/>
                  </a:lnTo>
                  <a:lnTo>
                    <a:pt x="63964" y="99415"/>
                  </a:lnTo>
                  <a:lnTo>
                    <a:pt x="63608" y="98825"/>
                  </a:lnTo>
                  <a:lnTo>
                    <a:pt x="63243" y="98246"/>
                  </a:lnTo>
                  <a:lnTo>
                    <a:pt x="62877" y="97690"/>
                  </a:lnTo>
                  <a:lnTo>
                    <a:pt x="62508" y="97134"/>
                  </a:lnTo>
                  <a:lnTo>
                    <a:pt x="62129" y="96601"/>
                  </a:lnTo>
                  <a:lnTo>
                    <a:pt x="61751" y="96079"/>
                  </a:lnTo>
                  <a:lnTo>
                    <a:pt x="61364" y="95580"/>
                  </a:lnTo>
                  <a:lnTo>
                    <a:pt x="60976" y="95092"/>
                  </a:lnTo>
                  <a:lnTo>
                    <a:pt x="60580" y="94615"/>
                  </a:lnTo>
                  <a:lnTo>
                    <a:pt x="60184" y="94150"/>
                  </a:lnTo>
                  <a:lnTo>
                    <a:pt x="59779" y="93708"/>
                  </a:lnTo>
                  <a:lnTo>
                    <a:pt x="59369" y="93276"/>
                  </a:lnTo>
                  <a:lnTo>
                    <a:pt x="59534" y="93129"/>
                  </a:lnTo>
                  <a:lnTo>
                    <a:pt x="59587" y="93072"/>
                  </a:lnTo>
                  <a:lnTo>
                    <a:pt x="59636" y="93004"/>
                  </a:lnTo>
                  <a:lnTo>
                    <a:pt x="59685" y="92925"/>
                  </a:lnTo>
                  <a:lnTo>
                    <a:pt x="59730" y="92823"/>
                  </a:lnTo>
                  <a:lnTo>
                    <a:pt x="59770" y="92709"/>
                  </a:lnTo>
                  <a:lnTo>
                    <a:pt x="59801" y="92584"/>
                  </a:lnTo>
                  <a:lnTo>
                    <a:pt x="59828" y="92437"/>
                  </a:lnTo>
                  <a:lnTo>
                    <a:pt x="59837" y="92369"/>
                  </a:lnTo>
                  <a:lnTo>
                    <a:pt x="59841" y="92289"/>
                  </a:lnTo>
                  <a:lnTo>
                    <a:pt x="59859" y="92017"/>
                  </a:lnTo>
                  <a:lnTo>
                    <a:pt x="59872" y="91756"/>
                  </a:lnTo>
                  <a:lnTo>
                    <a:pt x="59881" y="91484"/>
                  </a:lnTo>
                  <a:lnTo>
                    <a:pt x="59890" y="91223"/>
                  </a:lnTo>
                  <a:lnTo>
                    <a:pt x="59890" y="90951"/>
                  </a:lnTo>
                  <a:lnTo>
                    <a:pt x="59890" y="90690"/>
                  </a:lnTo>
                  <a:lnTo>
                    <a:pt x="59886" y="90429"/>
                  </a:lnTo>
                  <a:lnTo>
                    <a:pt x="59881" y="90179"/>
                  </a:lnTo>
                  <a:lnTo>
                    <a:pt x="59868" y="89918"/>
                  </a:lnTo>
                  <a:lnTo>
                    <a:pt x="59854" y="89657"/>
                  </a:lnTo>
                  <a:lnTo>
                    <a:pt x="59841" y="89407"/>
                  </a:lnTo>
                  <a:lnTo>
                    <a:pt x="59819" y="89158"/>
                  </a:lnTo>
                  <a:lnTo>
                    <a:pt x="59797" y="88908"/>
                  </a:lnTo>
                  <a:lnTo>
                    <a:pt x="59774" y="88659"/>
                  </a:lnTo>
                  <a:lnTo>
                    <a:pt x="59743" y="88409"/>
                  </a:lnTo>
                  <a:lnTo>
                    <a:pt x="59712" y="88159"/>
                  </a:lnTo>
                  <a:lnTo>
                    <a:pt x="59681" y="87921"/>
                  </a:lnTo>
                  <a:lnTo>
                    <a:pt x="59645" y="87683"/>
                  </a:lnTo>
                  <a:lnTo>
                    <a:pt x="59565" y="87195"/>
                  </a:lnTo>
                  <a:lnTo>
                    <a:pt x="59472" y="86730"/>
                  </a:lnTo>
                  <a:lnTo>
                    <a:pt x="59374" y="86265"/>
                  </a:lnTo>
                  <a:lnTo>
                    <a:pt x="59267" y="85811"/>
                  </a:lnTo>
                  <a:lnTo>
                    <a:pt x="59147" y="85368"/>
                  </a:lnTo>
                  <a:lnTo>
                    <a:pt x="59022" y="84926"/>
                  </a:lnTo>
                  <a:lnTo>
                    <a:pt x="58888" y="84495"/>
                  </a:lnTo>
                  <a:lnTo>
                    <a:pt x="58746" y="84075"/>
                  </a:lnTo>
                  <a:lnTo>
                    <a:pt x="58599" y="83655"/>
                  </a:lnTo>
                  <a:lnTo>
                    <a:pt x="58448" y="83258"/>
                  </a:lnTo>
                  <a:lnTo>
                    <a:pt x="58287" y="82861"/>
                  </a:lnTo>
                  <a:lnTo>
                    <a:pt x="58118" y="82475"/>
                  </a:lnTo>
                  <a:lnTo>
                    <a:pt x="57949" y="82101"/>
                  </a:lnTo>
                  <a:lnTo>
                    <a:pt x="57775" y="81738"/>
                  </a:lnTo>
                  <a:lnTo>
                    <a:pt x="57593" y="81374"/>
                  </a:lnTo>
                  <a:lnTo>
                    <a:pt x="57410" y="81034"/>
                  </a:lnTo>
                  <a:lnTo>
                    <a:pt x="57223" y="80694"/>
                  </a:lnTo>
                  <a:lnTo>
                    <a:pt x="57032" y="80365"/>
                  </a:lnTo>
                  <a:lnTo>
                    <a:pt x="56840" y="80058"/>
                  </a:lnTo>
                  <a:lnTo>
                    <a:pt x="56644" y="79752"/>
                  </a:lnTo>
                  <a:lnTo>
                    <a:pt x="56449" y="79457"/>
                  </a:lnTo>
                  <a:lnTo>
                    <a:pt x="56253" y="79173"/>
                  </a:lnTo>
                  <a:lnTo>
                    <a:pt x="56052" y="78901"/>
                  </a:lnTo>
                  <a:lnTo>
                    <a:pt x="56088" y="78822"/>
                  </a:lnTo>
                  <a:lnTo>
                    <a:pt x="56119" y="78720"/>
                  </a:lnTo>
                  <a:lnTo>
                    <a:pt x="56146" y="78606"/>
                  </a:lnTo>
                  <a:lnTo>
                    <a:pt x="56173" y="78481"/>
                  </a:lnTo>
                  <a:lnTo>
                    <a:pt x="55416" y="78130"/>
                  </a:lnTo>
                  <a:lnTo>
                    <a:pt x="55149" y="77823"/>
                  </a:lnTo>
                  <a:lnTo>
                    <a:pt x="54886" y="77551"/>
                  </a:lnTo>
                  <a:lnTo>
                    <a:pt x="54623" y="77290"/>
                  </a:lnTo>
                  <a:lnTo>
                    <a:pt x="54369" y="77063"/>
                  </a:lnTo>
                  <a:lnTo>
                    <a:pt x="54125" y="76859"/>
                  </a:lnTo>
                  <a:lnTo>
                    <a:pt x="53884" y="76677"/>
                  </a:lnTo>
                  <a:lnTo>
                    <a:pt x="53653" y="76530"/>
                  </a:lnTo>
                  <a:lnTo>
                    <a:pt x="53434" y="76394"/>
                  </a:lnTo>
                  <a:lnTo>
                    <a:pt x="53261" y="76314"/>
                  </a:lnTo>
                  <a:lnTo>
                    <a:pt x="53087" y="76235"/>
                  </a:lnTo>
                  <a:lnTo>
                    <a:pt x="52914" y="76167"/>
                  </a:lnTo>
                  <a:lnTo>
                    <a:pt x="52740" y="76110"/>
                  </a:lnTo>
                  <a:lnTo>
                    <a:pt x="52562" y="76065"/>
                  </a:lnTo>
                  <a:lnTo>
                    <a:pt x="52388" y="76031"/>
                  </a:lnTo>
                  <a:lnTo>
                    <a:pt x="52215" y="75996"/>
                  </a:lnTo>
                  <a:lnTo>
                    <a:pt x="52041" y="75974"/>
                  </a:lnTo>
                  <a:lnTo>
                    <a:pt x="51867" y="75962"/>
                  </a:lnTo>
                  <a:lnTo>
                    <a:pt x="51520" y="75962"/>
                  </a:lnTo>
                  <a:lnTo>
                    <a:pt x="51346" y="75985"/>
                  </a:lnTo>
                  <a:lnTo>
                    <a:pt x="51173" y="76008"/>
                  </a:lnTo>
                  <a:lnTo>
                    <a:pt x="50999" y="76031"/>
                  </a:lnTo>
                  <a:lnTo>
                    <a:pt x="50826" y="76076"/>
                  </a:lnTo>
                  <a:lnTo>
                    <a:pt x="50652" y="76121"/>
                  </a:lnTo>
                  <a:lnTo>
                    <a:pt x="49891" y="76189"/>
                  </a:lnTo>
                  <a:lnTo>
                    <a:pt x="49891" y="76462"/>
                  </a:lnTo>
                  <a:lnTo>
                    <a:pt x="49668" y="76586"/>
                  </a:lnTo>
                  <a:lnTo>
                    <a:pt x="49450" y="76723"/>
                  </a:lnTo>
                  <a:lnTo>
                    <a:pt x="49232" y="76870"/>
                  </a:lnTo>
                  <a:lnTo>
                    <a:pt x="49018" y="77029"/>
                  </a:lnTo>
                  <a:lnTo>
                    <a:pt x="48800" y="77210"/>
                  </a:lnTo>
                  <a:lnTo>
                    <a:pt x="48586" y="77392"/>
                  </a:lnTo>
                  <a:lnTo>
                    <a:pt x="48377" y="77596"/>
                  </a:lnTo>
                  <a:lnTo>
                    <a:pt x="48168" y="77812"/>
                  </a:lnTo>
                  <a:lnTo>
                    <a:pt x="47958" y="78039"/>
                  </a:lnTo>
                  <a:lnTo>
                    <a:pt x="47754" y="78277"/>
                  </a:lnTo>
                  <a:lnTo>
                    <a:pt x="47549" y="78527"/>
                  </a:lnTo>
                  <a:lnTo>
                    <a:pt x="47348" y="78799"/>
                  </a:lnTo>
                  <a:lnTo>
                    <a:pt x="47148" y="79071"/>
                  </a:lnTo>
                  <a:lnTo>
                    <a:pt x="46952" y="79366"/>
                  </a:lnTo>
                  <a:lnTo>
                    <a:pt x="46761" y="79673"/>
                  </a:lnTo>
                  <a:lnTo>
                    <a:pt x="46569" y="79990"/>
                  </a:lnTo>
                  <a:lnTo>
                    <a:pt x="46378" y="80319"/>
                  </a:lnTo>
                  <a:lnTo>
                    <a:pt x="46195" y="80660"/>
                  </a:lnTo>
                  <a:lnTo>
                    <a:pt x="46013" y="81011"/>
                  </a:lnTo>
                  <a:lnTo>
                    <a:pt x="45830" y="81374"/>
                  </a:lnTo>
                  <a:lnTo>
                    <a:pt x="45657" y="81749"/>
                  </a:lnTo>
                  <a:lnTo>
                    <a:pt x="45483" y="82146"/>
                  </a:lnTo>
                  <a:lnTo>
                    <a:pt x="45314" y="82543"/>
                  </a:lnTo>
                  <a:lnTo>
                    <a:pt x="45149" y="82952"/>
                  </a:lnTo>
                  <a:lnTo>
                    <a:pt x="44984" y="83383"/>
                  </a:lnTo>
                  <a:lnTo>
                    <a:pt x="44829" y="83814"/>
                  </a:lnTo>
                  <a:lnTo>
                    <a:pt x="44673" y="84268"/>
                  </a:lnTo>
                  <a:lnTo>
                    <a:pt x="44521" y="84722"/>
                  </a:lnTo>
                  <a:lnTo>
                    <a:pt x="44374" y="85198"/>
                  </a:lnTo>
                  <a:lnTo>
                    <a:pt x="44232" y="85675"/>
                  </a:lnTo>
                  <a:lnTo>
                    <a:pt x="44094" y="86174"/>
                  </a:lnTo>
                  <a:lnTo>
                    <a:pt x="43960" y="86673"/>
                  </a:lnTo>
                  <a:lnTo>
                    <a:pt x="43938" y="86787"/>
                  </a:lnTo>
                  <a:lnTo>
                    <a:pt x="43916" y="86900"/>
                  </a:lnTo>
                  <a:lnTo>
                    <a:pt x="43898" y="87013"/>
                  </a:lnTo>
                  <a:lnTo>
                    <a:pt x="43885" y="87127"/>
                  </a:lnTo>
                  <a:lnTo>
                    <a:pt x="43876" y="87229"/>
                  </a:lnTo>
                  <a:lnTo>
                    <a:pt x="43871" y="87343"/>
                  </a:lnTo>
                  <a:lnTo>
                    <a:pt x="43867" y="87456"/>
                  </a:lnTo>
                  <a:lnTo>
                    <a:pt x="43871" y="87558"/>
                  </a:lnTo>
                  <a:lnTo>
                    <a:pt x="43876" y="87672"/>
                  </a:lnTo>
                  <a:lnTo>
                    <a:pt x="43885" y="87774"/>
                  </a:lnTo>
                  <a:lnTo>
                    <a:pt x="43898" y="87876"/>
                  </a:lnTo>
                  <a:lnTo>
                    <a:pt x="43911" y="87978"/>
                  </a:lnTo>
                  <a:lnTo>
                    <a:pt x="43929" y="88069"/>
                  </a:lnTo>
                  <a:lnTo>
                    <a:pt x="43947" y="88159"/>
                  </a:lnTo>
                  <a:lnTo>
                    <a:pt x="43969" y="88250"/>
                  </a:lnTo>
                  <a:lnTo>
                    <a:pt x="43996" y="88341"/>
                  </a:lnTo>
                  <a:lnTo>
                    <a:pt x="44049" y="88488"/>
                  </a:lnTo>
                  <a:lnTo>
                    <a:pt x="44112" y="88636"/>
                  </a:lnTo>
                  <a:lnTo>
                    <a:pt x="44179" y="88749"/>
                  </a:lnTo>
                  <a:lnTo>
                    <a:pt x="44254" y="88840"/>
                  </a:lnTo>
                  <a:lnTo>
                    <a:pt x="44294" y="88886"/>
                  </a:lnTo>
                  <a:lnTo>
                    <a:pt x="44330" y="88908"/>
                  </a:lnTo>
                  <a:lnTo>
                    <a:pt x="44370" y="88931"/>
                  </a:lnTo>
                  <a:lnTo>
                    <a:pt x="44410" y="88954"/>
                  </a:lnTo>
                  <a:lnTo>
                    <a:pt x="44450" y="88954"/>
                  </a:lnTo>
                  <a:lnTo>
                    <a:pt x="44490" y="88965"/>
                  </a:lnTo>
                  <a:lnTo>
                    <a:pt x="44530" y="88954"/>
                  </a:lnTo>
                  <a:lnTo>
                    <a:pt x="44570" y="88931"/>
                  </a:lnTo>
                  <a:lnTo>
                    <a:pt x="44610" y="88908"/>
                  </a:lnTo>
                  <a:lnTo>
                    <a:pt x="44646" y="88886"/>
                  </a:lnTo>
                  <a:lnTo>
                    <a:pt x="44682" y="88852"/>
                  </a:lnTo>
                  <a:lnTo>
                    <a:pt x="44713" y="88806"/>
                  </a:lnTo>
                  <a:lnTo>
                    <a:pt x="44748" y="88749"/>
                  </a:lnTo>
                  <a:lnTo>
                    <a:pt x="44780" y="88681"/>
                  </a:lnTo>
                  <a:lnTo>
                    <a:pt x="44815" y="88613"/>
                  </a:lnTo>
                  <a:lnTo>
                    <a:pt x="44846" y="88534"/>
                  </a:lnTo>
                  <a:lnTo>
                    <a:pt x="45024" y="88046"/>
                  </a:lnTo>
                  <a:lnTo>
                    <a:pt x="45202" y="87569"/>
                  </a:lnTo>
                  <a:lnTo>
                    <a:pt x="45381" y="87104"/>
                  </a:lnTo>
                  <a:lnTo>
                    <a:pt x="45563" y="86639"/>
                  </a:lnTo>
                  <a:lnTo>
                    <a:pt x="45746" y="86197"/>
                  </a:lnTo>
                  <a:lnTo>
                    <a:pt x="45928" y="85754"/>
                  </a:lnTo>
                  <a:lnTo>
                    <a:pt x="46111" y="85323"/>
                  </a:lnTo>
                  <a:lnTo>
                    <a:pt x="46298" y="84903"/>
                  </a:lnTo>
                  <a:lnTo>
                    <a:pt x="46485" y="84506"/>
                  </a:lnTo>
                  <a:lnTo>
                    <a:pt x="46672" y="84109"/>
                  </a:lnTo>
                  <a:lnTo>
                    <a:pt x="46863" y="83723"/>
                  </a:lnTo>
                  <a:lnTo>
                    <a:pt x="47055" y="83360"/>
                  </a:lnTo>
                  <a:lnTo>
                    <a:pt x="47250" y="83008"/>
                  </a:lnTo>
                  <a:lnTo>
                    <a:pt x="47446" y="82657"/>
                  </a:lnTo>
                  <a:lnTo>
                    <a:pt x="47647" y="82339"/>
                  </a:lnTo>
                  <a:lnTo>
                    <a:pt x="47852" y="82021"/>
                  </a:lnTo>
                  <a:lnTo>
                    <a:pt x="48056" y="81726"/>
                  </a:lnTo>
                  <a:lnTo>
                    <a:pt x="48261" y="81443"/>
                  </a:lnTo>
                  <a:lnTo>
                    <a:pt x="48475" y="81170"/>
                  </a:lnTo>
                  <a:lnTo>
                    <a:pt x="48689" y="80921"/>
                  </a:lnTo>
                  <a:lnTo>
                    <a:pt x="48902" y="80694"/>
                  </a:lnTo>
                  <a:lnTo>
                    <a:pt x="49125" y="80467"/>
                  </a:lnTo>
                  <a:lnTo>
                    <a:pt x="49347" y="80274"/>
                  </a:lnTo>
                  <a:lnTo>
                    <a:pt x="49574" y="80092"/>
                  </a:lnTo>
                  <a:lnTo>
                    <a:pt x="49806" y="79922"/>
                  </a:lnTo>
                  <a:lnTo>
                    <a:pt x="50042" y="79775"/>
                  </a:lnTo>
                  <a:lnTo>
                    <a:pt x="50282" y="79650"/>
                  </a:lnTo>
                  <a:lnTo>
                    <a:pt x="50523" y="79548"/>
                  </a:lnTo>
                  <a:lnTo>
                    <a:pt x="50772" y="79457"/>
                  </a:lnTo>
                  <a:lnTo>
                    <a:pt x="51026" y="79389"/>
                  </a:lnTo>
                  <a:lnTo>
                    <a:pt x="51284" y="79344"/>
                  </a:lnTo>
                  <a:lnTo>
                    <a:pt x="51542" y="79321"/>
                  </a:lnTo>
                  <a:lnTo>
                    <a:pt x="51823" y="79321"/>
                  </a:lnTo>
                  <a:lnTo>
                    <a:pt x="52103" y="79344"/>
                  </a:lnTo>
                  <a:lnTo>
                    <a:pt x="52379" y="79389"/>
                  </a:lnTo>
                  <a:lnTo>
                    <a:pt x="52655" y="79457"/>
                  </a:lnTo>
                  <a:lnTo>
                    <a:pt x="52931" y="79559"/>
                  </a:lnTo>
                  <a:lnTo>
                    <a:pt x="53203" y="79684"/>
                  </a:lnTo>
                  <a:lnTo>
                    <a:pt x="53475" y="79831"/>
                  </a:lnTo>
                  <a:lnTo>
                    <a:pt x="53742" y="80002"/>
                  </a:lnTo>
                  <a:lnTo>
                    <a:pt x="54009" y="80206"/>
                  </a:lnTo>
                  <a:lnTo>
                    <a:pt x="54271" y="80433"/>
                  </a:lnTo>
                  <a:lnTo>
                    <a:pt x="54534" y="80671"/>
                  </a:lnTo>
                  <a:lnTo>
                    <a:pt x="54792" y="80943"/>
                  </a:lnTo>
                  <a:lnTo>
                    <a:pt x="55046" y="81238"/>
                  </a:lnTo>
                  <a:lnTo>
                    <a:pt x="55300" y="81556"/>
                  </a:lnTo>
                  <a:lnTo>
                    <a:pt x="55549" y="81896"/>
                  </a:lnTo>
                  <a:lnTo>
                    <a:pt x="55799" y="82259"/>
                  </a:lnTo>
                  <a:lnTo>
                    <a:pt x="55959" y="82509"/>
                  </a:lnTo>
                  <a:lnTo>
                    <a:pt x="56173" y="82872"/>
                  </a:lnTo>
                  <a:lnTo>
                    <a:pt x="56422" y="83326"/>
                  </a:lnTo>
                  <a:lnTo>
                    <a:pt x="56698" y="83871"/>
                  </a:lnTo>
                  <a:lnTo>
                    <a:pt x="56996" y="84472"/>
                  </a:lnTo>
                  <a:lnTo>
                    <a:pt x="57152" y="84790"/>
                  </a:lnTo>
                  <a:lnTo>
                    <a:pt x="57303" y="85130"/>
                  </a:lnTo>
                  <a:lnTo>
                    <a:pt x="57459" y="85470"/>
                  </a:lnTo>
                  <a:lnTo>
                    <a:pt x="57615" y="85833"/>
                  </a:lnTo>
                  <a:lnTo>
                    <a:pt x="57762" y="86197"/>
                  </a:lnTo>
                  <a:lnTo>
                    <a:pt x="57913" y="86560"/>
                  </a:lnTo>
                  <a:lnTo>
                    <a:pt x="58056" y="86934"/>
                  </a:lnTo>
                  <a:lnTo>
                    <a:pt x="58189" y="87308"/>
                  </a:lnTo>
                  <a:lnTo>
                    <a:pt x="58318" y="87694"/>
                  </a:lnTo>
                  <a:lnTo>
                    <a:pt x="58443" y="88069"/>
                  </a:lnTo>
                  <a:lnTo>
                    <a:pt x="58554" y="88443"/>
                  </a:lnTo>
                  <a:lnTo>
                    <a:pt x="58652" y="88817"/>
                  </a:lnTo>
                  <a:lnTo>
                    <a:pt x="58741" y="89181"/>
                  </a:lnTo>
                  <a:lnTo>
                    <a:pt x="58781" y="89362"/>
                  </a:lnTo>
                  <a:lnTo>
                    <a:pt x="58817" y="89544"/>
                  </a:lnTo>
                  <a:lnTo>
                    <a:pt x="58848" y="89714"/>
                  </a:lnTo>
                  <a:lnTo>
                    <a:pt x="58879" y="89895"/>
                  </a:lnTo>
                  <a:lnTo>
                    <a:pt x="58902" y="90066"/>
                  </a:lnTo>
                  <a:lnTo>
                    <a:pt x="58924" y="90236"/>
                  </a:lnTo>
                  <a:lnTo>
                    <a:pt x="58942" y="90395"/>
                  </a:lnTo>
                  <a:lnTo>
                    <a:pt x="58951" y="90565"/>
                  </a:lnTo>
                  <a:lnTo>
                    <a:pt x="58960" y="90724"/>
                  </a:lnTo>
                  <a:lnTo>
                    <a:pt x="58964" y="90882"/>
                  </a:lnTo>
                  <a:lnTo>
                    <a:pt x="58960" y="91030"/>
                  </a:lnTo>
                  <a:lnTo>
                    <a:pt x="58951" y="91189"/>
                  </a:lnTo>
                  <a:lnTo>
                    <a:pt x="58942" y="91325"/>
                  </a:lnTo>
                  <a:lnTo>
                    <a:pt x="58924" y="91472"/>
                  </a:lnTo>
                  <a:lnTo>
                    <a:pt x="58902" y="91609"/>
                  </a:lnTo>
                  <a:lnTo>
                    <a:pt x="58871" y="91745"/>
                  </a:lnTo>
                  <a:lnTo>
                    <a:pt x="58839" y="91870"/>
                  </a:lnTo>
                  <a:lnTo>
                    <a:pt x="58799" y="91994"/>
                  </a:lnTo>
                  <a:lnTo>
                    <a:pt x="58773" y="92062"/>
                  </a:lnTo>
                  <a:lnTo>
                    <a:pt x="58755" y="92142"/>
                  </a:lnTo>
                  <a:lnTo>
                    <a:pt x="58741" y="92233"/>
                  </a:lnTo>
                  <a:lnTo>
                    <a:pt x="58728" y="92323"/>
                  </a:lnTo>
                  <a:lnTo>
                    <a:pt x="58724" y="92403"/>
                  </a:lnTo>
                  <a:lnTo>
                    <a:pt x="58719" y="92505"/>
                  </a:lnTo>
                  <a:lnTo>
                    <a:pt x="58715" y="92686"/>
                  </a:lnTo>
                  <a:lnTo>
                    <a:pt x="58350" y="92346"/>
                  </a:lnTo>
                  <a:lnTo>
                    <a:pt x="57976" y="92006"/>
                  </a:lnTo>
                  <a:lnTo>
                    <a:pt x="57602" y="91688"/>
                  </a:lnTo>
                  <a:lnTo>
                    <a:pt x="57223" y="91382"/>
                  </a:lnTo>
                  <a:lnTo>
                    <a:pt x="56840" y="91087"/>
                  </a:lnTo>
                  <a:lnTo>
                    <a:pt x="56457" y="90792"/>
                  </a:lnTo>
                  <a:lnTo>
                    <a:pt x="56066" y="90519"/>
                  </a:lnTo>
                  <a:lnTo>
                    <a:pt x="55674" y="90258"/>
                  </a:lnTo>
                  <a:lnTo>
                    <a:pt x="55278" y="90020"/>
                  </a:lnTo>
                  <a:lnTo>
                    <a:pt x="54877" y="89782"/>
                  </a:lnTo>
                  <a:lnTo>
                    <a:pt x="54472" y="89566"/>
                  </a:lnTo>
                  <a:lnTo>
                    <a:pt x="54067" y="89351"/>
                  </a:lnTo>
                  <a:lnTo>
                    <a:pt x="53653" y="89158"/>
                  </a:lnTo>
                  <a:lnTo>
                    <a:pt x="53234" y="88976"/>
                  </a:lnTo>
                  <a:lnTo>
                    <a:pt x="52816" y="88817"/>
                  </a:lnTo>
                  <a:lnTo>
                    <a:pt x="52388" y="88659"/>
                  </a:lnTo>
                  <a:lnTo>
                    <a:pt x="51885" y="88511"/>
                  </a:lnTo>
                  <a:lnTo>
                    <a:pt x="51387" y="88375"/>
                  </a:lnTo>
                  <a:lnTo>
                    <a:pt x="50888" y="88273"/>
                  </a:lnTo>
                  <a:lnTo>
                    <a:pt x="50389" y="88205"/>
                  </a:lnTo>
                  <a:lnTo>
                    <a:pt x="49895" y="88148"/>
                  </a:lnTo>
                  <a:lnTo>
                    <a:pt x="49401" y="88125"/>
                  </a:lnTo>
                  <a:lnTo>
                    <a:pt x="48911" y="88125"/>
                  </a:lnTo>
                  <a:lnTo>
                    <a:pt x="48421" y="88148"/>
                  </a:lnTo>
                  <a:lnTo>
                    <a:pt x="47936" y="88205"/>
                  </a:lnTo>
                  <a:lnTo>
                    <a:pt x="47451" y="88284"/>
                  </a:lnTo>
                  <a:lnTo>
                    <a:pt x="46970" y="88386"/>
                  </a:lnTo>
                  <a:lnTo>
                    <a:pt x="46489" y="88511"/>
                  </a:lnTo>
                  <a:lnTo>
                    <a:pt x="46013" y="88670"/>
                  </a:lnTo>
                  <a:lnTo>
                    <a:pt x="45536" y="88852"/>
                  </a:lnTo>
                  <a:lnTo>
                    <a:pt x="45069" y="89056"/>
                  </a:lnTo>
                  <a:lnTo>
                    <a:pt x="44597" y="89283"/>
                  </a:lnTo>
                  <a:lnTo>
                    <a:pt x="44330" y="89419"/>
                  </a:lnTo>
                  <a:lnTo>
                    <a:pt x="44063" y="89578"/>
                  </a:lnTo>
                  <a:lnTo>
                    <a:pt x="43796" y="89737"/>
                  </a:lnTo>
                  <a:lnTo>
                    <a:pt x="43528" y="89895"/>
                  </a:lnTo>
                  <a:lnTo>
                    <a:pt x="43266" y="90077"/>
                  </a:lnTo>
                  <a:lnTo>
                    <a:pt x="43003" y="90258"/>
                  </a:lnTo>
                  <a:lnTo>
                    <a:pt x="42740" y="90440"/>
                  </a:lnTo>
                  <a:lnTo>
                    <a:pt x="42478" y="90644"/>
                  </a:lnTo>
                  <a:lnTo>
                    <a:pt x="42220" y="90848"/>
                  </a:lnTo>
                  <a:lnTo>
                    <a:pt x="41961" y="91064"/>
                  </a:lnTo>
                  <a:lnTo>
                    <a:pt x="41703" y="91291"/>
                  </a:lnTo>
                  <a:lnTo>
                    <a:pt x="41449" y="91518"/>
                  </a:lnTo>
                  <a:lnTo>
                    <a:pt x="41191" y="91756"/>
                  </a:lnTo>
                  <a:lnTo>
                    <a:pt x="40937" y="92006"/>
                  </a:lnTo>
                  <a:lnTo>
                    <a:pt x="40688" y="92255"/>
                  </a:lnTo>
                  <a:lnTo>
                    <a:pt x="40434" y="92516"/>
                  </a:lnTo>
                  <a:lnTo>
                    <a:pt x="40185" y="92789"/>
                  </a:lnTo>
                  <a:lnTo>
                    <a:pt x="39940" y="93072"/>
                  </a:lnTo>
                  <a:lnTo>
                    <a:pt x="39691" y="93356"/>
                  </a:lnTo>
                  <a:lnTo>
                    <a:pt x="39446" y="93651"/>
                  </a:lnTo>
                  <a:lnTo>
                    <a:pt x="39205" y="93957"/>
                  </a:lnTo>
                  <a:lnTo>
                    <a:pt x="38961" y="94264"/>
                  </a:lnTo>
                  <a:lnTo>
                    <a:pt x="38720" y="94581"/>
                  </a:lnTo>
                  <a:lnTo>
                    <a:pt x="38480" y="94910"/>
                  </a:lnTo>
                  <a:lnTo>
                    <a:pt x="38244" y="95239"/>
                  </a:lnTo>
                  <a:lnTo>
                    <a:pt x="38008" y="95580"/>
                  </a:lnTo>
                  <a:lnTo>
                    <a:pt x="37772" y="95931"/>
                  </a:lnTo>
                  <a:lnTo>
                    <a:pt x="37540" y="96283"/>
                  </a:lnTo>
                  <a:lnTo>
                    <a:pt x="37309" y="96646"/>
                  </a:lnTo>
                  <a:lnTo>
                    <a:pt x="37082" y="97021"/>
                  </a:lnTo>
                  <a:lnTo>
                    <a:pt x="36855" y="97406"/>
                  </a:lnTo>
                  <a:lnTo>
                    <a:pt x="36628" y="97792"/>
                  </a:lnTo>
                  <a:lnTo>
                    <a:pt x="36401" y="98189"/>
                  </a:lnTo>
                  <a:lnTo>
                    <a:pt x="36178" y="98586"/>
                  </a:lnTo>
                  <a:lnTo>
                    <a:pt x="35960" y="98995"/>
                  </a:lnTo>
                  <a:lnTo>
                    <a:pt x="35742" y="99415"/>
                  </a:lnTo>
                  <a:lnTo>
                    <a:pt x="35524" y="99834"/>
                  </a:lnTo>
                  <a:lnTo>
                    <a:pt x="35305" y="100277"/>
                  </a:lnTo>
                  <a:lnTo>
                    <a:pt x="35092" y="100708"/>
                  </a:lnTo>
                  <a:lnTo>
                    <a:pt x="34882" y="101162"/>
                  </a:lnTo>
                  <a:lnTo>
                    <a:pt x="34673" y="101616"/>
                  </a:lnTo>
                  <a:lnTo>
                    <a:pt x="34464" y="102081"/>
                  </a:lnTo>
                  <a:lnTo>
                    <a:pt x="34259" y="102546"/>
                  </a:lnTo>
                  <a:lnTo>
                    <a:pt x="34054" y="103023"/>
                  </a:lnTo>
                  <a:lnTo>
                    <a:pt x="33854" y="103511"/>
                  </a:lnTo>
                  <a:lnTo>
                    <a:pt x="33654" y="104010"/>
                  </a:lnTo>
                  <a:lnTo>
                    <a:pt x="33458" y="104509"/>
                  </a:lnTo>
                  <a:lnTo>
                    <a:pt x="33262" y="105008"/>
                  </a:lnTo>
                  <a:lnTo>
                    <a:pt x="33066" y="105530"/>
                  </a:lnTo>
                  <a:lnTo>
                    <a:pt x="32875" y="106052"/>
                  </a:lnTo>
                  <a:lnTo>
                    <a:pt x="32688" y="106574"/>
                  </a:lnTo>
                  <a:lnTo>
                    <a:pt x="32496" y="107119"/>
                  </a:lnTo>
                  <a:lnTo>
                    <a:pt x="32314" y="107663"/>
                  </a:lnTo>
                  <a:lnTo>
                    <a:pt x="32131" y="108208"/>
                  </a:lnTo>
                  <a:lnTo>
                    <a:pt x="31948" y="108775"/>
                  </a:lnTo>
                  <a:lnTo>
                    <a:pt x="31770" y="109331"/>
                  </a:lnTo>
                  <a:lnTo>
                    <a:pt x="31597" y="109910"/>
                  </a:lnTo>
                  <a:lnTo>
                    <a:pt x="31423" y="110488"/>
                  </a:lnTo>
                  <a:lnTo>
                    <a:pt x="31250" y="111078"/>
                  </a:lnTo>
                  <a:lnTo>
                    <a:pt x="31080" y="111668"/>
                  </a:lnTo>
                  <a:lnTo>
                    <a:pt x="30916" y="112270"/>
                  </a:lnTo>
                  <a:lnTo>
                    <a:pt x="30751" y="112882"/>
                  </a:lnTo>
                  <a:lnTo>
                    <a:pt x="30586" y="113495"/>
                  </a:lnTo>
                  <a:lnTo>
                    <a:pt x="30426" y="114119"/>
                  </a:lnTo>
                  <a:lnTo>
                    <a:pt x="30408" y="114074"/>
                  </a:lnTo>
                  <a:lnTo>
                    <a:pt x="29909" y="113064"/>
                  </a:lnTo>
                  <a:lnTo>
                    <a:pt x="29420" y="112043"/>
                  </a:lnTo>
                  <a:lnTo>
                    <a:pt x="28939" y="110999"/>
                  </a:lnTo>
                  <a:lnTo>
                    <a:pt x="28462" y="109944"/>
                  </a:lnTo>
                  <a:lnTo>
                    <a:pt x="27999" y="108866"/>
                  </a:lnTo>
                  <a:lnTo>
                    <a:pt x="27541" y="107777"/>
                  </a:lnTo>
                  <a:lnTo>
                    <a:pt x="27091" y="106676"/>
                  </a:lnTo>
                  <a:lnTo>
                    <a:pt x="26650" y="105564"/>
                  </a:lnTo>
                  <a:lnTo>
                    <a:pt x="26219" y="104430"/>
                  </a:lnTo>
                  <a:lnTo>
                    <a:pt x="25796" y="103272"/>
                  </a:lnTo>
                  <a:lnTo>
                    <a:pt x="25377" y="102115"/>
                  </a:lnTo>
                  <a:lnTo>
                    <a:pt x="24968" y="100935"/>
                  </a:lnTo>
                  <a:lnTo>
                    <a:pt x="24567" y="99744"/>
                  </a:lnTo>
                  <a:lnTo>
                    <a:pt x="24175" y="98541"/>
                  </a:lnTo>
                  <a:lnTo>
                    <a:pt x="23788" y="97316"/>
                  </a:lnTo>
                  <a:lnTo>
                    <a:pt x="23409" y="96090"/>
                  </a:lnTo>
                  <a:lnTo>
                    <a:pt x="23040" y="94842"/>
                  </a:lnTo>
                  <a:lnTo>
                    <a:pt x="22679" y="93571"/>
                  </a:lnTo>
                  <a:lnTo>
                    <a:pt x="22323" y="92301"/>
                  </a:lnTo>
                  <a:lnTo>
                    <a:pt x="21976" y="91019"/>
                  </a:lnTo>
                  <a:lnTo>
                    <a:pt x="21637" y="89714"/>
                  </a:lnTo>
                  <a:lnTo>
                    <a:pt x="21303" y="88409"/>
                  </a:lnTo>
                  <a:lnTo>
                    <a:pt x="20978" y="87082"/>
                  </a:lnTo>
                  <a:lnTo>
                    <a:pt x="20662" y="85743"/>
                  </a:lnTo>
                  <a:lnTo>
                    <a:pt x="20351" y="84404"/>
                  </a:lnTo>
                  <a:lnTo>
                    <a:pt x="20048" y="83042"/>
                  </a:lnTo>
                  <a:lnTo>
                    <a:pt x="19754" y="81669"/>
                  </a:lnTo>
                  <a:lnTo>
                    <a:pt x="19465" y="80285"/>
                  </a:lnTo>
                  <a:lnTo>
                    <a:pt x="19184" y="78901"/>
                  </a:lnTo>
                  <a:lnTo>
                    <a:pt x="18908" y="77494"/>
                  </a:lnTo>
                  <a:lnTo>
                    <a:pt x="18641" y="76076"/>
                  </a:lnTo>
                  <a:lnTo>
                    <a:pt x="18383" y="74658"/>
                  </a:lnTo>
                  <a:lnTo>
                    <a:pt x="18378" y="74556"/>
                  </a:lnTo>
                  <a:lnTo>
                    <a:pt x="18374" y="74453"/>
                  </a:lnTo>
                  <a:lnTo>
                    <a:pt x="18365" y="74351"/>
                  </a:lnTo>
                  <a:lnTo>
                    <a:pt x="18352" y="74261"/>
                  </a:lnTo>
                  <a:lnTo>
                    <a:pt x="18329" y="74170"/>
                  </a:lnTo>
                  <a:lnTo>
                    <a:pt x="18312" y="74079"/>
                  </a:lnTo>
                  <a:lnTo>
                    <a:pt x="18285" y="74000"/>
                  </a:lnTo>
                  <a:lnTo>
                    <a:pt x="18254" y="73931"/>
                  </a:lnTo>
                  <a:lnTo>
                    <a:pt x="18009" y="72513"/>
                  </a:lnTo>
                  <a:lnTo>
                    <a:pt x="17768" y="71084"/>
                  </a:lnTo>
                  <a:lnTo>
                    <a:pt x="17537" y="69631"/>
                  </a:lnTo>
                  <a:lnTo>
                    <a:pt x="17310" y="68190"/>
                  </a:lnTo>
                  <a:lnTo>
                    <a:pt x="17092" y="66727"/>
                  </a:lnTo>
                  <a:lnTo>
                    <a:pt x="16878" y="65252"/>
                  </a:lnTo>
                  <a:lnTo>
                    <a:pt x="16669" y="63777"/>
                  </a:lnTo>
                  <a:lnTo>
                    <a:pt x="16468" y="62290"/>
                  </a:lnTo>
                  <a:lnTo>
                    <a:pt x="16277" y="60804"/>
                  </a:lnTo>
                  <a:lnTo>
                    <a:pt x="16086" y="59295"/>
                  </a:lnTo>
                  <a:lnTo>
                    <a:pt x="15907" y="57786"/>
                  </a:lnTo>
                  <a:lnTo>
                    <a:pt x="15729" y="56266"/>
                  </a:lnTo>
                  <a:lnTo>
                    <a:pt x="15560" y="54745"/>
                  </a:lnTo>
                  <a:lnTo>
                    <a:pt x="15400" y="53214"/>
                  </a:lnTo>
                  <a:lnTo>
                    <a:pt x="15244" y="51671"/>
                  </a:lnTo>
                  <a:lnTo>
                    <a:pt x="15093" y="50127"/>
                  </a:lnTo>
                  <a:lnTo>
                    <a:pt x="14950" y="48573"/>
                  </a:lnTo>
                  <a:lnTo>
                    <a:pt x="14812" y="47007"/>
                  </a:lnTo>
                  <a:lnTo>
                    <a:pt x="14679" y="45442"/>
                  </a:lnTo>
                  <a:lnTo>
                    <a:pt x="14554" y="43864"/>
                  </a:lnTo>
                  <a:lnTo>
                    <a:pt x="14434" y="42287"/>
                  </a:lnTo>
                  <a:lnTo>
                    <a:pt x="14318" y="40699"/>
                  </a:lnTo>
                  <a:lnTo>
                    <a:pt x="14211" y="39110"/>
                  </a:lnTo>
                  <a:lnTo>
                    <a:pt x="14109" y="37511"/>
                  </a:lnTo>
                  <a:lnTo>
                    <a:pt x="14011" y="35911"/>
                  </a:lnTo>
                  <a:lnTo>
                    <a:pt x="13917" y="34300"/>
                  </a:lnTo>
                  <a:lnTo>
                    <a:pt x="13833" y="32689"/>
                  </a:lnTo>
                  <a:lnTo>
                    <a:pt x="13753" y="31077"/>
                  </a:lnTo>
                  <a:lnTo>
                    <a:pt x="13681" y="29455"/>
                  </a:lnTo>
                  <a:lnTo>
                    <a:pt x="13610" y="27821"/>
                  </a:lnTo>
                  <a:lnTo>
                    <a:pt x="13548" y="26199"/>
                  </a:lnTo>
                  <a:lnTo>
                    <a:pt x="13490" y="24565"/>
                  </a:lnTo>
                  <a:lnTo>
                    <a:pt x="13486" y="24406"/>
                  </a:lnTo>
                  <a:lnTo>
                    <a:pt x="13472" y="24259"/>
                  </a:lnTo>
                  <a:lnTo>
                    <a:pt x="13459" y="24122"/>
                  </a:lnTo>
                  <a:lnTo>
                    <a:pt x="13441" y="23986"/>
                  </a:lnTo>
                  <a:lnTo>
                    <a:pt x="13419" y="23861"/>
                  </a:lnTo>
                  <a:lnTo>
                    <a:pt x="13396" y="23737"/>
                  </a:lnTo>
                  <a:lnTo>
                    <a:pt x="13374" y="23623"/>
                  </a:lnTo>
                  <a:lnTo>
                    <a:pt x="13347" y="23521"/>
                  </a:lnTo>
                  <a:lnTo>
                    <a:pt x="13316" y="23419"/>
                  </a:lnTo>
                  <a:lnTo>
                    <a:pt x="13285" y="23328"/>
                  </a:lnTo>
                  <a:lnTo>
                    <a:pt x="13254" y="23237"/>
                  </a:lnTo>
                  <a:lnTo>
                    <a:pt x="13218" y="23147"/>
                  </a:lnTo>
                  <a:lnTo>
                    <a:pt x="13143" y="22999"/>
                  </a:lnTo>
                  <a:lnTo>
                    <a:pt x="13063" y="22874"/>
                  </a:lnTo>
                  <a:lnTo>
                    <a:pt x="13303" y="22591"/>
                  </a:lnTo>
                  <a:lnTo>
                    <a:pt x="13539" y="22284"/>
                  </a:lnTo>
                  <a:lnTo>
                    <a:pt x="13775" y="21967"/>
                  </a:lnTo>
                  <a:lnTo>
                    <a:pt x="14006" y="21626"/>
                  </a:lnTo>
                  <a:lnTo>
                    <a:pt x="14229" y="21263"/>
                  </a:lnTo>
                  <a:lnTo>
                    <a:pt x="14452" y="20889"/>
                  </a:lnTo>
                  <a:lnTo>
                    <a:pt x="14670" y="20492"/>
                  </a:lnTo>
                  <a:lnTo>
                    <a:pt x="14888" y="20072"/>
                  </a:lnTo>
                  <a:lnTo>
                    <a:pt x="15097" y="19629"/>
                  </a:lnTo>
                  <a:lnTo>
                    <a:pt x="15302" y="19176"/>
                  </a:lnTo>
                  <a:lnTo>
                    <a:pt x="15502" y="18699"/>
                  </a:lnTo>
                  <a:lnTo>
                    <a:pt x="15698" y="18200"/>
                  </a:lnTo>
                  <a:lnTo>
                    <a:pt x="15890" y="17678"/>
                  </a:lnTo>
                  <a:lnTo>
                    <a:pt x="16077" y="17145"/>
                  </a:lnTo>
                  <a:lnTo>
                    <a:pt x="16255" y="16589"/>
                  </a:lnTo>
                  <a:lnTo>
                    <a:pt x="16428" y="16010"/>
                  </a:lnTo>
                  <a:lnTo>
                    <a:pt x="16598" y="15420"/>
                  </a:lnTo>
                  <a:lnTo>
                    <a:pt x="16762" y="14807"/>
                  </a:lnTo>
                  <a:lnTo>
                    <a:pt x="16918" y="14172"/>
                  </a:lnTo>
                  <a:lnTo>
                    <a:pt x="17069" y="13514"/>
                  </a:lnTo>
                  <a:lnTo>
                    <a:pt x="17212" y="12844"/>
                  </a:lnTo>
                  <a:lnTo>
                    <a:pt x="17350" y="12141"/>
                  </a:lnTo>
                  <a:lnTo>
                    <a:pt x="17479" y="11426"/>
                  </a:lnTo>
                  <a:lnTo>
                    <a:pt x="17604" y="10700"/>
                  </a:lnTo>
                  <a:lnTo>
                    <a:pt x="17719" y="9940"/>
                  </a:lnTo>
                  <a:lnTo>
                    <a:pt x="17826" y="9168"/>
                  </a:lnTo>
                  <a:lnTo>
                    <a:pt x="17929" y="8374"/>
                  </a:lnTo>
                  <a:lnTo>
                    <a:pt x="18022" y="7557"/>
                  </a:lnTo>
                  <a:lnTo>
                    <a:pt x="18107" y="6718"/>
                  </a:lnTo>
                  <a:lnTo>
                    <a:pt x="18183" y="5867"/>
                  </a:lnTo>
                  <a:lnTo>
                    <a:pt x="18249" y="4993"/>
                  </a:lnTo>
                  <a:lnTo>
                    <a:pt x="18312" y="4097"/>
                  </a:lnTo>
                  <a:lnTo>
                    <a:pt x="18316" y="3995"/>
                  </a:lnTo>
                  <a:lnTo>
                    <a:pt x="18316" y="3892"/>
                  </a:lnTo>
                  <a:lnTo>
                    <a:pt x="18312" y="3802"/>
                  </a:lnTo>
                  <a:lnTo>
                    <a:pt x="18307" y="3700"/>
                  </a:lnTo>
                  <a:lnTo>
                    <a:pt x="18294" y="3518"/>
                  </a:lnTo>
                  <a:lnTo>
                    <a:pt x="18272" y="3348"/>
                  </a:lnTo>
                  <a:lnTo>
                    <a:pt x="18298" y="3291"/>
                  </a:lnTo>
                  <a:lnTo>
                    <a:pt x="18325" y="3223"/>
                  </a:lnTo>
                  <a:lnTo>
                    <a:pt x="18347" y="3155"/>
                  </a:lnTo>
                  <a:lnTo>
                    <a:pt x="18369" y="3087"/>
                  </a:lnTo>
                  <a:lnTo>
                    <a:pt x="18401" y="2939"/>
                  </a:lnTo>
                  <a:lnTo>
                    <a:pt x="18427" y="2769"/>
                  </a:lnTo>
                  <a:lnTo>
                    <a:pt x="18441" y="2599"/>
                  </a:lnTo>
                  <a:lnTo>
                    <a:pt x="18450" y="2429"/>
                  </a:lnTo>
                  <a:lnTo>
                    <a:pt x="18450" y="2247"/>
                  </a:lnTo>
                  <a:lnTo>
                    <a:pt x="18436" y="2077"/>
                  </a:lnTo>
                  <a:lnTo>
                    <a:pt x="18418" y="1907"/>
                  </a:lnTo>
                  <a:lnTo>
                    <a:pt x="18387" y="1748"/>
                  </a:lnTo>
                  <a:lnTo>
                    <a:pt x="18369" y="1669"/>
                  </a:lnTo>
                  <a:lnTo>
                    <a:pt x="18352" y="1600"/>
                  </a:lnTo>
                  <a:lnTo>
                    <a:pt x="18329" y="1532"/>
                  </a:lnTo>
                  <a:lnTo>
                    <a:pt x="18303" y="1476"/>
                  </a:lnTo>
                  <a:lnTo>
                    <a:pt x="18276" y="1419"/>
                  </a:lnTo>
                  <a:lnTo>
                    <a:pt x="18249" y="1362"/>
                  </a:lnTo>
                  <a:lnTo>
                    <a:pt x="18218" y="1317"/>
                  </a:lnTo>
                  <a:lnTo>
                    <a:pt x="18183" y="1283"/>
                  </a:lnTo>
                  <a:lnTo>
                    <a:pt x="18147" y="1249"/>
                  </a:lnTo>
                  <a:lnTo>
                    <a:pt x="18111" y="1215"/>
                  </a:lnTo>
                  <a:lnTo>
                    <a:pt x="18071" y="1203"/>
                  </a:lnTo>
                  <a:lnTo>
                    <a:pt x="18027" y="1192"/>
                  </a:lnTo>
                  <a:lnTo>
                    <a:pt x="16963" y="1010"/>
                  </a:lnTo>
                  <a:lnTo>
                    <a:pt x="15894" y="829"/>
                  </a:lnTo>
                  <a:lnTo>
                    <a:pt x="14817" y="670"/>
                  </a:lnTo>
                  <a:lnTo>
                    <a:pt x="13735" y="511"/>
                  </a:lnTo>
                  <a:lnTo>
                    <a:pt x="12653" y="375"/>
                  </a:lnTo>
                  <a:lnTo>
                    <a:pt x="11567" y="250"/>
                  </a:lnTo>
                  <a:lnTo>
                    <a:pt x="10476" y="148"/>
                  </a:lnTo>
                  <a:lnTo>
                    <a:pt x="9385" y="69"/>
                  </a:lnTo>
                  <a:lnTo>
                    <a:pt x="8842" y="46"/>
                  </a:lnTo>
                  <a:lnTo>
                    <a:pt x="8294" y="23"/>
                  </a:lnTo>
                  <a:lnTo>
                    <a:pt x="7751" y="12"/>
                  </a:lnTo>
                  <a:lnTo>
                    <a:pt x="720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2507400" y="-9260500"/>
              <a:ext cx="400175" cy="432575"/>
            </a:xfrm>
            <a:custGeom>
              <a:avLst/>
              <a:gdLst/>
              <a:ahLst/>
              <a:cxnLst/>
              <a:rect l="l" t="t" r="r" b="b"/>
              <a:pathLst>
                <a:path w="16007" h="17303" extrusionOk="0">
                  <a:moveTo>
                    <a:pt x="16006" y="0"/>
                  </a:moveTo>
                  <a:lnTo>
                    <a:pt x="15018" y="159"/>
                  </a:lnTo>
                  <a:lnTo>
                    <a:pt x="14025" y="318"/>
                  </a:lnTo>
                  <a:lnTo>
                    <a:pt x="13028" y="465"/>
                  </a:lnTo>
                  <a:lnTo>
                    <a:pt x="12026" y="602"/>
                  </a:lnTo>
                  <a:lnTo>
                    <a:pt x="11024" y="726"/>
                  </a:lnTo>
                  <a:lnTo>
                    <a:pt x="10018" y="828"/>
                  </a:lnTo>
                  <a:lnTo>
                    <a:pt x="9007" y="919"/>
                  </a:lnTo>
                  <a:lnTo>
                    <a:pt x="8001" y="987"/>
                  </a:lnTo>
                  <a:lnTo>
                    <a:pt x="6991" y="1033"/>
                  </a:lnTo>
                  <a:lnTo>
                    <a:pt x="6487" y="1044"/>
                  </a:lnTo>
                  <a:lnTo>
                    <a:pt x="5481" y="1044"/>
                  </a:lnTo>
                  <a:lnTo>
                    <a:pt x="4978" y="1033"/>
                  </a:lnTo>
                  <a:lnTo>
                    <a:pt x="4475" y="1021"/>
                  </a:lnTo>
                  <a:lnTo>
                    <a:pt x="3976" y="987"/>
                  </a:lnTo>
                  <a:lnTo>
                    <a:pt x="3473" y="953"/>
                  </a:lnTo>
                  <a:lnTo>
                    <a:pt x="2975" y="908"/>
                  </a:lnTo>
                  <a:lnTo>
                    <a:pt x="2476" y="862"/>
                  </a:lnTo>
                  <a:lnTo>
                    <a:pt x="1977" y="794"/>
                  </a:lnTo>
                  <a:lnTo>
                    <a:pt x="1483" y="726"/>
                  </a:lnTo>
                  <a:lnTo>
                    <a:pt x="985" y="647"/>
                  </a:lnTo>
                  <a:lnTo>
                    <a:pt x="490" y="556"/>
                  </a:lnTo>
                  <a:lnTo>
                    <a:pt x="1" y="443"/>
                  </a:lnTo>
                  <a:lnTo>
                    <a:pt x="10" y="499"/>
                  </a:lnTo>
                  <a:lnTo>
                    <a:pt x="19" y="545"/>
                  </a:lnTo>
                  <a:lnTo>
                    <a:pt x="27" y="590"/>
                  </a:lnTo>
                  <a:lnTo>
                    <a:pt x="36" y="647"/>
                  </a:lnTo>
                  <a:lnTo>
                    <a:pt x="94" y="1192"/>
                  </a:lnTo>
                  <a:lnTo>
                    <a:pt x="161" y="1725"/>
                  </a:lnTo>
                  <a:lnTo>
                    <a:pt x="223" y="2247"/>
                  </a:lnTo>
                  <a:lnTo>
                    <a:pt x="295" y="2757"/>
                  </a:lnTo>
                  <a:lnTo>
                    <a:pt x="366" y="3268"/>
                  </a:lnTo>
                  <a:lnTo>
                    <a:pt x="441" y="3756"/>
                  </a:lnTo>
                  <a:lnTo>
                    <a:pt x="517" y="4244"/>
                  </a:lnTo>
                  <a:lnTo>
                    <a:pt x="597" y="4720"/>
                  </a:lnTo>
                  <a:lnTo>
                    <a:pt x="682" y="5185"/>
                  </a:lnTo>
                  <a:lnTo>
                    <a:pt x="766" y="5651"/>
                  </a:lnTo>
                  <a:lnTo>
                    <a:pt x="856" y="6104"/>
                  </a:lnTo>
                  <a:lnTo>
                    <a:pt x="945" y="6536"/>
                  </a:lnTo>
                  <a:lnTo>
                    <a:pt x="1038" y="6967"/>
                  </a:lnTo>
                  <a:lnTo>
                    <a:pt x="1136" y="7398"/>
                  </a:lnTo>
                  <a:lnTo>
                    <a:pt x="1234" y="7806"/>
                  </a:lnTo>
                  <a:lnTo>
                    <a:pt x="1336" y="8215"/>
                  </a:lnTo>
                  <a:lnTo>
                    <a:pt x="1439" y="8612"/>
                  </a:lnTo>
                  <a:lnTo>
                    <a:pt x="1541" y="8998"/>
                  </a:lnTo>
                  <a:lnTo>
                    <a:pt x="1652" y="9372"/>
                  </a:lnTo>
                  <a:lnTo>
                    <a:pt x="1759" y="9735"/>
                  </a:lnTo>
                  <a:lnTo>
                    <a:pt x="1871" y="10098"/>
                  </a:lnTo>
                  <a:lnTo>
                    <a:pt x="1986" y="10450"/>
                  </a:lnTo>
                  <a:lnTo>
                    <a:pt x="2102" y="10790"/>
                  </a:lnTo>
                  <a:lnTo>
                    <a:pt x="2218" y="11119"/>
                  </a:lnTo>
                  <a:lnTo>
                    <a:pt x="2338" y="11448"/>
                  </a:lnTo>
                  <a:lnTo>
                    <a:pt x="2463" y="11766"/>
                  </a:lnTo>
                  <a:lnTo>
                    <a:pt x="2587" y="12072"/>
                  </a:lnTo>
                  <a:lnTo>
                    <a:pt x="2712" y="12367"/>
                  </a:lnTo>
                  <a:lnTo>
                    <a:pt x="2837" y="12651"/>
                  </a:lnTo>
                  <a:lnTo>
                    <a:pt x="2966" y="12935"/>
                  </a:lnTo>
                  <a:lnTo>
                    <a:pt x="3099" y="13207"/>
                  </a:lnTo>
                  <a:lnTo>
                    <a:pt x="3229" y="13468"/>
                  </a:lnTo>
                  <a:lnTo>
                    <a:pt x="3362" y="13718"/>
                  </a:lnTo>
                  <a:lnTo>
                    <a:pt x="3500" y="13956"/>
                  </a:lnTo>
                  <a:lnTo>
                    <a:pt x="3634" y="14194"/>
                  </a:lnTo>
                  <a:lnTo>
                    <a:pt x="3772" y="14421"/>
                  </a:lnTo>
                  <a:lnTo>
                    <a:pt x="3914" y="14637"/>
                  </a:lnTo>
                  <a:lnTo>
                    <a:pt x="4052" y="14852"/>
                  </a:lnTo>
                  <a:lnTo>
                    <a:pt x="4195" y="15045"/>
                  </a:lnTo>
                  <a:lnTo>
                    <a:pt x="4337" y="15238"/>
                  </a:lnTo>
                  <a:lnTo>
                    <a:pt x="4484" y="15419"/>
                  </a:lnTo>
                  <a:lnTo>
                    <a:pt x="4626" y="15601"/>
                  </a:lnTo>
                  <a:lnTo>
                    <a:pt x="4773" y="15760"/>
                  </a:lnTo>
                  <a:lnTo>
                    <a:pt x="4925" y="15919"/>
                  </a:lnTo>
                  <a:lnTo>
                    <a:pt x="5072" y="16066"/>
                  </a:lnTo>
                  <a:lnTo>
                    <a:pt x="5223" y="16214"/>
                  </a:lnTo>
                  <a:lnTo>
                    <a:pt x="5370" y="16338"/>
                  </a:lnTo>
                  <a:lnTo>
                    <a:pt x="5521" y="16463"/>
                  </a:lnTo>
                  <a:lnTo>
                    <a:pt x="5673" y="16577"/>
                  </a:lnTo>
                  <a:lnTo>
                    <a:pt x="5829" y="16690"/>
                  </a:lnTo>
                  <a:lnTo>
                    <a:pt x="5980" y="16781"/>
                  </a:lnTo>
                  <a:lnTo>
                    <a:pt x="6136" y="16872"/>
                  </a:lnTo>
                  <a:lnTo>
                    <a:pt x="6287" y="16951"/>
                  </a:lnTo>
                  <a:lnTo>
                    <a:pt x="6443" y="17019"/>
                  </a:lnTo>
                  <a:lnTo>
                    <a:pt x="6599" y="17087"/>
                  </a:lnTo>
                  <a:lnTo>
                    <a:pt x="6755" y="17144"/>
                  </a:lnTo>
                  <a:lnTo>
                    <a:pt x="6915" y="17189"/>
                  </a:lnTo>
                  <a:lnTo>
                    <a:pt x="7071" y="17223"/>
                  </a:lnTo>
                  <a:lnTo>
                    <a:pt x="7227" y="17258"/>
                  </a:lnTo>
                  <a:lnTo>
                    <a:pt x="7382" y="17280"/>
                  </a:lnTo>
                  <a:lnTo>
                    <a:pt x="7543" y="17292"/>
                  </a:lnTo>
                  <a:lnTo>
                    <a:pt x="7698" y="17303"/>
                  </a:lnTo>
                  <a:lnTo>
                    <a:pt x="7859" y="17292"/>
                  </a:lnTo>
                  <a:lnTo>
                    <a:pt x="8015" y="17280"/>
                  </a:lnTo>
                  <a:lnTo>
                    <a:pt x="8175" y="17258"/>
                  </a:lnTo>
                  <a:lnTo>
                    <a:pt x="8331" y="17235"/>
                  </a:lnTo>
                  <a:lnTo>
                    <a:pt x="8486" y="17201"/>
                  </a:lnTo>
                  <a:lnTo>
                    <a:pt x="8647" y="17155"/>
                  </a:lnTo>
                  <a:lnTo>
                    <a:pt x="8803" y="17099"/>
                  </a:lnTo>
                  <a:lnTo>
                    <a:pt x="8958" y="17042"/>
                  </a:lnTo>
                  <a:lnTo>
                    <a:pt x="9119" y="16974"/>
                  </a:lnTo>
                  <a:lnTo>
                    <a:pt x="9275" y="16894"/>
                  </a:lnTo>
                  <a:lnTo>
                    <a:pt x="9430" y="16804"/>
                  </a:lnTo>
                  <a:lnTo>
                    <a:pt x="9586" y="16713"/>
                  </a:lnTo>
                  <a:lnTo>
                    <a:pt x="9742" y="16611"/>
                  </a:lnTo>
                  <a:lnTo>
                    <a:pt x="9898" y="16497"/>
                  </a:lnTo>
                  <a:lnTo>
                    <a:pt x="10049" y="16384"/>
                  </a:lnTo>
                  <a:lnTo>
                    <a:pt x="10205" y="16259"/>
                  </a:lnTo>
                  <a:lnTo>
                    <a:pt x="10356" y="16123"/>
                  </a:lnTo>
                  <a:lnTo>
                    <a:pt x="10508" y="15975"/>
                  </a:lnTo>
                  <a:lnTo>
                    <a:pt x="10659" y="15828"/>
                  </a:lnTo>
                  <a:lnTo>
                    <a:pt x="10810" y="15669"/>
                  </a:lnTo>
                  <a:lnTo>
                    <a:pt x="10962" y="15499"/>
                  </a:lnTo>
                  <a:lnTo>
                    <a:pt x="11109" y="15329"/>
                  </a:lnTo>
                  <a:lnTo>
                    <a:pt x="11256" y="15147"/>
                  </a:lnTo>
                  <a:lnTo>
                    <a:pt x="11403" y="14954"/>
                  </a:lnTo>
                  <a:lnTo>
                    <a:pt x="11550" y="14761"/>
                  </a:lnTo>
                  <a:lnTo>
                    <a:pt x="11692" y="14557"/>
                  </a:lnTo>
                  <a:lnTo>
                    <a:pt x="11834" y="14342"/>
                  </a:lnTo>
                  <a:lnTo>
                    <a:pt x="11977" y="14115"/>
                  </a:lnTo>
                  <a:lnTo>
                    <a:pt x="12119" y="13888"/>
                  </a:lnTo>
                  <a:lnTo>
                    <a:pt x="12257" y="13649"/>
                  </a:lnTo>
                  <a:lnTo>
                    <a:pt x="12395" y="13400"/>
                  </a:lnTo>
                  <a:lnTo>
                    <a:pt x="12533" y="13150"/>
                  </a:lnTo>
                  <a:lnTo>
                    <a:pt x="12671" y="12889"/>
                  </a:lnTo>
                  <a:lnTo>
                    <a:pt x="12805" y="12617"/>
                  </a:lnTo>
                  <a:lnTo>
                    <a:pt x="12934" y="12345"/>
                  </a:lnTo>
                  <a:lnTo>
                    <a:pt x="13068" y="12061"/>
                  </a:lnTo>
                  <a:lnTo>
                    <a:pt x="13197" y="11766"/>
                  </a:lnTo>
                  <a:lnTo>
                    <a:pt x="13321" y="11471"/>
                  </a:lnTo>
                  <a:lnTo>
                    <a:pt x="13451" y="11165"/>
                  </a:lnTo>
                  <a:lnTo>
                    <a:pt x="13575" y="10847"/>
                  </a:lnTo>
                  <a:lnTo>
                    <a:pt x="13695" y="10518"/>
                  </a:lnTo>
                  <a:lnTo>
                    <a:pt x="13816" y="10189"/>
                  </a:lnTo>
                  <a:lnTo>
                    <a:pt x="13931" y="9849"/>
                  </a:lnTo>
                  <a:lnTo>
                    <a:pt x="14052" y="9508"/>
                  </a:lnTo>
                  <a:lnTo>
                    <a:pt x="14163" y="9156"/>
                  </a:lnTo>
                  <a:lnTo>
                    <a:pt x="14274" y="8793"/>
                  </a:lnTo>
                  <a:lnTo>
                    <a:pt x="14386" y="8419"/>
                  </a:lnTo>
                  <a:lnTo>
                    <a:pt x="14492" y="8045"/>
                  </a:lnTo>
                  <a:lnTo>
                    <a:pt x="14599" y="7670"/>
                  </a:lnTo>
                  <a:lnTo>
                    <a:pt x="14702" y="7273"/>
                  </a:lnTo>
                  <a:lnTo>
                    <a:pt x="14804" y="6876"/>
                  </a:lnTo>
                  <a:lnTo>
                    <a:pt x="14902" y="6467"/>
                  </a:lnTo>
                  <a:lnTo>
                    <a:pt x="15000" y="6059"/>
                  </a:lnTo>
                  <a:lnTo>
                    <a:pt x="15093" y="5628"/>
                  </a:lnTo>
                  <a:lnTo>
                    <a:pt x="15182" y="5208"/>
                  </a:lnTo>
                  <a:lnTo>
                    <a:pt x="15272" y="4766"/>
                  </a:lnTo>
                  <a:lnTo>
                    <a:pt x="15361" y="4323"/>
                  </a:lnTo>
                  <a:lnTo>
                    <a:pt x="15441" y="3869"/>
                  </a:lnTo>
                  <a:lnTo>
                    <a:pt x="15521" y="3415"/>
                  </a:lnTo>
                  <a:lnTo>
                    <a:pt x="15601" y="2950"/>
                  </a:lnTo>
                  <a:lnTo>
                    <a:pt x="15677" y="2474"/>
                  </a:lnTo>
                  <a:lnTo>
                    <a:pt x="15748" y="1997"/>
                  </a:lnTo>
                  <a:lnTo>
                    <a:pt x="15819" y="1509"/>
                  </a:lnTo>
                  <a:lnTo>
                    <a:pt x="15886" y="1010"/>
                  </a:lnTo>
                  <a:lnTo>
                    <a:pt x="15948" y="511"/>
                  </a:lnTo>
                  <a:lnTo>
                    <a:pt x="160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2651875" y="-8757025"/>
              <a:ext cx="133475" cy="361950"/>
            </a:xfrm>
            <a:custGeom>
              <a:avLst/>
              <a:gdLst/>
              <a:ahLst/>
              <a:cxnLst/>
              <a:rect l="l" t="t" r="r" b="b"/>
              <a:pathLst>
                <a:path w="5339" h="14478" extrusionOk="0">
                  <a:moveTo>
                    <a:pt x="4867" y="0"/>
                  </a:moveTo>
                  <a:lnTo>
                    <a:pt x="4573" y="216"/>
                  </a:lnTo>
                  <a:lnTo>
                    <a:pt x="4275" y="398"/>
                  </a:lnTo>
                  <a:lnTo>
                    <a:pt x="3972" y="556"/>
                  </a:lnTo>
                  <a:lnTo>
                    <a:pt x="3674" y="693"/>
                  </a:lnTo>
                  <a:lnTo>
                    <a:pt x="3366" y="795"/>
                  </a:lnTo>
                  <a:lnTo>
                    <a:pt x="3064" y="874"/>
                  </a:lnTo>
                  <a:lnTo>
                    <a:pt x="2756" y="931"/>
                  </a:lnTo>
                  <a:lnTo>
                    <a:pt x="2449" y="953"/>
                  </a:lnTo>
                  <a:lnTo>
                    <a:pt x="2142" y="953"/>
                  </a:lnTo>
                  <a:lnTo>
                    <a:pt x="1835" y="931"/>
                  </a:lnTo>
                  <a:lnTo>
                    <a:pt x="1528" y="874"/>
                  </a:lnTo>
                  <a:lnTo>
                    <a:pt x="1220" y="795"/>
                  </a:lnTo>
                  <a:lnTo>
                    <a:pt x="913" y="693"/>
                  </a:lnTo>
                  <a:lnTo>
                    <a:pt x="611" y="568"/>
                  </a:lnTo>
                  <a:lnTo>
                    <a:pt x="303" y="409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63" y="2031"/>
                  </a:lnTo>
                  <a:lnTo>
                    <a:pt x="130" y="3824"/>
                  </a:lnTo>
                  <a:lnTo>
                    <a:pt x="196" y="5617"/>
                  </a:lnTo>
                  <a:lnTo>
                    <a:pt x="272" y="7398"/>
                  </a:lnTo>
                  <a:lnTo>
                    <a:pt x="352" y="9179"/>
                  </a:lnTo>
                  <a:lnTo>
                    <a:pt x="437" y="10949"/>
                  </a:lnTo>
                  <a:lnTo>
                    <a:pt x="526" y="12719"/>
                  </a:lnTo>
                  <a:lnTo>
                    <a:pt x="619" y="14478"/>
                  </a:lnTo>
                  <a:lnTo>
                    <a:pt x="775" y="14421"/>
                  </a:lnTo>
                  <a:lnTo>
                    <a:pt x="931" y="14376"/>
                  </a:lnTo>
                  <a:lnTo>
                    <a:pt x="1234" y="14285"/>
                  </a:lnTo>
                  <a:lnTo>
                    <a:pt x="1532" y="14206"/>
                  </a:lnTo>
                  <a:lnTo>
                    <a:pt x="1675" y="14160"/>
                  </a:lnTo>
                  <a:lnTo>
                    <a:pt x="1813" y="14115"/>
                  </a:lnTo>
                  <a:lnTo>
                    <a:pt x="5339" y="12697"/>
                  </a:lnTo>
                  <a:lnTo>
                    <a:pt x="5259" y="11199"/>
                  </a:lnTo>
                  <a:lnTo>
                    <a:pt x="5183" y="9690"/>
                  </a:lnTo>
                  <a:lnTo>
                    <a:pt x="5112" y="8192"/>
                  </a:lnTo>
                  <a:lnTo>
                    <a:pt x="5040" y="6683"/>
                  </a:lnTo>
                  <a:lnTo>
                    <a:pt x="4983" y="5186"/>
                  </a:lnTo>
                  <a:lnTo>
                    <a:pt x="4925" y="3688"/>
                  </a:lnTo>
                  <a:lnTo>
                    <a:pt x="4871" y="2190"/>
                  </a:lnTo>
                  <a:lnTo>
                    <a:pt x="4831" y="704"/>
                  </a:lnTo>
                  <a:lnTo>
                    <a:pt x="4831" y="500"/>
                  </a:lnTo>
                  <a:lnTo>
                    <a:pt x="4840" y="318"/>
                  </a:lnTo>
                  <a:lnTo>
                    <a:pt x="4853" y="159"/>
                  </a:lnTo>
                  <a:lnTo>
                    <a:pt x="48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2670575" y="-8393100"/>
              <a:ext cx="148175" cy="488175"/>
            </a:xfrm>
            <a:custGeom>
              <a:avLst/>
              <a:gdLst/>
              <a:ahLst/>
              <a:cxnLst/>
              <a:rect l="l" t="t" r="r" b="b"/>
              <a:pathLst>
                <a:path w="5927" h="19527" extrusionOk="0">
                  <a:moveTo>
                    <a:pt x="4689" y="0"/>
                  </a:moveTo>
                  <a:lnTo>
                    <a:pt x="4141" y="261"/>
                  </a:lnTo>
                  <a:lnTo>
                    <a:pt x="3589" y="534"/>
                  </a:lnTo>
                  <a:lnTo>
                    <a:pt x="2489" y="1090"/>
                  </a:lnTo>
                  <a:lnTo>
                    <a:pt x="2129" y="1271"/>
                  </a:lnTo>
                  <a:lnTo>
                    <a:pt x="1764" y="1453"/>
                  </a:lnTo>
                  <a:lnTo>
                    <a:pt x="1399" y="1634"/>
                  </a:lnTo>
                  <a:lnTo>
                    <a:pt x="1038" y="1816"/>
                  </a:lnTo>
                  <a:lnTo>
                    <a:pt x="308" y="2190"/>
                  </a:lnTo>
                  <a:lnTo>
                    <a:pt x="232" y="2270"/>
                  </a:lnTo>
                  <a:lnTo>
                    <a:pt x="152" y="2338"/>
                  </a:lnTo>
                  <a:lnTo>
                    <a:pt x="76" y="2383"/>
                  </a:lnTo>
                  <a:lnTo>
                    <a:pt x="1" y="2406"/>
                  </a:lnTo>
                  <a:lnTo>
                    <a:pt x="130" y="4573"/>
                  </a:lnTo>
                  <a:lnTo>
                    <a:pt x="268" y="6717"/>
                  </a:lnTo>
                  <a:lnTo>
                    <a:pt x="410" y="8873"/>
                  </a:lnTo>
                  <a:lnTo>
                    <a:pt x="562" y="11006"/>
                  </a:lnTo>
                  <a:lnTo>
                    <a:pt x="722" y="13150"/>
                  </a:lnTo>
                  <a:lnTo>
                    <a:pt x="891" y="15284"/>
                  </a:lnTo>
                  <a:lnTo>
                    <a:pt x="1069" y="17405"/>
                  </a:lnTo>
                  <a:lnTo>
                    <a:pt x="1256" y="19527"/>
                  </a:lnTo>
                  <a:lnTo>
                    <a:pt x="1541" y="19232"/>
                  </a:lnTo>
                  <a:lnTo>
                    <a:pt x="1830" y="18948"/>
                  </a:lnTo>
                  <a:lnTo>
                    <a:pt x="2124" y="18665"/>
                  </a:lnTo>
                  <a:lnTo>
                    <a:pt x="2414" y="18392"/>
                  </a:lnTo>
                  <a:lnTo>
                    <a:pt x="3001" y="17870"/>
                  </a:lnTo>
                  <a:lnTo>
                    <a:pt x="3593" y="17371"/>
                  </a:lnTo>
                  <a:lnTo>
                    <a:pt x="4769" y="16395"/>
                  </a:lnTo>
                  <a:lnTo>
                    <a:pt x="5352" y="15908"/>
                  </a:lnTo>
                  <a:lnTo>
                    <a:pt x="5926" y="15420"/>
                  </a:lnTo>
                  <a:lnTo>
                    <a:pt x="5828" y="14467"/>
                  </a:lnTo>
                  <a:lnTo>
                    <a:pt x="5739" y="13514"/>
                  </a:lnTo>
                  <a:lnTo>
                    <a:pt x="5646" y="12549"/>
                  </a:lnTo>
                  <a:lnTo>
                    <a:pt x="5561" y="11596"/>
                  </a:lnTo>
                  <a:lnTo>
                    <a:pt x="5392" y="9667"/>
                  </a:lnTo>
                  <a:lnTo>
                    <a:pt x="5232" y="7738"/>
                  </a:lnTo>
                  <a:lnTo>
                    <a:pt x="5085" y="5810"/>
                  </a:lnTo>
                  <a:lnTo>
                    <a:pt x="4942" y="3869"/>
                  </a:lnTo>
                  <a:lnTo>
                    <a:pt x="4813" y="1941"/>
                  </a:lnTo>
                  <a:lnTo>
                    <a:pt x="46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2708300" y="-7963375"/>
              <a:ext cx="184350" cy="651850"/>
            </a:xfrm>
            <a:custGeom>
              <a:avLst/>
              <a:gdLst/>
              <a:ahLst/>
              <a:cxnLst/>
              <a:rect l="l" t="t" r="r" b="b"/>
              <a:pathLst>
                <a:path w="7374" h="26074" extrusionOk="0">
                  <a:moveTo>
                    <a:pt x="4591" y="1"/>
                  </a:moveTo>
                  <a:lnTo>
                    <a:pt x="4030" y="636"/>
                  </a:lnTo>
                  <a:lnTo>
                    <a:pt x="3465" y="1294"/>
                  </a:lnTo>
                  <a:lnTo>
                    <a:pt x="2320" y="2633"/>
                  </a:lnTo>
                  <a:lnTo>
                    <a:pt x="1746" y="3291"/>
                  </a:lnTo>
                  <a:lnTo>
                    <a:pt x="1163" y="3926"/>
                  </a:lnTo>
                  <a:lnTo>
                    <a:pt x="873" y="4244"/>
                  </a:lnTo>
                  <a:lnTo>
                    <a:pt x="584" y="4539"/>
                  </a:lnTo>
                  <a:lnTo>
                    <a:pt x="290" y="4834"/>
                  </a:lnTo>
                  <a:lnTo>
                    <a:pt x="1" y="5118"/>
                  </a:lnTo>
                  <a:lnTo>
                    <a:pt x="130" y="6445"/>
                  </a:lnTo>
                  <a:lnTo>
                    <a:pt x="268" y="7761"/>
                  </a:lnTo>
                  <a:lnTo>
                    <a:pt x="406" y="9089"/>
                  </a:lnTo>
                  <a:lnTo>
                    <a:pt x="548" y="10405"/>
                  </a:lnTo>
                  <a:lnTo>
                    <a:pt x="695" y="11721"/>
                  </a:lnTo>
                  <a:lnTo>
                    <a:pt x="847" y="13037"/>
                  </a:lnTo>
                  <a:lnTo>
                    <a:pt x="998" y="14353"/>
                  </a:lnTo>
                  <a:lnTo>
                    <a:pt x="1158" y="15658"/>
                  </a:lnTo>
                  <a:lnTo>
                    <a:pt x="1323" y="16974"/>
                  </a:lnTo>
                  <a:lnTo>
                    <a:pt x="1492" y="18279"/>
                  </a:lnTo>
                  <a:lnTo>
                    <a:pt x="1666" y="19584"/>
                  </a:lnTo>
                  <a:lnTo>
                    <a:pt x="1840" y="20877"/>
                  </a:lnTo>
                  <a:lnTo>
                    <a:pt x="2022" y="22182"/>
                  </a:lnTo>
                  <a:lnTo>
                    <a:pt x="2209" y="23487"/>
                  </a:lnTo>
                  <a:lnTo>
                    <a:pt x="2401" y="24780"/>
                  </a:lnTo>
                  <a:lnTo>
                    <a:pt x="2601" y="26074"/>
                  </a:lnTo>
                  <a:lnTo>
                    <a:pt x="2917" y="25790"/>
                  </a:lnTo>
                  <a:lnTo>
                    <a:pt x="3229" y="25507"/>
                  </a:lnTo>
                  <a:lnTo>
                    <a:pt x="3540" y="25200"/>
                  </a:lnTo>
                  <a:lnTo>
                    <a:pt x="3847" y="24882"/>
                  </a:lnTo>
                  <a:lnTo>
                    <a:pt x="4155" y="24553"/>
                  </a:lnTo>
                  <a:lnTo>
                    <a:pt x="4457" y="24213"/>
                  </a:lnTo>
                  <a:lnTo>
                    <a:pt x="4760" y="23861"/>
                  </a:lnTo>
                  <a:lnTo>
                    <a:pt x="5058" y="23498"/>
                  </a:lnTo>
                  <a:lnTo>
                    <a:pt x="5352" y="23124"/>
                  </a:lnTo>
                  <a:lnTo>
                    <a:pt x="5646" y="22738"/>
                  </a:lnTo>
                  <a:lnTo>
                    <a:pt x="5940" y="22330"/>
                  </a:lnTo>
                  <a:lnTo>
                    <a:pt x="6229" y="21921"/>
                  </a:lnTo>
                  <a:lnTo>
                    <a:pt x="6519" y="21490"/>
                  </a:lnTo>
                  <a:lnTo>
                    <a:pt x="6804" y="21059"/>
                  </a:lnTo>
                  <a:lnTo>
                    <a:pt x="7089" y="20605"/>
                  </a:lnTo>
                  <a:lnTo>
                    <a:pt x="7374" y="20140"/>
                  </a:lnTo>
                  <a:lnTo>
                    <a:pt x="7160" y="18926"/>
                  </a:lnTo>
                  <a:lnTo>
                    <a:pt x="6955" y="17700"/>
                  </a:lnTo>
                  <a:lnTo>
                    <a:pt x="6755" y="16475"/>
                  </a:lnTo>
                  <a:lnTo>
                    <a:pt x="6559" y="15238"/>
                  </a:lnTo>
                  <a:lnTo>
                    <a:pt x="6367" y="14002"/>
                  </a:lnTo>
                  <a:lnTo>
                    <a:pt x="6185" y="12754"/>
                  </a:lnTo>
                  <a:lnTo>
                    <a:pt x="6002" y="11494"/>
                  </a:lnTo>
                  <a:lnTo>
                    <a:pt x="5829" y="10235"/>
                  </a:lnTo>
                  <a:lnTo>
                    <a:pt x="5655" y="8975"/>
                  </a:lnTo>
                  <a:lnTo>
                    <a:pt x="5490" y="7705"/>
                  </a:lnTo>
                  <a:lnTo>
                    <a:pt x="5330" y="6422"/>
                  </a:lnTo>
                  <a:lnTo>
                    <a:pt x="5170" y="5152"/>
                  </a:lnTo>
                  <a:lnTo>
                    <a:pt x="5018" y="3870"/>
                  </a:lnTo>
                  <a:lnTo>
                    <a:pt x="4871" y="2576"/>
                  </a:lnTo>
                  <a:lnTo>
                    <a:pt x="4729" y="1294"/>
                  </a:lnTo>
                  <a:lnTo>
                    <a:pt x="45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2782550" y="-7416500"/>
              <a:ext cx="216400" cy="597975"/>
            </a:xfrm>
            <a:custGeom>
              <a:avLst/>
              <a:gdLst/>
              <a:ahLst/>
              <a:cxnLst/>
              <a:rect l="l" t="t" r="r" b="b"/>
              <a:pathLst>
                <a:path w="8656" h="23919" extrusionOk="0">
                  <a:moveTo>
                    <a:pt x="4720" y="1"/>
                  </a:moveTo>
                  <a:lnTo>
                    <a:pt x="4444" y="511"/>
                  </a:lnTo>
                  <a:lnTo>
                    <a:pt x="4168" y="999"/>
                  </a:lnTo>
                  <a:lnTo>
                    <a:pt x="3887" y="1476"/>
                  </a:lnTo>
                  <a:lnTo>
                    <a:pt x="3602" y="1941"/>
                  </a:lnTo>
                  <a:lnTo>
                    <a:pt x="3317" y="2395"/>
                  </a:lnTo>
                  <a:lnTo>
                    <a:pt x="3028" y="2826"/>
                  </a:lnTo>
                  <a:lnTo>
                    <a:pt x="2738" y="3246"/>
                  </a:lnTo>
                  <a:lnTo>
                    <a:pt x="2445" y="3666"/>
                  </a:lnTo>
                  <a:lnTo>
                    <a:pt x="2146" y="4051"/>
                  </a:lnTo>
                  <a:lnTo>
                    <a:pt x="1848" y="4437"/>
                  </a:lnTo>
                  <a:lnTo>
                    <a:pt x="1545" y="4812"/>
                  </a:lnTo>
                  <a:lnTo>
                    <a:pt x="1243" y="5163"/>
                  </a:lnTo>
                  <a:lnTo>
                    <a:pt x="935" y="5504"/>
                  </a:lnTo>
                  <a:lnTo>
                    <a:pt x="628" y="5844"/>
                  </a:lnTo>
                  <a:lnTo>
                    <a:pt x="316" y="6162"/>
                  </a:lnTo>
                  <a:lnTo>
                    <a:pt x="0" y="6457"/>
                  </a:lnTo>
                  <a:lnTo>
                    <a:pt x="147" y="7398"/>
                  </a:lnTo>
                  <a:lnTo>
                    <a:pt x="294" y="8329"/>
                  </a:lnTo>
                  <a:lnTo>
                    <a:pt x="446" y="9271"/>
                  </a:lnTo>
                  <a:lnTo>
                    <a:pt x="521" y="9724"/>
                  </a:lnTo>
                  <a:lnTo>
                    <a:pt x="601" y="10190"/>
                  </a:lnTo>
                  <a:lnTo>
                    <a:pt x="904" y="11903"/>
                  </a:lnTo>
                  <a:lnTo>
                    <a:pt x="1211" y="13627"/>
                  </a:lnTo>
                  <a:lnTo>
                    <a:pt x="1532" y="15352"/>
                  </a:lnTo>
                  <a:lnTo>
                    <a:pt x="1857" y="17077"/>
                  </a:lnTo>
                  <a:lnTo>
                    <a:pt x="2195" y="18801"/>
                  </a:lnTo>
                  <a:lnTo>
                    <a:pt x="2538" y="20526"/>
                  </a:lnTo>
                  <a:lnTo>
                    <a:pt x="2894" y="22228"/>
                  </a:lnTo>
                  <a:lnTo>
                    <a:pt x="3072" y="23079"/>
                  </a:lnTo>
                  <a:lnTo>
                    <a:pt x="3255" y="23918"/>
                  </a:lnTo>
                  <a:lnTo>
                    <a:pt x="3406" y="23635"/>
                  </a:lnTo>
                  <a:lnTo>
                    <a:pt x="3558" y="23351"/>
                  </a:lnTo>
                  <a:lnTo>
                    <a:pt x="3713" y="23079"/>
                  </a:lnTo>
                  <a:lnTo>
                    <a:pt x="3869" y="22806"/>
                  </a:lnTo>
                  <a:lnTo>
                    <a:pt x="4030" y="22545"/>
                  </a:lnTo>
                  <a:lnTo>
                    <a:pt x="4190" y="22284"/>
                  </a:lnTo>
                  <a:lnTo>
                    <a:pt x="4515" y="21785"/>
                  </a:lnTo>
                  <a:lnTo>
                    <a:pt x="4844" y="21309"/>
                  </a:lnTo>
                  <a:lnTo>
                    <a:pt x="5183" y="20843"/>
                  </a:lnTo>
                  <a:lnTo>
                    <a:pt x="5521" y="20401"/>
                  </a:lnTo>
                  <a:lnTo>
                    <a:pt x="5868" y="19981"/>
                  </a:lnTo>
                  <a:lnTo>
                    <a:pt x="6216" y="19573"/>
                  </a:lnTo>
                  <a:lnTo>
                    <a:pt x="6563" y="19187"/>
                  </a:lnTo>
                  <a:lnTo>
                    <a:pt x="6915" y="18824"/>
                  </a:lnTo>
                  <a:lnTo>
                    <a:pt x="7266" y="18472"/>
                  </a:lnTo>
                  <a:lnTo>
                    <a:pt x="7614" y="18132"/>
                  </a:lnTo>
                  <a:lnTo>
                    <a:pt x="7965" y="17814"/>
                  </a:lnTo>
                  <a:lnTo>
                    <a:pt x="8313" y="17508"/>
                  </a:lnTo>
                  <a:lnTo>
                    <a:pt x="8655" y="17213"/>
                  </a:lnTo>
                  <a:lnTo>
                    <a:pt x="8375" y="16203"/>
                  </a:lnTo>
                  <a:lnTo>
                    <a:pt x="8099" y="15193"/>
                  </a:lnTo>
                  <a:lnTo>
                    <a:pt x="7823" y="14161"/>
                  </a:lnTo>
                  <a:lnTo>
                    <a:pt x="7556" y="13128"/>
                  </a:lnTo>
                  <a:lnTo>
                    <a:pt x="7297" y="12084"/>
                  </a:lnTo>
                  <a:lnTo>
                    <a:pt x="7039" y="11029"/>
                  </a:lnTo>
                  <a:lnTo>
                    <a:pt x="6785" y="9963"/>
                  </a:lnTo>
                  <a:lnTo>
                    <a:pt x="6536" y="8885"/>
                  </a:lnTo>
                  <a:lnTo>
                    <a:pt x="6296" y="7807"/>
                  </a:lnTo>
                  <a:lnTo>
                    <a:pt x="6055" y="6718"/>
                  </a:lnTo>
                  <a:lnTo>
                    <a:pt x="5824" y="5617"/>
                  </a:lnTo>
                  <a:lnTo>
                    <a:pt x="5592" y="4505"/>
                  </a:lnTo>
                  <a:lnTo>
                    <a:pt x="5370" y="3393"/>
                  </a:lnTo>
                  <a:lnTo>
                    <a:pt x="5147" y="2270"/>
                  </a:lnTo>
                  <a:lnTo>
                    <a:pt x="4933" y="1135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2877600" y="-6951300"/>
              <a:ext cx="244550" cy="551425"/>
            </a:xfrm>
            <a:custGeom>
              <a:avLst/>
              <a:gdLst/>
              <a:ahLst/>
              <a:cxnLst/>
              <a:rect l="l" t="t" r="r" b="b"/>
              <a:pathLst>
                <a:path w="9782" h="22057" extrusionOk="0">
                  <a:moveTo>
                    <a:pt x="5236" y="0"/>
                  </a:moveTo>
                  <a:lnTo>
                    <a:pt x="4818" y="477"/>
                  </a:lnTo>
                  <a:lnTo>
                    <a:pt x="4399" y="976"/>
                  </a:lnTo>
                  <a:lnTo>
                    <a:pt x="3985" y="1487"/>
                  </a:lnTo>
                  <a:lnTo>
                    <a:pt x="3571" y="2020"/>
                  </a:lnTo>
                  <a:lnTo>
                    <a:pt x="3162" y="2565"/>
                  </a:lnTo>
                  <a:lnTo>
                    <a:pt x="2756" y="3120"/>
                  </a:lnTo>
                  <a:lnTo>
                    <a:pt x="2351" y="3699"/>
                  </a:lnTo>
                  <a:lnTo>
                    <a:pt x="1955" y="4289"/>
                  </a:lnTo>
                  <a:lnTo>
                    <a:pt x="1701" y="4698"/>
                  </a:lnTo>
                  <a:lnTo>
                    <a:pt x="1452" y="5117"/>
                  </a:lnTo>
                  <a:lnTo>
                    <a:pt x="1207" y="5549"/>
                  </a:lnTo>
                  <a:lnTo>
                    <a:pt x="962" y="5991"/>
                  </a:lnTo>
                  <a:lnTo>
                    <a:pt x="481" y="6887"/>
                  </a:lnTo>
                  <a:lnTo>
                    <a:pt x="241" y="7330"/>
                  </a:lnTo>
                  <a:lnTo>
                    <a:pt x="1" y="7772"/>
                  </a:lnTo>
                  <a:lnTo>
                    <a:pt x="232" y="8748"/>
                  </a:lnTo>
                  <a:lnTo>
                    <a:pt x="464" y="9724"/>
                  </a:lnTo>
                  <a:lnTo>
                    <a:pt x="704" y="10677"/>
                  </a:lnTo>
                  <a:lnTo>
                    <a:pt x="944" y="11630"/>
                  </a:lnTo>
                  <a:lnTo>
                    <a:pt x="1189" y="12572"/>
                  </a:lnTo>
                  <a:lnTo>
                    <a:pt x="1443" y="13502"/>
                  </a:lnTo>
                  <a:lnTo>
                    <a:pt x="1697" y="14421"/>
                  </a:lnTo>
                  <a:lnTo>
                    <a:pt x="1955" y="15329"/>
                  </a:lnTo>
                  <a:lnTo>
                    <a:pt x="2222" y="16225"/>
                  </a:lnTo>
                  <a:lnTo>
                    <a:pt x="2489" y="17099"/>
                  </a:lnTo>
                  <a:lnTo>
                    <a:pt x="2761" y="17972"/>
                  </a:lnTo>
                  <a:lnTo>
                    <a:pt x="3041" y="18823"/>
                  </a:lnTo>
                  <a:lnTo>
                    <a:pt x="3322" y="19652"/>
                  </a:lnTo>
                  <a:lnTo>
                    <a:pt x="3611" y="20469"/>
                  </a:lnTo>
                  <a:lnTo>
                    <a:pt x="3901" y="21274"/>
                  </a:lnTo>
                  <a:lnTo>
                    <a:pt x="4199" y="22057"/>
                  </a:lnTo>
                  <a:lnTo>
                    <a:pt x="4226" y="21989"/>
                  </a:lnTo>
                  <a:lnTo>
                    <a:pt x="4248" y="21932"/>
                  </a:lnTo>
                  <a:lnTo>
                    <a:pt x="4275" y="21864"/>
                  </a:lnTo>
                  <a:lnTo>
                    <a:pt x="4301" y="21807"/>
                  </a:lnTo>
                  <a:lnTo>
                    <a:pt x="4974" y="20616"/>
                  </a:lnTo>
                  <a:lnTo>
                    <a:pt x="5650" y="19447"/>
                  </a:lnTo>
                  <a:lnTo>
                    <a:pt x="6331" y="18279"/>
                  </a:lnTo>
                  <a:lnTo>
                    <a:pt x="7017" y="17133"/>
                  </a:lnTo>
                  <a:lnTo>
                    <a:pt x="7703" y="15987"/>
                  </a:lnTo>
                  <a:lnTo>
                    <a:pt x="8393" y="14864"/>
                  </a:lnTo>
                  <a:lnTo>
                    <a:pt x="9087" y="13740"/>
                  </a:lnTo>
                  <a:lnTo>
                    <a:pt x="9782" y="12640"/>
                  </a:lnTo>
                  <a:lnTo>
                    <a:pt x="9466" y="11925"/>
                  </a:lnTo>
                  <a:lnTo>
                    <a:pt x="9159" y="11199"/>
                  </a:lnTo>
                  <a:lnTo>
                    <a:pt x="8851" y="10450"/>
                  </a:lnTo>
                  <a:lnTo>
                    <a:pt x="8553" y="9713"/>
                  </a:lnTo>
                  <a:lnTo>
                    <a:pt x="8255" y="8952"/>
                  </a:lnTo>
                  <a:lnTo>
                    <a:pt x="7961" y="8181"/>
                  </a:lnTo>
                  <a:lnTo>
                    <a:pt x="7672" y="7409"/>
                  </a:lnTo>
                  <a:lnTo>
                    <a:pt x="7387" y="6615"/>
                  </a:lnTo>
                  <a:lnTo>
                    <a:pt x="7102" y="5821"/>
                  </a:lnTo>
                  <a:lnTo>
                    <a:pt x="6826" y="5015"/>
                  </a:lnTo>
                  <a:lnTo>
                    <a:pt x="6550" y="4198"/>
                  </a:lnTo>
                  <a:lnTo>
                    <a:pt x="6282" y="3381"/>
                  </a:lnTo>
                  <a:lnTo>
                    <a:pt x="6015" y="2542"/>
                  </a:lnTo>
                  <a:lnTo>
                    <a:pt x="5753" y="1702"/>
                  </a:lnTo>
                  <a:lnTo>
                    <a:pt x="5490" y="851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3055575" y="-2076775"/>
              <a:ext cx="211725" cy="525350"/>
            </a:xfrm>
            <a:custGeom>
              <a:avLst/>
              <a:gdLst/>
              <a:ahLst/>
              <a:cxnLst/>
              <a:rect l="l" t="t" r="r" b="b"/>
              <a:pathLst>
                <a:path w="8469" h="21014" extrusionOk="0">
                  <a:moveTo>
                    <a:pt x="8468" y="1"/>
                  </a:moveTo>
                  <a:lnTo>
                    <a:pt x="7970" y="205"/>
                  </a:lnTo>
                  <a:lnTo>
                    <a:pt x="7462" y="375"/>
                  </a:lnTo>
                  <a:lnTo>
                    <a:pt x="6955" y="534"/>
                  </a:lnTo>
                  <a:lnTo>
                    <a:pt x="6447" y="659"/>
                  </a:lnTo>
                  <a:lnTo>
                    <a:pt x="5935" y="784"/>
                  </a:lnTo>
                  <a:lnTo>
                    <a:pt x="5423" y="875"/>
                  </a:lnTo>
                  <a:lnTo>
                    <a:pt x="4911" y="954"/>
                  </a:lnTo>
                  <a:lnTo>
                    <a:pt x="4399" y="1022"/>
                  </a:lnTo>
                  <a:lnTo>
                    <a:pt x="3887" y="1068"/>
                  </a:lnTo>
                  <a:lnTo>
                    <a:pt x="3371" y="1090"/>
                  </a:lnTo>
                  <a:lnTo>
                    <a:pt x="2859" y="1102"/>
                  </a:lnTo>
                  <a:lnTo>
                    <a:pt x="2347" y="1102"/>
                  </a:lnTo>
                  <a:lnTo>
                    <a:pt x="1835" y="1090"/>
                  </a:lnTo>
                  <a:lnTo>
                    <a:pt x="1323" y="1056"/>
                  </a:lnTo>
                  <a:lnTo>
                    <a:pt x="815" y="1011"/>
                  </a:lnTo>
                  <a:lnTo>
                    <a:pt x="308" y="954"/>
                  </a:lnTo>
                  <a:lnTo>
                    <a:pt x="254" y="2145"/>
                  </a:lnTo>
                  <a:lnTo>
                    <a:pt x="201" y="3348"/>
                  </a:lnTo>
                  <a:lnTo>
                    <a:pt x="156" y="4539"/>
                  </a:lnTo>
                  <a:lnTo>
                    <a:pt x="121" y="5742"/>
                  </a:lnTo>
                  <a:lnTo>
                    <a:pt x="85" y="6945"/>
                  </a:lnTo>
                  <a:lnTo>
                    <a:pt x="58" y="8136"/>
                  </a:lnTo>
                  <a:lnTo>
                    <a:pt x="36" y="9339"/>
                  </a:lnTo>
                  <a:lnTo>
                    <a:pt x="18" y="10541"/>
                  </a:lnTo>
                  <a:lnTo>
                    <a:pt x="5" y="11744"/>
                  </a:lnTo>
                  <a:lnTo>
                    <a:pt x="0" y="12947"/>
                  </a:lnTo>
                  <a:lnTo>
                    <a:pt x="0" y="14138"/>
                  </a:lnTo>
                  <a:lnTo>
                    <a:pt x="5" y="15341"/>
                  </a:lnTo>
                  <a:lnTo>
                    <a:pt x="18" y="16544"/>
                  </a:lnTo>
                  <a:lnTo>
                    <a:pt x="36" y="17746"/>
                  </a:lnTo>
                  <a:lnTo>
                    <a:pt x="58" y="18949"/>
                  </a:lnTo>
                  <a:lnTo>
                    <a:pt x="90" y="20152"/>
                  </a:lnTo>
                  <a:lnTo>
                    <a:pt x="579" y="20152"/>
                  </a:lnTo>
                  <a:lnTo>
                    <a:pt x="1073" y="20140"/>
                  </a:lnTo>
                  <a:lnTo>
                    <a:pt x="2066" y="20129"/>
                  </a:lnTo>
                  <a:lnTo>
                    <a:pt x="3064" y="20118"/>
                  </a:lnTo>
                  <a:lnTo>
                    <a:pt x="3562" y="20118"/>
                  </a:lnTo>
                  <a:lnTo>
                    <a:pt x="4061" y="20140"/>
                  </a:lnTo>
                  <a:lnTo>
                    <a:pt x="4555" y="20163"/>
                  </a:lnTo>
                  <a:lnTo>
                    <a:pt x="5054" y="20208"/>
                  </a:lnTo>
                  <a:lnTo>
                    <a:pt x="5548" y="20265"/>
                  </a:lnTo>
                  <a:lnTo>
                    <a:pt x="6042" y="20356"/>
                  </a:lnTo>
                  <a:lnTo>
                    <a:pt x="6532" y="20458"/>
                  </a:lnTo>
                  <a:lnTo>
                    <a:pt x="6777" y="20515"/>
                  </a:lnTo>
                  <a:lnTo>
                    <a:pt x="7021" y="20594"/>
                  </a:lnTo>
                  <a:lnTo>
                    <a:pt x="7262" y="20662"/>
                  </a:lnTo>
                  <a:lnTo>
                    <a:pt x="7507" y="20753"/>
                  </a:lnTo>
                  <a:lnTo>
                    <a:pt x="7747" y="20844"/>
                  </a:lnTo>
                  <a:lnTo>
                    <a:pt x="7988" y="20946"/>
                  </a:lnTo>
                  <a:lnTo>
                    <a:pt x="8001" y="20957"/>
                  </a:lnTo>
                  <a:lnTo>
                    <a:pt x="8005" y="20980"/>
                  </a:lnTo>
                  <a:lnTo>
                    <a:pt x="8014" y="21002"/>
                  </a:lnTo>
                  <a:lnTo>
                    <a:pt x="8023" y="21014"/>
                  </a:lnTo>
                  <a:lnTo>
                    <a:pt x="8005" y="19709"/>
                  </a:lnTo>
                  <a:lnTo>
                    <a:pt x="7988" y="18416"/>
                  </a:lnTo>
                  <a:lnTo>
                    <a:pt x="7979" y="17236"/>
                  </a:lnTo>
                  <a:lnTo>
                    <a:pt x="7970" y="16078"/>
                  </a:lnTo>
                  <a:lnTo>
                    <a:pt x="7970" y="14910"/>
                  </a:lnTo>
                  <a:lnTo>
                    <a:pt x="7970" y="13741"/>
                  </a:lnTo>
                  <a:lnTo>
                    <a:pt x="7979" y="12572"/>
                  </a:lnTo>
                  <a:lnTo>
                    <a:pt x="7992" y="11415"/>
                  </a:lnTo>
                  <a:lnTo>
                    <a:pt x="8014" y="10258"/>
                  </a:lnTo>
                  <a:lnTo>
                    <a:pt x="8037" y="9101"/>
                  </a:lnTo>
                  <a:lnTo>
                    <a:pt x="8068" y="7943"/>
                  </a:lnTo>
                  <a:lnTo>
                    <a:pt x="8108" y="6797"/>
                  </a:lnTo>
                  <a:lnTo>
                    <a:pt x="8152" y="5651"/>
                  </a:lnTo>
                  <a:lnTo>
                    <a:pt x="8201" y="4505"/>
                  </a:lnTo>
                  <a:lnTo>
                    <a:pt x="8259" y="3371"/>
                  </a:lnTo>
                  <a:lnTo>
                    <a:pt x="8321" y="2247"/>
                  </a:lnTo>
                  <a:lnTo>
                    <a:pt x="8393" y="1124"/>
                  </a:lnTo>
                  <a:lnTo>
                    <a:pt x="8468" y="1"/>
                  </a:lnTo>
                  <a:close/>
                  <a:moveTo>
                    <a:pt x="8023" y="21014"/>
                  </a:moveTo>
                  <a:lnTo>
                    <a:pt x="8023" y="21014"/>
                  </a:lnTo>
                  <a:lnTo>
                    <a:pt x="8023" y="21014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3060475" y="-1514000"/>
              <a:ext cx="209150" cy="417850"/>
            </a:xfrm>
            <a:custGeom>
              <a:avLst/>
              <a:gdLst/>
              <a:ahLst/>
              <a:cxnLst/>
              <a:rect l="l" t="t" r="r" b="b"/>
              <a:pathLst>
                <a:path w="8366" h="16714" extrusionOk="0">
                  <a:moveTo>
                    <a:pt x="7845" y="1"/>
                  </a:moveTo>
                  <a:lnTo>
                    <a:pt x="7818" y="46"/>
                  </a:lnTo>
                  <a:lnTo>
                    <a:pt x="7792" y="91"/>
                  </a:lnTo>
                  <a:lnTo>
                    <a:pt x="7556" y="193"/>
                  </a:lnTo>
                  <a:lnTo>
                    <a:pt x="7315" y="284"/>
                  </a:lnTo>
                  <a:lnTo>
                    <a:pt x="7079" y="375"/>
                  </a:lnTo>
                  <a:lnTo>
                    <a:pt x="6839" y="454"/>
                  </a:lnTo>
                  <a:lnTo>
                    <a:pt x="6598" y="522"/>
                  </a:lnTo>
                  <a:lnTo>
                    <a:pt x="6358" y="579"/>
                  </a:lnTo>
                  <a:lnTo>
                    <a:pt x="5873" y="693"/>
                  </a:lnTo>
                  <a:lnTo>
                    <a:pt x="5387" y="772"/>
                  </a:lnTo>
                  <a:lnTo>
                    <a:pt x="4898" y="829"/>
                  </a:lnTo>
                  <a:lnTo>
                    <a:pt x="4408" y="874"/>
                  </a:lnTo>
                  <a:lnTo>
                    <a:pt x="3918" y="897"/>
                  </a:lnTo>
                  <a:lnTo>
                    <a:pt x="3428" y="920"/>
                  </a:lnTo>
                  <a:lnTo>
                    <a:pt x="2934" y="920"/>
                  </a:lnTo>
                  <a:lnTo>
                    <a:pt x="1955" y="908"/>
                  </a:lnTo>
                  <a:lnTo>
                    <a:pt x="975" y="874"/>
                  </a:lnTo>
                  <a:lnTo>
                    <a:pt x="0" y="863"/>
                  </a:lnTo>
                  <a:lnTo>
                    <a:pt x="36" y="1759"/>
                  </a:lnTo>
                  <a:lnTo>
                    <a:pt x="72" y="2655"/>
                  </a:lnTo>
                  <a:lnTo>
                    <a:pt x="112" y="3552"/>
                  </a:lnTo>
                  <a:lnTo>
                    <a:pt x="156" y="4437"/>
                  </a:lnTo>
                  <a:lnTo>
                    <a:pt x="205" y="5333"/>
                  </a:lnTo>
                  <a:lnTo>
                    <a:pt x="254" y="6229"/>
                  </a:lnTo>
                  <a:lnTo>
                    <a:pt x="308" y="7126"/>
                  </a:lnTo>
                  <a:lnTo>
                    <a:pt x="361" y="8011"/>
                  </a:lnTo>
                  <a:lnTo>
                    <a:pt x="419" y="8907"/>
                  </a:lnTo>
                  <a:lnTo>
                    <a:pt x="481" y="9792"/>
                  </a:lnTo>
                  <a:lnTo>
                    <a:pt x="548" y="10688"/>
                  </a:lnTo>
                  <a:lnTo>
                    <a:pt x="615" y="11573"/>
                  </a:lnTo>
                  <a:lnTo>
                    <a:pt x="682" y="12458"/>
                  </a:lnTo>
                  <a:lnTo>
                    <a:pt x="757" y="13355"/>
                  </a:lnTo>
                  <a:lnTo>
                    <a:pt x="833" y="14240"/>
                  </a:lnTo>
                  <a:lnTo>
                    <a:pt x="913" y="15125"/>
                  </a:lnTo>
                  <a:lnTo>
                    <a:pt x="1844" y="15284"/>
                  </a:lnTo>
                  <a:lnTo>
                    <a:pt x="2774" y="15465"/>
                  </a:lnTo>
                  <a:lnTo>
                    <a:pt x="3705" y="15647"/>
                  </a:lnTo>
                  <a:lnTo>
                    <a:pt x="4639" y="15840"/>
                  </a:lnTo>
                  <a:lnTo>
                    <a:pt x="5570" y="16044"/>
                  </a:lnTo>
                  <a:lnTo>
                    <a:pt x="6500" y="16259"/>
                  </a:lnTo>
                  <a:lnTo>
                    <a:pt x="7435" y="16486"/>
                  </a:lnTo>
                  <a:lnTo>
                    <a:pt x="8366" y="16713"/>
                  </a:lnTo>
                  <a:lnTo>
                    <a:pt x="8304" y="15658"/>
                  </a:lnTo>
                  <a:lnTo>
                    <a:pt x="8246" y="14603"/>
                  </a:lnTo>
                  <a:lnTo>
                    <a:pt x="8192" y="13548"/>
                  </a:lnTo>
                  <a:lnTo>
                    <a:pt x="8143" y="12493"/>
                  </a:lnTo>
                  <a:lnTo>
                    <a:pt x="8099" y="11437"/>
                  </a:lnTo>
                  <a:lnTo>
                    <a:pt x="8063" y="10371"/>
                  </a:lnTo>
                  <a:lnTo>
                    <a:pt x="8028" y="9316"/>
                  </a:lnTo>
                  <a:lnTo>
                    <a:pt x="7996" y="8260"/>
                  </a:lnTo>
                  <a:lnTo>
                    <a:pt x="7970" y="7205"/>
                  </a:lnTo>
                  <a:lnTo>
                    <a:pt x="7947" y="6161"/>
                  </a:lnTo>
                  <a:lnTo>
                    <a:pt x="7907" y="4074"/>
                  </a:lnTo>
                  <a:lnTo>
                    <a:pt x="7872" y="2020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3086750" y="-3865475"/>
              <a:ext cx="1362800" cy="1088400"/>
            </a:xfrm>
            <a:custGeom>
              <a:avLst/>
              <a:gdLst/>
              <a:ahLst/>
              <a:cxnLst/>
              <a:rect l="l" t="t" r="r" b="b"/>
              <a:pathLst>
                <a:path w="54512" h="43536" extrusionOk="0">
                  <a:moveTo>
                    <a:pt x="4670" y="9804"/>
                  </a:moveTo>
                  <a:lnTo>
                    <a:pt x="4764" y="9815"/>
                  </a:lnTo>
                  <a:lnTo>
                    <a:pt x="4853" y="9827"/>
                  </a:lnTo>
                  <a:lnTo>
                    <a:pt x="4946" y="9861"/>
                  </a:lnTo>
                  <a:lnTo>
                    <a:pt x="5035" y="9895"/>
                  </a:lnTo>
                  <a:lnTo>
                    <a:pt x="5129" y="9940"/>
                  </a:lnTo>
                  <a:lnTo>
                    <a:pt x="5218" y="9997"/>
                  </a:lnTo>
                  <a:lnTo>
                    <a:pt x="5311" y="10053"/>
                  </a:lnTo>
                  <a:lnTo>
                    <a:pt x="5405" y="10122"/>
                  </a:lnTo>
                  <a:lnTo>
                    <a:pt x="5494" y="10201"/>
                  </a:lnTo>
                  <a:lnTo>
                    <a:pt x="5677" y="10382"/>
                  </a:lnTo>
                  <a:lnTo>
                    <a:pt x="5859" y="10587"/>
                  </a:lnTo>
                  <a:lnTo>
                    <a:pt x="5948" y="10519"/>
                  </a:lnTo>
                  <a:lnTo>
                    <a:pt x="6042" y="10473"/>
                  </a:lnTo>
                  <a:lnTo>
                    <a:pt x="6126" y="10451"/>
                  </a:lnTo>
                  <a:lnTo>
                    <a:pt x="6215" y="10439"/>
                  </a:lnTo>
                  <a:lnTo>
                    <a:pt x="6304" y="10451"/>
                  </a:lnTo>
                  <a:lnTo>
                    <a:pt x="6389" y="10485"/>
                  </a:lnTo>
                  <a:lnTo>
                    <a:pt x="6473" y="10530"/>
                  </a:lnTo>
                  <a:lnTo>
                    <a:pt x="6558" y="10587"/>
                  </a:lnTo>
                  <a:lnTo>
                    <a:pt x="6638" y="10666"/>
                  </a:lnTo>
                  <a:lnTo>
                    <a:pt x="6718" y="10757"/>
                  </a:lnTo>
                  <a:lnTo>
                    <a:pt x="6798" y="10859"/>
                  </a:lnTo>
                  <a:lnTo>
                    <a:pt x="6874" y="10984"/>
                  </a:lnTo>
                  <a:lnTo>
                    <a:pt x="6950" y="11109"/>
                  </a:lnTo>
                  <a:lnTo>
                    <a:pt x="7021" y="11256"/>
                  </a:lnTo>
                  <a:lnTo>
                    <a:pt x="7092" y="11404"/>
                  </a:lnTo>
                  <a:lnTo>
                    <a:pt x="7159" y="11574"/>
                  </a:lnTo>
                  <a:lnTo>
                    <a:pt x="7226" y="11744"/>
                  </a:lnTo>
                  <a:lnTo>
                    <a:pt x="7288" y="11926"/>
                  </a:lnTo>
                  <a:lnTo>
                    <a:pt x="7346" y="12118"/>
                  </a:lnTo>
                  <a:lnTo>
                    <a:pt x="7404" y="12323"/>
                  </a:lnTo>
                  <a:lnTo>
                    <a:pt x="7457" y="12527"/>
                  </a:lnTo>
                  <a:lnTo>
                    <a:pt x="7511" y="12742"/>
                  </a:lnTo>
                  <a:lnTo>
                    <a:pt x="7560" y="12958"/>
                  </a:lnTo>
                  <a:lnTo>
                    <a:pt x="7604" y="13185"/>
                  </a:lnTo>
                  <a:lnTo>
                    <a:pt x="7644" y="13412"/>
                  </a:lnTo>
                  <a:lnTo>
                    <a:pt x="7680" y="13639"/>
                  </a:lnTo>
                  <a:lnTo>
                    <a:pt x="7716" y="13877"/>
                  </a:lnTo>
                  <a:lnTo>
                    <a:pt x="7747" y="14115"/>
                  </a:lnTo>
                  <a:lnTo>
                    <a:pt x="7769" y="14354"/>
                  </a:lnTo>
                  <a:lnTo>
                    <a:pt x="7791" y="14592"/>
                  </a:lnTo>
                  <a:lnTo>
                    <a:pt x="7809" y="14841"/>
                  </a:lnTo>
                  <a:lnTo>
                    <a:pt x="7822" y="15080"/>
                  </a:lnTo>
                  <a:lnTo>
                    <a:pt x="7836" y="15454"/>
                  </a:lnTo>
                  <a:lnTo>
                    <a:pt x="7840" y="15829"/>
                  </a:lnTo>
                  <a:lnTo>
                    <a:pt x="7831" y="16180"/>
                  </a:lnTo>
                  <a:lnTo>
                    <a:pt x="7818" y="16521"/>
                  </a:lnTo>
                  <a:lnTo>
                    <a:pt x="7791" y="16850"/>
                  </a:lnTo>
                  <a:lnTo>
                    <a:pt x="7756" y="17167"/>
                  </a:lnTo>
                  <a:lnTo>
                    <a:pt x="7716" y="17474"/>
                  </a:lnTo>
                  <a:lnTo>
                    <a:pt x="7667" y="17769"/>
                  </a:lnTo>
                  <a:lnTo>
                    <a:pt x="7609" y="18041"/>
                  </a:lnTo>
                  <a:lnTo>
                    <a:pt x="7546" y="18313"/>
                  </a:lnTo>
                  <a:lnTo>
                    <a:pt x="7475" y="18563"/>
                  </a:lnTo>
                  <a:lnTo>
                    <a:pt x="7399" y="18801"/>
                  </a:lnTo>
                  <a:lnTo>
                    <a:pt x="7315" y="19028"/>
                  </a:lnTo>
                  <a:lnTo>
                    <a:pt x="7230" y="19232"/>
                  </a:lnTo>
                  <a:lnTo>
                    <a:pt x="7137" y="19437"/>
                  </a:lnTo>
                  <a:lnTo>
                    <a:pt x="7039" y="19618"/>
                  </a:lnTo>
                  <a:lnTo>
                    <a:pt x="6936" y="19788"/>
                  </a:lnTo>
                  <a:lnTo>
                    <a:pt x="6830" y="19936"/>
                  </a:lnTo>
                  <a:lnTo>
                    <a:pt x="6718" y="20083"/>
                  </a:lnTo>
                  <a:lnTo>
                    <a:pt x="6607" y="20208"/>
                  </a:lnTo>
                  <a:lnTo>
                    <a:pt x="6491" y="20310"/>
                  </a:lnTo>
                  <a:lnTo>
                    <a:pt x="6371" y="20412"/>
                  </a:lnTo>
                  <a:lnTo>
                    <a:pt x="6251" y="20492"/>
                  </a:lnTo>
                  <a:lnTo>
                    <a:pt x="6126" y="20560"/>
                  </a:lnTo>
                  <a:lnTo>
                    <a:pt x="6006" y="20617"/>
                  </a:lnTo>
                  <a:lnTo>
                    <a:pt x="5881" y="20651"/>
                  </a:lnTo>
                  <a:lnTo>
                    <a:pt x="5757" y="20673"/>
                  </a:lnTo>
                  <a:lnTo>
                    <a:pt x="5628" y="20673"/>
                  </a:lnTo>
                  <a:lnTo>
                    <a:pt x="5503" y="20662"/>
                  </a:lnTo>
                  <a:lnTo>
                    <a:pt x="5378" y="20639"/>
                  </a:lnTo>
                  <a:lnTo>
                    <a:pt x="5254" y="20594"/>
                  </a:lnTo>
                  <a:lnTo>
                    <a:pt x="5133" y="20537"/>
                  </a:lnTo>
                  <a:lnTo>
                    <a:pt x="5009" y="20469"/>
                  </a:lnTo>
                  <a:lnTo>
                    <a:pt x="4884" y="20367"/>
                  </a:lnTo>
                  <a:lnTo>
                    <a:pt x="4759" y="20254"/>
                  </a:lnTo>
                  <a:lnTo>
                    <a:pt x="4635" y="20129"/>
                  </a:lnTo>
                  <a:lnTo>
                    <a:pt x="4506" y="19981"/>
                  </a:lnTo>
                  <a:lnTo>
                    <a:pt x="4381" y="19822"/>
                  </a:lnTo>
                  <a:lnTo>
                    <a:pt x="4256" y="19652"/>
                  </a:lnTo>
                  <a:lnTo>
                    <a:pt x="4136" y="19459"/>
                  </a:lnTo>
                  <a:lnTo>
                    <a:pt x="4016" y="19255"/>
                  </a:lnTo>
                  <a:lnTo>
                    <a:pt x="3896" y="19040"/>
                  </a:lnTo>
                  <a:lnTo>
                    <a:pt x="3784" y="18813"/>
                  </a:lnTo>
                  <a:lnTo>
                    <a:pt x="3673" y="18574"/>
                  </a:lnTo>
                  <a:lnTo>
                    <a:pt x="3566" y="18325"/>
                  </a:lnTo>
                  <a:lnTo>
                    <a:pt x="3464" y="18064"/>
                  </a:lnTo>
                  <a:lnTo>
                    <a:pt x="3370" y="17791"/>
                  </a:lnTo>
                  <a:lnTo>
                    <a:pt x="3281" y="17508"/>
                  </a:lnTo>
                  <a:lnTo>
                    <a:pt x="3197" y="17213"/>
                  </a:lnTo>
                  <a:lnTo>
                    <a:pt x="3121" y="16906"/>
                  </a:lnTo>
                  <a:lnTo>
                    <a:pt x="3054" y="16600"/>
                  </a:lnTo>
                  <a:lnTo>
                    <a:pt x="2996" y="16282"/>
                  </a:lnTo>
                  <a:lnTo>
                    <a:pt x="2943" y="15965"/>
                  </a:lnTo>
                  <a:lnTo>
                    <a:pt x="2903" y="15636"/>
                  </a:lnTo>
                  <a:lnTo>
                    <a:pt x="2872" y="15295"/>
                  </a:lnTo>
                  <a:lnTo>
                    <a:pt x="2863" y="15125"/>
                  </a:lnTo>
                  <a:lnTo>
                    <a:pt x="2854" y="14955"/>
                  </a:lnTo>
                  <a:lnTo>
                    <a:pt x="2845" y="14785"/>
                  </a:lnTo>
                  <a:lnTo>
                    <a:pt x="2841" y="14615"/>
                  </a:lnTo>
                  <a:lnTo>
                    <a:pt x="2841" y="14444"/>
                  </a:lnTo>
                  <a:lnTo>
                    <a:pt x="2845" y="14263"/>
                  </a:lnTo>
                  <a:lnTo>
                    <a:pt x="2849" y="14093"/>
                  </a:lnTo>
                  <a:lnTo>
                    <a:pt x="2858" y="13911"/>
                  </a:lnTo>
                  <a:lnTo>
                    <a:pt x="2872" y="13741"/>
                  </a:lnTo>
                  <a:lnTo>
                    <a:pt x="2885" y="13559"/>
                  </a:lnTo>
                  <a:lnTo>
                    <a:pt x="2903" y="13378"/>
                  </a:lnTo>
                  <a:lnTo>
                    <a:pt x="2925" y="13196"/>
                  </a:lnTo>
                  <a:lnTo>
                    <a:pt x="2952" y="13026"/>
                  </a:lnTo>
                  <a:lnTo>
                    <a:pt x="2979" y="12845"/>
                  </a:lnTo>
                  <a:lnTo>
                    <a:pt x="3014" y="12663"/>
                  </a:lnTo>
                  <a:lnTo>
                    <a:pt x="3050" y="12482"/>
                  </a:lnTo>
                  <a:lnTo>
                    <a:pt x="3090" y="12300"/>
                  </a:lnTo>
                  <a:lnTo>
                    <a:pt x="3134" y="12118"/>
                  </a:lnTo>
                  <a:lnTo>
                    <a:pt x="3201" y="11857"/>
                  </a:lnTo>
                  <a:lnTo>
                    <a:pt x="3272" y="11619"/>
                  </a:lnTo>
                  <a:lnTo>
                    <a:pt x="3344" y="11392"/>
                  </a:lnTo>
                  <a:lnTo>
                    <a:pt x="3415" y="11188"/>
                  </a:lnTo>
                  <a:lnTo>
                    <a:pt x="3491" y="10995"/>
                  </a:lnTo>
                  <a:lnTo>
                    <a:pt x="3571" y="10825"/>
                  </a:lnTo>
                  <a:lnTo>
                    <a:pt x="3646" y="10655"/>
                  </a:lnTo>
                  <a:lnTo>
                    <a:pt x="3726" y="10519"/>
                  </a:lnTo>
                  <a:lnTo>
                    <a:pt x="3807" y="10382"/>
                  </a:lnTo>
                  <a:lnTo>
                    <a:pt x="3891" y="10269"/>
                  </a:lnTo>
                  <a:lnTo>
                    <a:pt x="3971" y="10167"/>
                  </a:lnTo>
                  <a:lnTo>
                    <a:pt x="4056" y="10076"/>
                  </a:lnTo>
                  <a:lnTo>
                    <a:pt x="4141" y="9997"/>
                  </a:lnTo>
                  <a:lnTo>
                    <a:pt x="4230" y="9940"/>
                  </a:lnTo>
                  <a:lnTo>
                    <a:pt x="4314" y="9895"/>
                  </a:lnTo>
                  <a:lnTo>
                    <a:pt x="4403" y="9849"/>
                  </a:lnTo>
                  <a:lnTo>
                    <a:pt x="4492" y="9827"/>
                  </a:lnTo>
                  <a:lnTo>
                    <a:pt x="4581" y="9815"/>
                  </a:lnTo>
                  <a:lnTo>
                    <a:pt x="4670" y="9804"/>
                  </a:lnTo>
                  <a:close/>
                  <a:moveTo>
                    <a:pt x="18200" y="16748"/>
                  </a:moveTo>
                  <a:lnTo>
                    <a:pt x="18294" y="16770"/>
                  </a:lnTo>
                  <a:lnTo>
                    <a:pt x="18387" y="16804"/>
                  </a:lnTo>
                  <a:lnTo>
                    <a:pt x="18476" y="16861"/>
                  </a:lnTo>
                  <a:lnTo>
                    <a:pt x="18565" y="16929"/>
                  </a:lnTo>
                  <a:lnTo>
                    <a:pt x="18650" y="17031"/>
                  </a:lnTo>
                  <a:lnTo>
                    <a:pt x="18726" y="17133"/>
                  </a:lnTo>
                  <a:lnTo>
                    <a:pt x="18806" y="17258"/>
                  </a:lnTo>
                  <a:lnTo>
                    <a:pt x="18877" y="17406"/>
                  </a:lnTo>
                  <a:lnTo>
                    <a:pt x="18944" y="17553"/>
                  </a:lnTo>
                  <a:lnTo>
                    <a:pt x="19011" y="17723"/>
                  </a:lnTo>
                  <a:lnTo>
                    <a:pt x="19069" y="17905"/>
                  </a:lnTo>
                  <a:lnTo>
                    <a:pt x="19126" y="18098"/>
                  </a:lnTo>
                  <a:lnTo>
                    <a:pt x="19175" y="18302"/>
                  </a:lnTo>
                  <a:lnTo>
                    <a:pt x="19224" y="18518"/>
                  </a:lnTo>
                  <a:lnTo>
                    <a:pt x="19264" y="18745"/>
                  </a:lnTo>
                  <a:lnTo>
                    <a:pt x="19305" y="18971"/>
                  </a:lnTo>
                  <a:lnTo>
                    <a:pt x="19336" y="19210"/>
                  </a:lnTo>
                  <a:lnTo>
                    <a:pt x="19362" y="19448"/>
                  </a:lnTo>
                  <a:lnTo>
                    <a:pt x="19380" y="19698"/>
                  </a:lnTo>
                  <a:lnTo>
                    <a:pt x="19398" y="19947"/>
                  </a:lnTo>
                  <a:lnTo>
                    <a:pt x="19407" y="20197"/>
                  </a:lnTo>
                  <a:lnTo>
                    <a:pt x="19411" y="20458"/>
                  </a:lnTo>
                  <a:lnTo>
                    <a:pt x="19407" y="20719"/>
                  </a:lnTo>
                  <a:lnTo>
                    <a:pt x="19398" y="20968"/>
                  </a:lnTo>
                  <a:lnTo>
                    <a:pt x="19385" y="21229"/>
                  </a:lnTo>
                  <a:lnTo>
                    <a:pt x="19362" y="21479"/>
                  </a:lnTo>
                  <a:lnTo>
                    <a:pt x="19336" y="21740"/>
                  </a:lnTo>
                  <a:lnTo>
                    <a:pt x="19300" y="21989"/>
                  </a:lnTo>
                  <a:lnTo>
                    <a:pt x="19260" y="22228"/>
                  </a:lnTo>
                  <a:lnTo>
                    <a:pt x="19207" y="22489"/>
                  </a:lnTo>
                  <a:lnTo>
                    <a:pt x="19149" y="22738"/>
                  </a:lnTo>
                  <a:lnTo>
                    <a:pt x="19086" y="22977"/>
                  </a:lnTo>
                  <a:lnTo>
                    <a:pt x="19020" y="23204"/>
                  </a:lnTo>
                  <a:lnTo>
                    <a:pt x="18953" y="23419"/>
                  </a:lnTo>
                  <a:lnTo>
                    <a:pt x="18877" y="23623"/>
                  </a:lnTo>
                  <a:lnTo>
                    <a:pt x="18801" y="23828"/>
                  </a:lnTo>
                  <a:lnTo>
                    <a:pt x="18721" y="24009"/>
                  </a:lnTo>
                  <a:lnTo>
                    <a:pt x="18637" y="24191"/>
                  </a:lnTo>
                  <a:lnTo>
                    <a:pt x="18552" y="24349"/>
                  </a:lnTo>
                  <a:lnTo>
                    <a:pt x="18463" y="24508"/>
                  </a:lnTo>
                  <a:lnTo>
                    <a:pt x="18370" y="24656"/>
                  </a:lnTo>
                  <a:lnTo>
                    <a:pt x="18276" y="24792"/>
                  </a:lnTo>
                  <a:lnTo>
                    <a:pt x="18178" y="24905"/>
                  </a:lnTo>
                  <a:lnTo>
                    <a:pt x="18080" y="25019"/>
                  </a:lnTo>
                  <a:lnTo>
                    <a:pt x="17982" y="25121"/>
                  </a:lnTo>
                  <a:lnTo>
                    <a:pt x="17880" y="25212"/>
                  </a:lnTo>
                  <a:lnTo>
                    <a:pt x="17777" y="25291"/>
                  </a:lnTo>
                  <a:lnTo>
                    <a:pt x="17671" y="25359"/>
                  </a:lnTo>
                  <a:lnTo>
                    <a:pt x="17568" y="25416"/>
                  </a:lnTo>
                  <a:lnTo>
                    <a:pt x="17461" y="25461"/>
                  </a:lnTo>
                  <a:lnTo>
                    <a:pt x="17354" y="25495"/>
                  </a:lnTo>
                  <a:lnTo>
                    <a:pt x="17248" y="25518"/>
                  </a:lnTo>
                  <a:lnTo>
                    <a:pt x="17145" y="25529"/>
                  </a:lnTo>
                  <a:lnTo>
                    <a:pt x="17038" y="25529"/>
                  </a:lnTo>
                  <a:lnTo>
                    <a:pt x="16932" y="25507"/>
                  </a:lnTo>
                  <a:lnTo>
                    <a:pt x="16825" y="25484"/>
                  </a:lnTo>
                  <a:lnTo>
                    <a:pt x="16722" y="25450"/>
                  </a:lnTo>
                  <a:lnTo>
                    <a:pt x="16615" y="25405"/>
                  </a:lnTo>
                  <a:lnTo>
                    <a:pt x="16513" y="25348"/>
                  </a:lnTo>
                  <a:lnTo>
                    <a:pt x="16415" y="25268"/>
                  </a:lnTo>
                  <a:lnTo>
                    <a:pt x="16313" y="25189"/>
                  </a:lnTo>
                  <a:lnTo>
                    <a:pt x="16228" y="25098"/>
                  </a:lnTo>
                  <a:lnTo>
                    <a:pt x="16143" y="24996"/>
                  </a:lnTo>
                  <a:lnTo>
                    <a:pt x="16063" y="24894"/>
                  </a:lnTo>
                  <a:lnTo>
                    <a:pt x="15983" y="24769"/>
                  </a:lnTo>
                  <a:lnTo>
                    <a:pt x="15908" y="24644"/>
                  </a:lnTo>
                  <a:lnTo>
                    <a:pt x="15836" y="24497"/>
                  </a:lnTo>
                  <a:lnTo>
                    <a:pt x="15765" y="24349"/>
                  </a:lnTo>
                  <a:lnTo>
                    <a:pt x="15694" y="24191"/>
                  </a:lnTo>
                  <a:lnTo>
                    <a:pt x="15631" y="24032"/>
                  </a:lnTo>
                  <a:lnTo>
                    <a:pt x="15569" y="23862"/>
                  </a:lnTo>
                  <a:lnTo>
                    <a:pt x="15511" y="23680"/>
                  </a:lnTo>
                  <a:lnTo>
                    <a:pt x="15453" y="23487"/>
                  </a:lnTo>
                  <a:lnTo>
                    <a:pt x="15404" y="23294"/>
                  </a:lnTo>
                  <a:lnTo>
                    <a:pt x="15360" y="23101"/>
                  </a:lnTo>
                  <a:lnTo>
                    <a:pt x="15315" y="22897"/>
                  </a:lnTo>
                  <a:lnTo>
                    <a:pt x="15275" y="22693"/>
                  </a:lnTo>
                  <a:lnTo>
                    <a:pt x="15244" y="22477"/>
                  </a:lnTo>
                  <a:lnTo>
                    <a:pt x="15213" y="22262"/>
                  </a:lnTo>
                  <a:lnTo>
                    <a:pt x="15191" y="22035"/>
                  </a:lnTo>
                  <a:lnTo>
                    <a:pt x="15173" y="21819"/>
                  </a:lnTo>
                  <a:lnTo>
                    <a:pt x="15160" y="21592"/>
                  </a:lnTo>
                  <a:lnTo>
                    <a:pt x="15151" y="21365"/>
                  </a:lnTo>
                  <a:lnTo>
                    <a:pt x="15151" y="21139"/>
                  </a:lnTo>
                  <a:lnTo>
                    <a:pt x="15155" y="20900"/>
                  </a:lnTo>
                  <a:lnTo>
                    <a:pt x="15164" y="20673"/>
                  </a:lnTo>
                  <a:lnTo>
                    <a:pt x="15177" y="20446"/>
                  </a:lnTo>
                  <a:lnTo>
                    <a:pt x="15200" y="20208"/>
                  </a:lnTo>
                  <a:lnTo>
                    <a:pt x="15231" y="19981"/>
                  </a:lnTo>
                  <a:lnTo>
                    <a:pt x="15266" y="19754"/>
                  </a:lnTo>
                  <a:lnTo>
                    <a:pt x="15306" y="19527"/>
                  </a:lnTo>
                  <a:lnTo>
                    <a:pt x="15355" y="19300"/>
                  </a:lnTo>
                  <a:lnTo>
                    <a:pt x="15413" y="19074"/>
                  </a:lnTo>
                  <a:lnTo>
                    <a:pt x="15453" y="18937"/>
                  </a:lnTo>
                  <a:lnTo>
                    <a:pt x="15498" y="18801"/>
                  </a:lnTo>
                  <a:lnTo>
                    <a:pt x="15547" y="18665"/>
                  </a:lnTo>
                  <a:lnTo>
                    <a:pt x="15596" y="18540"/>
                  </a:lnTo>
                  <a:lnTo>
                    <a:pt x="15649" y="18415"/>
                  </a:lnTo>
                  <a:lnTo>
                    <a:pt x="15703" y="18291"/>
                  </a:lnTo>
                  <a:lnTo>
                    <a:pt x="15761" y="18189"/>
                  </a:lnTo>
                  <a:lnTo>
                    <a:pt x="15823" y="18075"/>
                  </a:lnTo>
                  <a:lnTo>
                    <a:pt x="15881" y="17973"/>
                  </a:lnTo>
                  <a:lnTo>
                    <a:pt x="15943" y="17882"/>
                  </a:lnTo>
                  <a:lnTo>
                    <a:pt x="16010" y="17791"/>
                  </a:lnTo>
                  <a:lnTo>
                    <a:pt x="16077" y="17712"/>
                  </a:lnTo>
                  <a:lnTo>
                    <a:pt x="16143" y="17644"/>
                  </a:lnTo>
                  <a:lnTo>
                    <a:pt x="16210" y="17576"/>
                  </a:lnTo>
                  <a:lnTo>
                    <a:pt x="16277" y="17519"/>
                  </a:lnTo>
                  <a:lnTo>
                    <a:pt x="16348" y="17474"/>
                  </a:lnTo>
                  <a:lnTo>
                    <a:pt x="16415" y="17440"/>
                  </a:lnTo>
                  <a:lnTo>
                    <a:pt x="16486" y="17406"/>
                  </a:lnTo>
                  <a:lnTo>
                    <a:pt x="16553" y="17383"/>
                  </a:lnTo>
                  <a:lnTo>
                    <a:pt x="16620" y="17372"/>
                  </a:lnTo>
                  <a:lnTo>
                    <a:pt x="16691" y="17383"/>
                  </a:lnTo>
                  <a:lnTo>
                    <a:pt x="16758" y="17394"/>
                  </a:lnTo>
                  <a:lnTo>
                    <a:pt x="16825" y="17417"/>
                  </a:lnTo>
                  <a:lnTo>
                    <a:pt x="16887" y="17451"/>
                  </a:lnTo>
                  <a:lnTo>
                    <a:pt x="16949" y="17496"/>
                  </a:lnTo>
                  <a:lnTo>
                    <a:pt x="17012" y="17553"/>
                  </a:lnTo>
                  <a:lnTo>
                    <a:pt x="17074" y="17621"/>
                  </a:lnTo>
                  <a:lnTo>
                    <a:pt x="17132" y="17712"/>
                  </a:lnTo>
                  <a:lnTo>
                    <a:pt x="17190" y="17803"/>
                  </a:lnTo>
                  <a:lnTo>
                    <a:pt x="17243" y="17916"/>
                  </a:lnTo>
                  <a:lnTo>
                    <a:pt x="17292" y="18041"/>
                  </a:lnTo>
                  <a:lnTo>
                    <a:pt x="17341" y="18177"/>
                  </a:lnTo>
                  <a:lnTo>
                    <a:pt x="17688" y="17928"/>
                  </a:lnTo>
                  <a:lnTo>
                    <a:pt x="17679" y="17848"/>
                  </a:lnTo>
                  <a:lnTo>
                    <a:pt x="17671" y="17769"/>
                  </a:lnTo>
                  <a:lnTo>
                    <a:pt x="17666" y="17689"/>
                  </a:lnTo>
                  <a:lnTo>
                    <a:pt x="17666" y="17599"/>
                  </a:lnTo>
                  <a:lnTo>
                    <a:pt x="17671" y="17519"/>
                  </a:lnTo>
                  <a:lnTo>
                    <a:pt x="17675" y="17440"/>
                  </a:lnTo>
                  <a:lnTo>
                    <a:pt x="17679" y="17349"/>
                  </a:lnTo>
                  <a:lnTo>
                    <a:pt x="17693" y="17270"/>
                  </a:lnTo>
                  <a:lnTo>
                    <a:pt x="17706" y="17201"/>
                  </a:lnTo>
                  <a:lnTo>
                    <a:pt x="17724" y="17133"/>
                  </a:lnTo>
                  <a:lnTo>
                    <a:pt x="17742" y="17065"/>
                  </a:lnTo>
                  <a:lnTo>
                    <a:pt x="17769" y="17009"/>
                  </a:lnTo>
                  <a:lnTo>
                    <a:pt x="17795" y="16952"/>
                  </a:lnTo>
                  <a:lnTo>
                    <a:pt x="17822" y="16906"/>
                  </a:lnTo>
                  <a:lnTo>
                    <a:pt x="17858" y="16872"/>
                  </a:lnTo>
                  <a:lnTo>
                    <a:pt x="17893" y="16838"/>
                  </a:lnTo>
                  <a:lnTo>
                    <a:pt x="18000" y="16782"/>
                  </a:lnTo>
                  <a:lnTo>
                    <a:pt x="18102" y="16759"/>
                  </a:lnTo>
                  <a:lnTo>
                    <a:pt x="18200" y="16748"/>
                  </a:lnTo>
                  <a:close/>
                  <a:moveTo>
                    <a:pt x="37621" y="18688"/>
                  </a:moveTo>
                  <a:lnTo>
                    <a:pt x="37701" y="18699"/>
                  </a:lnTo>
                  <a:lnTo>
                    <a:pt x="37785" y="18710"/>
                  </a:lnTo>
                  <a:lnTo>
                    <a:pt x="37865" y="18733"/>
                  </a:lnTo>
                  <a:lnTo>
                    <a:pt x="37946" y="18767"/>
                  </a:lnTo>
                  <a:lnTo>
                    <a:pt x="38021" y="18813"/>
                  </a:lnTo>
                  <a:lnTo>
                    <a:pt x="38101" y="18869"/>
                  </a:lnTo>
                  <a:lnTo>
                    <a:pt x="38177" y="18937"/>
                  </a:lnTo>
                  <a:lnTo>
                    <a:pt x="38253" y="19005"/>
                  </a:lnTo>
                  <a:lnTo>
                    <a:pt x="38328" y="19096"/>
                  </a:lnTo>
                  <a:lnTo>
                    <a:pt x="38404" y="19187"/>
                  </a:lnTo>
                  <a:lnTo>
                    <a:pt x="38475" y="19289"/>
                  </a:lnTo>
                  <a:lnTo>
                    <a:pt x="38547" y="19391"/>
                  </a:lnTo>
                  <a:lnTo>
                    <a:pt x="38618" y="19516"/>
                  </a:lnTo>
                  <a:lnTo>
                    <a:pt x="38685" y="19641"/>
                  </a:lnTo>
                  <a:lnTo>
                    <a:pt x="38751" y="19766"/>
                  </a:lnTo>
                  <a:lnTo>
                    <a:pt x="38818" y="19902"/>
                  </a:lnTo>
                  <a:lnTo>
                    <a:pt x="38881" y="20049"/>
                  </a:lnTo>
                  <a:lnTo>
                    <a:pt x="38943" y="20197"/>
                  </a:lnTo>
                  <a:lnTo>
                    <a:pt x="39001" y="20356"/>
                  </a:lnTo>
                  <a:lnTo>
                    <a:pt x="39059" y="20526"/>
                  </a:lnTo>
                  <a:lnTo>
                    <a:pt x="39116" y="20696"/>
                  </a:lnTo>
                  <a:lnTo>
                    <a:pt x="39170" y="20866"/>
                  </a:lnTo>
                  <a:lnTo>
                    <a:pt x="39219" y="21048"/>
                  </a:lnTo>
                  <a:lnTo>
                    <a:pt x="39268" y="21229"/>
                  </a:lnTo>
                  <a:lnTo>
                    <a:pt x="39317" y="21422"/>
                  </a:lnTo>
                  <a:lnTo>
                    <a:pt x="39361" y="21615"/>
                  </a:lnTo>
                  <a:lnTo>
                    <a:pt x="39401" y="21808"/>
                  </a:lnTo>
                  <a:lnTo>
                    <a:pt x="39441" y="22012"/>
                  </a:lnTo>
                  <a:lnTo>
                    <a:pt x="39477" y="22205"/>
                  </a:lnTo>
                  <a:lnTo>
                    <a:pt x="39513" y="22421"/>
                  </a:lnTo>
                  <a:lnTo>
                    <a:pt x="39544" y="22625"/>
                  </a:lnTo>
                  <a:lnTo>
                    <a:pt x="39571" y="22840"/>
                  </a:lnTo>
                  <a:lnTo>
                    <a:pt x="39597" y="23045"/>
                  </a:lnTo>
                  <a:lnTo>
                    <a:pt x="39620" y="23260"/>
                  </a:lnTo>
                  <a:lnTo>
                    <a:pt x="39637" y="23476"/>
                  </a:lnTo>
                  <a:lnTo>
                    <a:pt x="39655" y="23703"/>
                  </a:lnTo>
                  <a:lnTo>
                    <a:pt x="39669" y="23918"/>
                  </a:lnTo>
                  <a:lnTo>
                    <a:pt x="39677" y="24134"/>
                  </a:lnTo>
                  <a:lnTo>
                    <a:pt x="39682" y="24361"/>
                  </a:lnTo>
                  <a:lnTo>
                    <a:pt x="39686" y="24576"/>
                  </a:lnTo>
                  <a:lnTo>
                    <a:pt x="39682" y="24792"/>
                  </a:lnTo>
                  <a:lnTo>
                    <a:pt x="39677" y="25019"/>
                  </a:lnTo>
                  <a:lnTo>
                    <a:pt x="39669" y="25234"/>
                  </a:lnTo>
                  <a:lnTo>
                    <a:pt x="39655" y="25450"/>
                  </a:lnTo>
                  <a:lnTo>
                    <a:pt x="39637" y="25666"/>
                  </a:lnTo>
                  <a:lnTo>
                    <a:pt x="39620" y="25881"/>
                  </a:lnTo>
                  <a:lnTo>
                    <a:pt x="39593" y="26097"/>
                  </a:lnTo>
                  <a:lnTo>
                    <a:pt x="39566" y="26301"/>
                  </a:lnTo>
                  <a:lnTo>
                    <a:pt x="39531" y="26505"/>
                  </a:lnTo>
                  <a:lnTo>
                    <a:pt x="39495" y="26709"/>
                  </a:lnTo>
                  <a:lnTo>
                    <a:pt x="39455" y="26914"/>
                  </a:lnTo>
                  <a:lnTo>
                    <a:pt x="39406" y="27118"/>
                  </a:lnTo>
                  <a:lnTo>
                    <a:pt x="39357" y="27311"/>
                  </a:lnTo>
                  <a:lnTo>
                    <a:pt x="39299" y="27504"/>
                  </a:lnTo>
                  <a:lnTo>
                    <a:pt x="39241" y="27685"/>
                  </a:lnTo>
                  <a:lnTo>
                    <a:pt x="39174" y="27867"/>
                  </a:lnTo>
                  <a:lnTo>
                    <a:pt x="39108" y="28048"/>
                  </a:lnTo>
                  <a:lnTo>
                    <a:pt x="39036" y="28207"/>
                  </a:lnTo>
                  <a:lnTo>
                    <a:pt x="38961" y="28355"/>
                  </a:lnTo>
                  <a:lnTo>
                    <a:pt x="38885" y="28491"/>
                  </a:lnTo>
                  <a:lnTo>
                    <a:pt x="38809" y="28616"/>
                  </a:lnTo>
                  <a:lnTo>
                    <a:pt x="38734" y="28718"/>
                  </a:lnTo>
                  <a:lnTo>
                    <a:pt x="38653" y="28820"/>
                  </a:lnTo>
                  <a:lnTo>
                    <a:pt x="38573" y="28899"/>
                  </a:lnTo>
                  <a:lnTo>
                    <a:pt x="38493" y="28967"/>
                  </a:lnTo>
                  <a:lnTo>
                    <a:pt x="38409" y="29035"/>
                  </a:lnTo>
                  <a:lnTo>
                    <a:pt x="38328" y="29081"/>
                  </a:lnTo>
                  <a:lnTo>
                    <a:pt x="38244" y="29115"/>
                  </a:lnTo>
                  <a:lnTo>
                    <a:pt x="38159" y="29137"/>
                  </a:lnTo>
                  <a:lnTo>
                    <a:pt x="38075" y="29149"/>
                  </a:lnTo>
                  <a:lnTo>
                    <a:pt x="37906" y="29149"/>
                  </a:lnTo>
                  <a:lnTo>
                    <a:pt x="37816" y="29126"/>
                  </a:lnTo>
                  <a:lnTo>
                    <a:pt x="37732" y="29092"/>
                  </a:lnTo>
                  <a:lnTo>
                    <a:pt x="37647" y="29058"/>
                  </a:lnTo>
                  <a:lnTo>
                    <a:pt x="37563" y="29013"/>
                  </a:lnTo>
                  <a:lnTo>
                    <a:pt x="37478" y="28956"/>
                  </a:lnTo>
                  <a:lnTo>
                    <a:pt x="37394" y="28888"/>
                  </a:lnTo>
                  <a:lnTo>
                    <a:pt x="37313" y="28808"/>
                  </a:lnTo>
                  <a:lnTo>
                    <a:pt x="37229" y="28718"/>
                  </a:lnTo>
                  <a:lnTo>
                    <a:pt x="37149" y="28627"/>
                  </a:lnTo>
                  <a:lnTo>
                    <a:pt x="37069" y="28525"/>
                  </a:lnTo>
                  <a:lnTo>
                    <a:pt x="36988" y="28423"/>
                  </a:lnTo>
                  <a:lnTo>
                    <a:pt x="36913" y="28298"/>
                  </a:lnTo>
                  <a:lnTo>
                    <a:pt x="36833" y="28173"/>
                  </a:lnTo>
                  <a:lnTo>
                    <a:pt x="36761" y="28048"/>
                  </a:lnTo>
                  <a:lnTo>
                    <a:pt x="36686" y="27912"/>
                  </a:lnTo>
                  <a:lnTo>
                    <a:pt x="36614" y="27765"/>
                  </a:lnTo>
                  <a:lnTo>
                    <a:pt x="36543" y="27606"/>
                  </a:lnTo>
                  <a:lnTo>
                    <a:pt x="36476" y="27447"/>
                  </a:lnTo>
                  <a:lnTo>
                    <a:pt x="36410" y="27288"/>
                  </a:lnTo>
                  <a:lnTo>
                    <a:pt x="36347" y="27118"/>
                  </a:lnTo>
                  <a:lnTo>
                    <a:pt x="36285" y="26948"/>
                  </a:lnTo>
                  <a:lnTo>
                    <a:pt x="36227" y="26766"/>
                  </a:lnTo>
                  <a:lnTo>
                    <a:pt x="36174" y="26585"/>
                  </a:lnTo>
                  <a:lnTo>
                    <a:pt x="36120" y="26392"/>
                  </a:lnTo>
                  <a:lnTo>
                    <a:pt x="36067" y="26199"/>
                  </a:lnTo>
                  <a:lnTo>
                    <a:pt x="36022" y="25995"/>
                  </a:lnTo>
                  <a:lnTo>
                    <a:pt x="35978" y="25790"/>
                  </a:lnTo>
                  <a:lnTo>
                    <a:pt x="35938" y="25586"/>
                  </a:lnTo>
                  <a:lnTo>
                    <a:pt x="35898" y="25382"/>
                  </a:lnTo>
                  <a:lnTo>
                    <a:pt x="35862" y="25166"/>
                  </a:lnTo>
                  <a:lnTo>
                    <a:pt x="35835" y="24951"/>
                  </a:lnTo>
                  <a:lnTo>
                    <a:pt x="35804" y="24735"/>
                  </a:lnTo>
                  <a:lnTo>
                    <a:pt x="35782" y="24508"/>
                  </a:lnTo>
                  <a:lnTo>
                    <a:pt x="35764" y="24281"/>
                  </a:lnTo>
                  <a:lnTo>
                    <a:pt x="35746" y="24066"/>
                  </a:lnTo>
                  <a:lnTo>
                    <a:pt x="35737" y="23839"/>
                  </a:lnTo>
                  <a:lnTo>
                    <a:pt x="35728" y="23601"/>
                  </a:lnTo>
                  <a:lnTo>
                    <a:pt x="35728" y="23374"/>
                  </a:lnTo>
                  <a:lnTo>
                    <a:pt x="35728" y="23147"/>
                  </a:lnTo>
                  <a:lnTo>
                    <a:pt x="35737" y="22909"/>
                  </a:lnTo>
                  <a:lnTo>
                    <a:pt x="35751" y="22682"/>
                  </a:lnTo>
                  <a:lnTo>
                    <a:pt x="35764" y="22443"/>
                  </a:lnTo>
                  <a:lnTo>
                    <a:pt x="35786" y="22216"/>
                  </a:lnTo>
                  <a:lnTo>
                    <a:pt x="35813" y="21989"/>
                  </a:lnTo>
                  <a:lnTo>
                    <a:pt x="35849" y="21751"/>
                  </a:lnTo>
                  <a:lnTo>
                    <a:pt x="35884" y="21524"/>
                  </a:lnTo>
                  <a:lnTo>
                    <a:pt x="35929" y="21286"/>
                  </a:lnTo>
                  <a:lnTo>
                    <a:pt x="35978" y="21059"/>
                  </a:lnTo>
                  <a:lnTo>
                    <a:pt x="36013" y="20889"/>
                  </a:lnTo>
                  <a:lnTo>
                    <a:pt x="36058" y="20730"/>
                  </a:lnTo>
                  <a:lnTo>
                    <a:pt x="36107" y="20571"/>
                  </a:lnTo>
                  <a:lnTo>
                    <a:pt x="36156" y="20412"/>
                  </a:lnTo>
                  <a:lnTo>
                    <a:pt x="36209" y="20265"/>
                  </a:lnTo>
                  <a:lnTo>
                    <a:pt x="36267" y="20129"/>
                  </a:lnTo>
                  <a:lnTo>
                    <a:pt x="36325" y="19993"/>
                  </a:lnTo>
                  <a:lnTo>
                    <a:pt x="36387" y="19868"/>
                  </a:lnTo>
                  <a:lnTo>
                    <a:pt x="36454" y="19743"/>
                  </a:lnTo>
                  <a:lnTo>
                    <a:pt x="36521" y="19630"/>
                  </a:lnTo>
                  <a:lnTo>
                    <a:pt x="36588" y="19527"/>
                  </a:lnTo>
                  <a:lnTo>
                    <a:pt x="36659" y="19425"/>
                  </a:lnTo>
                  <a:lnTo>
                    <a:pt x="36730" y="19335"/>
                  </a:lnTo>
                  <a:lnTo>
                    <a:pt x="36806" y="19244"/>
                  </a:lnTo>
                  <a:lnTo>
                    <a:pt x="36882" y="19164"/>
                  </a:lnTo>
                  <a:lnTo>
                    <a:pt x="36957" y="19096"/>
                  </a:lnTo>
                  <a:lnTo>
                    <a:pt x="37042" y="19005"/>
                  </a:lnTo>
                  <a:lnTo>
                    <a:pt x="37122" y="18926"/>
                  </a:lnTo>
                  <a:lnTo>
                    <a:pt x="37207" y="18858"/>
                  </a:lnTo>
                  <a:lnTo>
                    <a:pt x="37291" y="18801"/>
                  </a:lnTo>
                  <a:lnTo>
                    <a:pt x="37371" y="18756"/>
                  </a:lnTo>
                  <a:lnTo>
                    <a:pt x="37456" y="18722"/>
                  </a:lnTo>
                  <a:lnTo>
                    <a:pt x="37540" y="18699"/>
                  </a:lnTo>
                  <a:lnTo>
                    <a:pt x="37621" y="18688"/>
                  </a:lnTo>
                  <a:close/>
                  <a:moveTo>
                    <a:pt x="31" y="1"/>
                  </a:moveTo>
                  <a:lnTo>
                    <a:pt x="22" y="2020"/>
                  </a:lnTo>
                  <a:lnTo>
                    <a:pt x="13" y="4029"/>
                  </a:lnTo>
                  <a:lnTo>
                    <a:pt x="0" y="8057"/>
                  </a:lnTo>
                  <a:lnTo>
                    <a:pt x="0" y="12073"/>
                  </a:lnTo>
                  <a:lnTo>
                    <a:pt x="9" y="16090"/>
                  </a:lnTo>
                  <a:lnTo>
                    <a:pt x="27" y="20095"/>
                  </a:lnTo>
                  <a:lnTo>
                    <a:pt x="58" y="24088"/>
                  </a:lnTo>
                  <a:lnTo>
                    <a:pt x="94" y="28082"/>
                  </a:lnTo>
                  <a:lnTo>
                    <a:pt x="143" y="32065"/>
                  </a:lnTo>
                  <a:lnTo>
                    <a:pt x="138" y="32099"/>
                  </a:lnTo>
                  <a:lnTo>
                    <a:pt x="134" y="32144"/>
                  </a:lnTo>
                  <a:lnTo>
                    <a:pt x="245" y="32167"/>
                  </a:lnTo>
                  <a:lnTo>
                    <a:pt x="298" y="32190"/>
                  </a:lnTo>
                  <a:lnTo>
                    <a:pt x="361" y="32235"/>
                  </a:lnTo>
                  <a:lnTo>
                    <a:pt x="775" y="32655"/>
                  </a:lnTo>
                  <a:lnTo>
                    <a:pt x="1193" y="33052"/>
                  </a:lnTo>
                  <a:lnTo>
                    <a:pt x="1607" y="33449"/>
                  </a:lnTo>
                  <a:lnTo>
                    <a:pt x="2021" y="33835"/>
                  </a:lnTo>
                  <a:lnTo>
                    <a:pt x="2440" y="34209"/>
                  </a:lnTo>
                  <a:lnTo>
                    <a:pt x="2854" y="34572"/>
                  </a:lnTo>
                  <a:lnTo>
                    <a:pt x="3272" y="34935"/>
                  </a:lnTo>
                  <a:lnTo>
                    <a:pt x="3686" y="35287"/>
                  </a:lnTo>
                  <a:lnTo>
                    <a:pt x="4105" y="35627"/>
                  </a:lnTo>
                  <a:lnTo>
                    <a:pt x="4519" y="35956"/>
                  </a:lnTo>
                  <a:lnTo>
                    <a:pt x="4937" y="36285"/>
                  </a:lnTo>
                  <a:lnTo>
                    <a:pt x="5352" y="36603"/>
                  </a:lnTo>
                  <a:lnTo>
                    <a:pt x="5770" y="36910"/>
                  </a:lnTo>
                  <a:lnTo>
                    <a:pt x="6184" y="37216"/>
                  </a:lnTo>
                  <a:lnTo>
                    <a:pt x="6603" y="37500"/>
                  </a:lnTo>
                  <a:lnTo>
                    <a:pt x="7021" y="37795"/>
                  </a:lnTo>
                  <a:lnTo>
                    <a:pt x="7435" y="38067"/>
                  </a:lnTo>
                  <a:lnTo>
                    <a:pt x="7854" y="38339"/>
                  </a:lnTo>
                  <a:lnTo>
                    <a:pt x="8272" y="38600"/>
                  </a:lnTo>
                  <a:lnTo>
                    <a:pt x="8686" y="38850"/>
                  </a:lnTo>
                  <a:lnTo>
                    <a:pt x="9105" y="39099"/>
                  </a:lnTo>
                  <a:lnTo>
                    <a:pt x="9523" y="39338"/>
                  </a:lnTo>
                  <a:lnTo>
                    <a:pt x="9942" y="39564"/>
                  </a:lnTo>
                  <a:lnTo>
                    <a:pt x="10356" y="39791"/>
                  </a:lnTo>
                  <a:lnTo>
                    <a:pt x="10774" y="40007"/>
                  </a:lnTo>
                  <a:lnTo>
                    <a:pt x="11193" y="40211"/>
                  </a:lnTo>
                  <a:lnTo>
                    <a:pt x="11611" y="40415"/>
                  </a:lnTo>
                  <a:lnTo>
                    <a:pt x="12030" y="40608"/>
                  </a:lnTo>
                  <a:lnTo>
                    <a:pt x="12448" y="40801"/>
                  </a:lnTo>
                  <a:lnTo>
                    <a:pt x="12867" y="40983"/>
                  </a:lnTo>
                  <a:lnTo>
                    <a:pt x="13704" y="41323"/>
                  </a:lnTo>
                  <a:lnTo>
                    <a:pt x="14541" y="41629"/>
                  </a:lnTo>
                  <a:lnTo>
                    <a:pt x="15378" y="41924"/>
                  </a:lnTo>
                  <a:lnTo>
                    <a:pt x="16215" y="42185"/>
                  </a:lnTo>
                  <a:lnTo>
                    <a:pt x="17052" y="42424"/>
                  </a:lnTo>
                  <a:lnTo>
                    <a:pt x="17889" y="42628"/>
                  </a:lnTo>
                  <a:lnTo>
                    <a:pt x="18730" y="42821"/>
                  </a:lnTo>
                  <a:lnTo>
                    <a:pt x="19567" y="42980"/>
                  </a:lnTo>
                  <a:lnTo>
                    <a:pt x="20409" y="43127"/>
                  </a:lnTo>
                  <a:lnTo>
                    <a:pt x="21250" y="43252"/>
                  </a:lnTo>
                  <a:lnTo>
                    <a:pt x="22087" y="43343"/>
                  </a:lnTo>
                  <a:lnTo>
                    <a:pt x="22929" y="43422"/>
                  </a:lnTo>
                  <a:lnTo>
                    <a:pt x="23770" y="43479"/>
                  </a:lnTo>
                  <a:lnTo>
                    <a:pt x="24611" y="43513"/>
                  </a:lnTo>
                  <a:lnTo>
                    <a:pt x="25453" y="43536"/>
                  </a:lnTo>
                  <a:lnTo>
                    <a:pt x="26294" y="43524"/>
                  </a:lnTo>
                  <a:lnTo>
                    <a:pt x="27136" y="43513"/>
                  </a:lnTo>
                  <a:lnTo>
                    <a:pt x="27982" y="43468"/>
                  </a:lnTo>
                  <a:lnTo>
                    <a:pt x="28823" y="43411"/>
                  </a:lnTo>
                  <a:lnTo>
                    <a:pt x="29669" y="43343"/>
                  </a:lnTo>
                  <a:lnTo>
                    <a:pt x="30511" y="43252"/>
                  </a:lnTo>
                  <a:lnTo>
                    <a:pt x="31356" y="43150"/>
                  </a:lnTo>
                  <a:lnTo>
                    <a:pt x="32198" y="43036"/>
                  </a:lnTo>
                  <a:lnTo>
                    <a:pt x="33044" y="42900"/>
                  </a:lnTo>
                  <a:lnTo>
                    <a:pt x="33890" y="42764"/>
                  </a:lnTo>
                  <a:lnTo>
                    <a:pt x="34736" y="42605"/>
                  </a:lnTo>
                  <a:lnTo>
                    <a:pt x="35581" y="42435"/>
                  </a:lnTo>
                  <a:lnTo>
                    <a:pt x="36427" y="42254"/>
                  </a:lnTo>
                  <a:lnTo>
                    <a:pt x="37273" y="42061"/>
                  </a:lnTo>
                  <a:lnTo>
                    <a:pt x="38124" y="41856"/>
                  </a:lnTo>
                  <a:lnTo>
                    <a:pt x="38970" y="41641"/>
                  </a:lnTo>
                  <a:lnTo>
                    <a:pt x="39815" y="41414"/>
                  </a:lnTo>
                  <a:lnTo>
                    <a:pt x="40666" y="41176"/>
                  </a:lnTo>
                  <a:lnTo>
                    <a:pt x="41516" y="40937"/>
                  </a:lnTo>
                  <a:lnTo>
                    <a:pt x="42362" y="40688"/>
                  </a:lnTo>
                  <a:lnTo>
                    <a:pt x="44063" y="40166"/>
                  </a:lnTo>
                  <a:lnTo>
                    <a:pt x="45764" y="39621"/>
                  </a:lnTo>
                  <a:lnTo>
                    <a:pt x="47464" y="39065"/>
                  </a:lnTo>
                  <a:lnTo>
                    <a:pt x="49165" y="38487"/>
                  </a:lnTo>
                  <a:lnTo>
                    <a:pt x="50870" y="37897"/>
                  </a:lnTo>
                  <a:lnTo>
                    <a:pt x="54285" y="36705"/>
                  </a:lnTo>
                  <a:lnTo>
                    <a:pt x="54249" y="36615"/>
                  </a:lnTo>
                  <a:lnTo>
                    <a:pt x="54223" y="36501"/>
                  </a:lnTo>
                  <a:lnTo>
                    <a:pt x="54200" y="36388"/>
                  </a:lnTo>
                  <a:lnTo>
                    <a:pt x="54178" y="36263"/>
                  </a:lnTo>
                  <a:lnTo>
                    <a:pt x="54165" y="36138"/>
                  </a:lnTo>
                  <a:lnTo>
                    <a:pt x="54151" y="36002"/>
                  </a:lnTo>
                  <a:lnTo>
                    <a:pt x="54147" y="35866"/>
                  </a:lnTo>
                  <a:lnTo>
                    <a:pt x="54147" y="35718"/>
                  </a:lnTo>
                  <a:lnTo>
                    <a:pt x="54231" y="31078"/>
                  </a:lnTo>
                  <a:lnTo>
                    <a:pt x="54325" y="26426"/>
                  </a:lnTo>
                  <a:lnTo>
                    <a:pt x="54418" y="21785"/>
                  </a:lnTo>
                  <a:lnTo>
                    <a:pt x="54512" y="17133"/>
                  </a:lnTo>
                  <a:lnTo>
                    <a:pt x="52557" y="16838"/>
                  </a:lnTo>
                  <a:lnTo>
                    <a:pt x="52544" y="17054"/>
                  </a:lnTo>
                  <a:lnTo>
                    <a:pt x="52531" y="17270"/>
                  </a:lnTo>
                  <a:lnTo>
                    <a:pt x="52513" y="17485"/>
                  </a:lnTo>
                  <a:lnTo>
                    <a:pt x="52495" y="17689"/>
                  </a:lnTo>
                  <a:lnTo>
                    <a:pt x="52473" y="17894"/>
                  </a:lnTo>
                  <a:lnTo>
                    <a:pt x="52446" y="18109"/>
                  </a:lnTo>
                  <a:lnTo>
                    <a:pt x="52415" y="18302"/>
                  </a:lnTo>
                  <a:lnTo>
                    <a:pt x="52384" y="18506"/>
                  </a:lnTo>
                  <a:lnTo>
                    <a:pt x="52335" y="18779"/>
                  </a:lnTo>
                  <a:lnTo>
                    <a:pt x="52286" y="19028"/>
                  </a:lnTo>
                  <a:lnTo>
                    <a:pt x="52228" y="19278"/>
                  </a:lnTo>
                  <a:lnTo>
                    <a:pt x="52166" y="19516"/>
                  </a:lnTo>
                  <a:lnTo>
                    <a:pt x="52103" y="19743"/>
                  </a:lnTo>
                  <a:lnTo>
                    <a:pt x="52037" y="19947"/>
                  </a:lnTo>
                  <a:lnTo>
                    <a:pt x="51965" y="20151"/>
                  </a:lnTo>
                  <a:lnTo>
                    <a:pt x="51890" y="20333"/>
                  </a:lnTo>
                  <a:lnTo>
                    <a:pt x="51814" y="20514"/>
                  </a:lnTo>
                  <a:lnTo>
                    <a:pt x="51734" y="20673"/>
                  </a:lnTo>
                  <a:lnTo>
                    <a:pt x="51649" y="20821"/>
                  </a:lnTo>
                  <a:lnTo>
                    <a:pt x="51565" y="20957"/>
                  </a:lnTo>
                  <a:lnTo>
                    <a:pt x="51476" y="21082"/>
                  </a:lnTo>
                  <a:lnTo>
                    <a:pt x="51387" y="21195"/>
                  </a:lnTo>
                  <a:lnTo>
                    <a:pt x="51293" y="21286"/>
                  </a:lnTo>
                  <a:lnTo>
                    <a:pt x="51200" y="21365"/>
                  </a:lnTo>
                  <a:lnTo>
                    <a:pt x="51106" y="21434"/>
                  </a:lnTo>
                  <a:lnTo>
                    <a:pt x="51013" y="21479"/>
                  </a:lnTo>
                  <a:lnTo>
                    <a:pt x="50915" y="21524"/>
                  </a:lnTo>
                  <a:lnTo>
                    <a:pt x="50817" y="21547"/>
                  </a:lnTo>
                  <a:lnTo>
                    <a:pt x="50719" y="21547"/>
                  </a:lnTo>
                  <a:lnTo>
                    <a:pt x="50621" y="21536"/>
                  </a:lnTo>
                  <a:lnTo>
                    <a:pt x="50518" y="21513"/>
                  </a:lnTo>
                  <a:lnTo>
                    <a:pt x="50420" y="21468"/>
                  </a:lnTo>
                  <a:lnTo>
                    <a:pt x="50322" y="21411"/>
                  </a:lnTo>
                  <a:lnTo>
                    <a:pt x="50225" y="21343"/>
                  </a:lnTo>
                  <a:lnTo>
                    <a:pt x="50127" y="21252"/>
                  </a:lnTo>
                  <a:lnTo>
                    <a:pt x="50029" y="21139"/>
                  </a:lnTo>
                  <a:lnTo>
                    <a:pt x="49935" y="21014"/>
                  </a:lnTo>
                  <a:lnTo>
                    <a:pt x="49842" y="20878"/>
                  </a:lnTo>
                  <a:lnTo>
                    <a:pt x="49748" y="20719"/>
                  </a:lnTo>
                  <a:lnTo>
                    <a:pt x="49655" y="20537"/>
                  </a:lnTo>
                  <a:lnTo>
                    <a:pt x="49575" y="20367"/>
                  </a:lnTo>
                  <a:lnTo>
                    <a:pt x="49494" y="20174"/>
                  </a:lnTo>
                  <a:lnTo>
                    <a:pt x="49419" y="19981"/>
                  </a:lnTo>
                  <a:lnTo>
                    <a:pt x="49347" y="19766"/>
                  </a:lnTo>
                  <a:lnTo>
                    <a:pt x="49281" y="19550"/>
                  </a:lnTo>
                  <a:lnTo>
                    <a:pt x="49218" y="19335"/>
                  </a:lnTo>
                  <a:lnTo>
                    <a:pt x="49160" y="19108"/>
                  </a:lnTo>
                  <a:lnTo>
                    <a:pt x="49107" y="18869"/>
                  </a:lnTo>
                  <a:lnTo>
                    <a:pt x="49054" y="18620"/>
                  </a:lnTo>
                  <a:lnTo>
                    <a:pt x="49009" y="18370"/>
                  </a:lnTo>
                  <a:lnTo>
                    <a:pt x="48969" y="18120"/>
                  </a:lnTo>
                  <a:lnTo>
                    <a:pt x="48933" y="17860"/>
                  </a:lnTo>
                  <a:lnTo>
                    <a:pt x="48902" y="17599"/>
                  </a:lnTo>
                  <a:lnTo>
                    <a:pt x="48880" y="17338"/>
                  </a:lnTo>
                  <a:lnTo>
                    <a:pt x="48858" y="17077"/>
                  </a:lnTo>
                  <a:lnTo>
                    <a:pt x="48840" y="16804"/>
                  </a:lnTo>
                  <a:lnTo>
                    <a:pt x="48831" y="16532"/>
                  </a:lnTo>
                  <a:lnTo>
                    <a:pt x="48827" y="16260"/>
                  </a:lnTo>
                  <a:lnTo>
                    <a:pt x="48827" y="15999"/>
                  </a:lnTo>
                  <a:lnTo>
                    <a:pt x="48831" y="15726"/>
                  </a:lnTo>
                  <a:lnTo>
                    <a:pt x="48844" y="15454"/>
                  </a:lnTo>
                  <a:lnTo>
                    <a:pt x="48862" y="15193"/>
                  </a:lnTo>
                  <a:lnTo>
                    <a:pt x="48884" y="14932"/>
                  </a:lnTo>
                  <a:lnTo>
                    <a:pt x="48911" y="14671"/>
                  </a:lnTo>
                  <a:lnTo>
                    <a:pt x="48947" y="14410"/>
                  </a:lnTo>
                  <a:lnTo>
                    <a:pt x="48987" y="14161"/>
                  </a:lnTo>
                  <a:lnTo>
                    <a:pt x="49031" y="13911"/>
                  </a:lnTo>
                  <a:lnTo>
                    <a:pt x="49085" y="13673"/>
                  </a:lnTo>
                  <a:lnTo>
                    <a:pt x="49143" y="13435"/>
                  </a:lnTo>
                  <a:lnTo>
                    <a:pt x="49209" y="13208"/>
                  </a:lnTo>
                  <a:lnTo>
                    <a:pt x="49281" y="12981"/>
                  </a:lnTo>
                  <a:lnTo>
                    <a:pt x="49356" y="12765"/>
                  </a:lnTo>
                  <a:lnTo>
                    <a:pt x="49441" y="12561"/>
                  </a:lnTo>
                  <a:lnTo>
                    <a:pt x="49534" y="12368"/>
                  </a:lnTo>
                  <a:lnTo>
                    <a:pt x="49628" y="12187"/>
                  </a:lnTo>
                  <a:lnTo>
                    <a:pt x="49730" y="12028"/>
                  </a:lnTo>
                  <a:lnTo>
                    <a:pt x="49837" y="11880"/>
                  </a:lnTo>
                  <a:lnTo>
                    <a:pt x="49949" y="11744"/>
                  </a:lnTo>
                  <a:lnTo>
                    <a:pt x="50060" y="11631"/>
                  </a:lnTo>
                  <a:lnTo>
                    <a:pt x="50176" y="11528"/>
                  </a:lnTo>
                  <a:lnTo>
                    <a:pt x="49811" y="6230"/>
                  </a:lnTo>
                  <a:lnTo>
                    <a:pt x="49040" y="6638"/>
                  </a:lnTo>
                  <a:lnTo>
                    <a:pt x="48270" y="7024"/>
                  </a:lnTo>
                  <a:lnTo>
                    <a:pt x="47495" y="7387"/>
                  </a:lnTo>
                  <a:lnTo>
                    <a:pt x="46725" y="7739"/>
                  </a:lnTo>
                  <a:lnTo>
                    <a:pt x="45951" y="8068"/>
                  </a:lnTo>
                  <a:lnTo>
                    <a:pt x="45171" y="8386"/>
                  </a:lnTo>
                  <a:lnTo>
                    <a:pt x="44397" y="8692"/>
                  </a:lnTo>
                  <a:lnTo>
                    <a:pt x="43618" y="8976"/>
                  </a:lnTo>
                  <a:lnTo>
                    <a:pt x="42838" y="9237"/>
                  </a:lnTo>
                  <a:lnTo>
                    <a:pt x="42059" y="9486"/>
                  </a:lnTo>
                  <a:lnTo>
                    <a:pt x="41280" y="9724"/>
                  </a:lnTo>
                  <a:lnTo>
                    <a:pt x="40497" y="9940"/>
                  </a:lnTo>
                  <a:lnTo>
                    <a:pt x="39718" y="10133"/>
                  </a:lnTo>
                  <a:lnTo>
                    <a:pt x="38934" y="10326"/>
                  </a:lnTo>
                  <a:lnTo>
                    <a:pt x="38150" y="10485"/>
                  </a:lnTo>
                  <a:lnTo>
                    <a:pt x="37367" y="10643"/>
                  </a:lnTo>
                  <a:lnTo>
                    <a:pt x="36583" y="10780"/>
                  </a:lnTo>
                  <a:lnTo>
                    <a:pt x="35795" y="10893"/>
                  </a:lnTo>
                  <a:lnTo>
                    <a:pt x="35012" y="10995"/>
                  </a:lnTo>
                  <a:lnTo>
                    <a:pt x="34228" y="11086"/>
                  </a:lnTo>
                  <a:lnTo>
                    <a:pt x="33440" y="11154"/>
                  </a:lnTo>
                  <a:lnTo>
                    <a:pt x="32656" y="11211"/>
                  </a:lnTo>
                  <a:lnTo>
                    <a:pt x="31868" y="11245"/>
                  </a:lnTo>
                  <a:lnTo>
                    <a:pt x="31080" y="11279"/>
                  </a:lnTo>
                  <a:lnTo>
                    <a:pt x="29509" y="11279"/>
                  </a:lnTo>
                  <a:lnTo>
                    <a:pt x="28721" y="11256"/>
                  </a:lnTo>
                  <a:lnTo>
                    <a:pt x="27937" y="11211"/>
                  </a:lnTo>
                  <a:lnTo>
                    <a:pt x="27149" y="11154"/>
                  </a:lnTo>
                  <a:lnTo>
                    <a:pt x="26361" y="11086"/>
                  </a:lnTo>
                  <a:lnTo>
                    <a:pt x="25578" y="11007"/>
                  </a:lnTo>
                  <a:lnTo>
                    <a:pt x="24790" y="10904"/>
                  </a:lnTo>
                  <a:lnTo>
                    <a:pt x="24001" y="10791"/>
                  </a:lnTo>
                  <a:lnTo>
                    <a:pt x="23218" y="10655"/>
                  </a:lnTo>
                  <a:lnTo>
                    <a:pt x="22434" y="10519"/>
                  </a:lnTo>
                  <a:lnTo>
                    <a:pt x="21646" y="10348"/>
                  </a:lnTo>
                  <a:lnTo>
                    <a:pt x="20863" y="10178"/>
                  </a:lnTo>
                  <a:lnTo>
                    <a:pt x="20079" y="9985"/>
                  </a:lnTo>
                  <a:lnTo>
                    <a:pt x="19296" y="9781"/>
                  </a:lnTo>
                  <a:lnTo>
                    <a:pt x="18512" y="9566"/>
                  </a:lnTo>
                  <a:lnTo>
                    <a:pt x="17733" y="9327"/>
                  </a:lnTo>
                  <a:lnTo>
                    <a:pt x="16949" y="9078"/>
                  </a:lnTo>
                  <a:lnTo>
                    <a:pt x="16170" y="8817"/>
                  </a:lnTo>
                  <a:lnTo>
                    <a:pt x="15391" y="8533"/>
                  </a:lnTo>
                  <a:lnTo>
                    <a:pt x="14612" y="8238"/>
                  </a:lnTo>
                  <a:lnTo>
                    <a:pt x="13833" y="7932"/>
                  </a:lnTo>
                  <a:lnTo>
                    <a:pt x="13054" y="7614"/>
                  </a:lnTo>
                  <a:lnTo>
                    <a:pt x="12279" y="7274"/>
                  </a:lnTo>
                  <a:lnTo>
                    <a:pt x="11504" y="6922"/>
                  </a:lnTo>
                  <a:lnTo>
                    <a:pt x="10730" y="6559"/>
                  </a:lnTo>
                  <a:lnTo>
                    <a:pt x="9955" y="6184"/>
                  </a:lnTo>
                  <a:lnTo>
                    <a:pt x="9185" y="5787"/>
                  </a:lnTo>
                  <a:lnTo>
                    <a:pt x="8415" y="5379"/>
                  </a:lnTo>
                  <a:lnTo>
                    <a:pt x="7644" y="4959"/>
                  </a:lnTo>
                  <a:lnTo>
                    <a:pt x="6879" y="4528"/>
                  </a:lnTo>
                  <a:lnTo>
                    <a:pt x="6108" y="4074"/>
                  </a:lnTo>
                  <a:lnTo>
                    <a:pt x="5347" y="3620"/>
                  </a:lnTo>
                  <a:lnTo>
                    <a:pt x="4581" y="3144"/>
                  </a:lnTo>
                  <a:lnTo>
                    <a:pt x="3820" y="2656"/>
                  </a:lnTo>
                  <a:lnTo>
                    <a:pt x="3059" y="2145"/>
                  </a:lnTo>
                  <a:lnTo>
                    <a:pt x="2302" y="1635"/>
                  </a:lnTo>
                  <a:lnTo>
                    <a:pt x="1540" y="1101"/>
                  </a:lnTo>
                  <a:lnTo>
                    <a:pt x="788" y="557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3088525" y="-7039525"/>
              <a:ext cx="1370050" cy="3330375"/>
            </a:xfrm>
            <a:custGeom>
              <a:avLst/>
              <a:gdLst/>
              <a:ahLst/>
              <a:cxnLst/>
              <a:rect l="l" t="t" r="r" b="b"/>
              <a:pathLst>
                <a:path w="54802" h="133215" extrusionOk="0">
                  <a:moveTo>
                    <a:pt x="28160" y="64333"/>
                  </a:moveTo>
                  <a:lnTo>
                    <a:pt x="28405" y="64344"/>
                  </a:lnTo>
                  <a:lnTo>
                    <a:pt x="28645" y="64355"/>
                  </a:lnTo>
                  <a:lnTo>
                    <a:pt x="28886" y="64378"/>
                  </a:lnTo>
                  <a:lnTo>
                    <a:pt x="29126" y="64412"/>
                  </a:lnTo>
                  <a:lnTo>
                    <a:pt x="29367" y="64446"/>
                  </a:lnTo>
                  <a:lnTo>
                    <a:pt x="29603" y="64492"/>
                  </a:lnTo>
                  <a:lnTo>
                    <a:pt x="29843" y="64537"/>
                  </a:lnTo>
                  <a:lnTo>
                    <a:pt x="30079" y="64594"/>
                  </a:lnTo>
                  <a:lnTo>
                    <a:pt x="30315" y="64662"/>
                  </a:lnTo>
                  <a:lnTo>
                    <a:pt x="30551" y="64741"/>
                  </a:lnTo>
                  <a:lnTo>
                    <a:pt x="30782" y="64821"/>
                  </a:lnTo>
                  <a:lnTo>
                    <a:pt x="31018" y="64900"/>
                  </a:lnTo>
                  <a:lnTo>
                    <a:pt x="31250" y="65002"/>
                  </a:lnTo>
                  <a:lnTo>
                    <a:pt x="31481" y="65093"/>
                  </a:lnTo>
                  <a:lnTo>
                    <a:pt x="31713" y="65206"/>
                  </a:lnTo>
                  <a:lnTo>
                    <a:pt x="31940" y="65320"/>
                  </a:lnTo>
                  <a:lnTo>
                    <a:pt x="32167" y="65445"/>
                  </a:lnTo>
                  <a:lnTo>
                    <a:pt x="32394" y="65569"/>
                  </a:lnTo>
                  <a:lnTo>
                    <a:pt x="32621" y="65706"/>
                  </a:lnTo>
                  <a:lnTo>
                    <a:pt x="32844" y="65842"/>
                  </a:lnTo>
                  <a:lnTo>
                    <a:pt x="33071" y="66001"/>
                  </a:lnTo>
                  <a:lnTo>
                    <a:pt x="33289" y="66148"/>
                  </a:lnTo>
                  <a:lnTo>
                    <a:pt x="33511" y="66318"/>
                  </a:lnTo>
                  <a:lnTo>
                    <a:pt x="33730" y="66488"/>
                  </a:lnTo>
                  <a:lnTo>
                    <a:pt x="33948" y="66659"/>
                  </a:lnTo>
                  <a:lnTo>
                    <a:pt x="34166" y="66840"/>
                  </a:lnTo>
                  <a:lnTo>
                    <a:pt x="34380" y="67033"/>
                  </a:lnTo>
                  <a:lnTo>
                    <a:pt x="34593" y="67226"/>
                  </a:lnTo>
                  <a:lnTo>
                    <a:pt x="34807" y="67430"/>
                  </a:lnTo>
                  <a:lnTo>
                    <a:pt x="35016" y="67634"/>
                  </a:lnTo>
                  <a:lnTo>
                    <a:pt x="35226" y="67850"/>
                  </a:lnTo>
                  <a:lnTo>
                    <a:pt x="35430" y="68077"/>
                  </a:lnTo>
                  <a:lnTo>
                    <a:pt x="35640" y="68304"/>
                  </a:lnTo>
                  <a:lnTo>
                    <a:pt x="35840" y="68542"/>
                  </a:lnTo>
                  <a:lnTo>
                    <a:pt x="36045" y="68780"/>
                  </a:lnTo>
                  <a:lnTo>
                    <a:pt x="36245" y="69030"/>
                  </a:lnTo>
                  <a:lnTo>
                    <a:pt x="36445" y="69280"/>
                  </a:lnTo>
                  <a:lnTo>
                    <a:pt x="36641" y="69541"/>
                  </a:lnTo>
                  <a:lnTo>
                    <a:pt x="36837" y="69813"/>
                  </a:lnTo>
                  <a:lnTo>
                    <a:pt x="37029" y="70085"/>
                  </a:lnTo>
                  <a:lnTo>
                    <a:pt x="37220" y="70357"/>
                  </a:lnTo>
                  <a:lnTo>
                    <a:pt x="37407" y="70641"/>
                  </a:lnTo>
                  <a:lnTo>
                    <a:pt x="37599" y="70936"/>
                  </a:lnTo>
                  <a:lnTo>
                    <a:pt x="37781" y="71231"/>
                  </a:lnTo>
                  <a:lnTo>
                    <a:pt x="37964" y="71537"/>
                  </a:lnTo>
                  <a:lnTo>
                    <a:pt x="38146" y="71844"/>
                  </a:lnTo>
                  <a:lnTo>
                    <a:pt x="38324" y="72161"/>
                  </a:lnTo>
                  <a:lnTo>
                    <a:pt x="38502" y="72491"/>
                  </a:lnTo>
                  <a:lnTo>
                    <a:pt x="38680" y="72820"/>
                  </a:lnTo>
                  <a:lnTo>
                    <a:pt x="38850" y="73149"/>
                  </a:lnTo>
                  <a:lnTo>
                    <a:pt x="39023" y="73489"/>
                  </a:lnTo>
                  <a:lnTo>
                    <a:pt x="39188" y="73829"/>
                  </a:lnTo>
                  <a:lnTo>
                    <a:pt x="39357" y="74181"/>
                  </a:lnTo>
                  <a:lnTo>
                    <a:pt x="39517" y="74544"/>
                  </a:lnTo>
                  <a:lnTo>
                    <a:pt x="39682" y="74907"/>
                  </a:lnTo>
                  <a:lnTo>
                    <a:pt x="39838" y="75282"/>
                  </a:lnTo>
                  <a:lnTo>
                    <a:pt x="39998" y="75656"/>
                  </a:lnTo>
                  <a:lnTo>
                    <a:pt x="40150" y="76030"/>
                  </a:lnTo>
                  <a:lnTo>
                    <a:pt x="40301" y="76416"/>
                  </a:lnTo>
                  <a:lnTo>
                    <a:pt x="40452" y="76813"/>
                  </a:lnTo>
                  <a:lnTo>
                    <a:pt x="40599" y="77210"/>
                  </a:lnTo>
                  <a:lnTo>
                    <a:pt x="40742" y="77619"/>
                  </a:lnTo>
                  <a:lnTo>
                    <a:pt x="40884" y="78027"/>
                  </a:lnTo>
                  <a:lnTo>
                    <a:pt x="41022" y="78436"/>
                  </a:lnTo>
                  <a:lnTo>
                    <a:pt x="41156" y="78856"/>
                  </a:lnTo>
                  <a:lnTo>
                    <a:pt x="41289" y="79287"/>
                  </a:lnTo>
                  <a:lnTo>
                    <a:pt x="41423" y="79718"/>
                  </a:lnTo>
                  <a:lnTo>
                    <a:pt x="41548" y="80149"/>
                  </a:lnTo>
                  <a:lnTo>
                    <a:pt x="41672" y="80592"/>
                  </a:lnTo>
                  <a:lnTo>
                    <a:pt x="41797" y="81045"/>
                  </a:lnTo>
                  <a:lnTo>
                    <a:pt x="41917" y="81499"/>
                  </a:lnTo>
                  <a:lnTo>
                    <a:pt x="42033" y="81953"/>
                  </a:lnTo>
                  <a:lnTo>
                    <a:pt x="42144" y="82418"/>
                  </a:lnTo>
                  <a:lnTo>
                    <a:pt x="42255" y="82895"/>
                  </a:lnTo>
                  <a:lnTo>
                    <a:pt x="42362" y="83360"/>
                  </a:lnTo>
                  <a:lnTo>
                    <a:pt x="42469" y="83848"/>
                  </a:lnTo>
                  <a:lnTo>
                    <a:pt x="42567" y="84336"/>
                  </a:lnTo>
                  <a:lnTo>
                    <a:pt x="42670" y="84824"/>
                  </a:lnTo>
                  <a:lnTo>
                    <a:pt x="42763" y="85312"/>
                  </a:lnTo>
                  <a:lnTo>
                    <a:pt x="42857" y="85822"/>
                  </a:lnTo>
                  <a:lnTo>
                    <a:pt x="42941" y="86321"/>
                  </a:lnTo>
                  <a:lnTo>
                    <a:pt x="43030" y="86832"/>
                  </a:lnTo>
                  <a:lnTo>
                    <a:pt x="43110" y="87354"/>
                  </a:lnTo>
                  <a:lnTo>
                    <a:pt x="43190" y="87876"/>
                  </a:lnTo>
                  <a:lnTo>
                    <a:pt x="43266" y="88398"/>
                  </a:lnTo>
                  <a:lnTo>
                    <a:pt x="43337" y="88931"/>
                  </a:lnTo>
                  <a:lnTo>
                    <a:pt x="43409" y="89464"/>
                  </a:lnTo>
                  <a:lnTo>
                    <a:pt x="43471" y="90009"/>
                  </a:lnTo>
                  <a:lnTo>
                    <a:pt x="43533" y="90553"/>
                  </a:lnTo>
                  <a:lnTo>
                    <a:pt x="43591" y="91098"/>
                  </a:lnTo>
                  <a:lnTo>
                    <a:pt x="43649" y="91654"/>
                  </a:lnTo>
                  <a:lnTo>
                    <a:pt x="43698" y="92221"/>
                  </a:lnTo>
                  <a:lnTo>
                    <a:pt x="43747" y="92789"/>
                  </a:lnTo>
                  <a:lnTo>
                    <a:pt x="43791" y="93356"/>
                  </a:lnTo>
                  <a:lnTo>
                    <a:pt x="43832" y="93923"/>
                  </a:lnTo>
                  <a:lnTo>
                    <a:pt x="43867" y="94513"/>
                  </a:lnTo>
                  <a:lnTo>
                    <a:pt x="43903" y="95092"/>
                  </a:lnTo>
                  <a:lnTo>
                    <a:pt x="43934" y="95682"/>
                  </a:lnTo>
                  <a:lnTo>
                    <a:pt x="43956" y="96272"/>
                  </a:lnTo>
                  <a:lnTo>
                    <a:pt x="43978" y="96873"/>
                  </a:lnTo>
                  <a:lnTo>
                    <a:pt x="43996" y="97475"/>
                  </a:lnTo>
                  <a:lnTo>
                    <a:pt x="44010" y="98087"/>
                  </a:lnTo>
                  <a:lnTo>
                    <a:pt x="44023" y="98700"/>
                  </a:lnTo>
                  <a:lnTo>
                    <a:pt x="44027" y="99313"/>
                  </a:lnTo>
                  <a:lnTo>
                    <a:pt x="44032" y="99937"/>
                  </a:lnTo>
                  <a:lnTo>
                    <a:pt x="44027" y="100561"/>
                  </a:lnTo>
                  <a:lnTo>
                    <a:pt x="44023" y="101185"/>
                  </a:lnTo>
                  <a:lnTo>
                    <a:pt x="44014" y="101820"/>
                  </a:lnTo>
                  <a:lnTo>
                    <a:pt x="44001" y="102455"/>
                  </a:lnTo>
                  <a:lnTo>
                    <a:pt x="43983" y="103102"/>
                  </a:lnTo>
                  <a:lnTo>
                    <a:pt x="43961" y="103749"/>
                  </a:lnTo>
                  <a:lnTo>
                    <a:pt x="43934" y="104396"/>
                  </a:lnTo>
                  <a:lnTo>
                    <a:pt x="43903" y="105054"/>
                  </a:lnTo>
                  <a:lnTo>
                    <a:pt x="43867" y="105712"/>
                  </a:lnTo>
                  <a:lnTo>
                    <a:pt x="43827" y="106381"/>
                  </a:lnTo>
                  <a:lnTo>
                    <a:pt x="43787" y="107039"/>
                  </a:lnTo>
                  <a:lnTo>
                    <a:pt x="43738" y="107720"/>
                  </a:lnTo>
                  <a:lnTo>
                    <a:pt x="43685" y="108389"/>
                  </a:lnTo>
                  <a:lnTo>
                    <a:pt x="43627" y="109070"/>
                  </a:lnTo>
                  <a:lnTo>
                    <a:pt x="43569" y="109762"/>
                  </a:lnTo>
                  <a:lnTo>
                    <a:pt x="43502" y="110443"/>
                  </a:lnTo>
                  <a:lnTo>
                    <a:pt x="43431" y="111135"/>
                  </a:lnTo>
                  <a:lnTo>
                    <a:pt x="43355" y="111839"/>
                  </a:lnTo>
                  <a:lnTo>
                    <a:pt x="43275" y="112531"/>
                  </a:lnTo>
                  <a:lnTo>
                    <a:pt x="43257" y="112656"/>
                  </a:lnTo>
                  <a:lnTo>
                    <a:pt x="43239" y="112769"/>
                  </a:lnTo>
                  <a:lnTo>
                    <a:pt x="43217" y="112871"/>
                  </a:lnTo>
                  <a:lnTo>
                    <a:pt x="43190" y="112973"/>
                  </a:lnTo>
                  <a:lnTo>
                    <a:pt x="43164" y="113053"/>
                  </a:lnTo>
                  <a:lnTo>
                    <a:pt x="43137" y="113132"/>
                  </a:lnTo>
                  <a:lnTo>
                    <a:pt x="43106" y="113189"/>
                  </a:lnTo>
                  <a:lnTo>
                    <a:pt x="43079" y="113257"/>
                  </a:lnTo>
                  <a:lnTo>
                    <a:pt x="43110" y="113302"/>
                  </a:lnTo>
                  <a:lnTo>
                    <a:pt x="43146" y="113348"/>
                  </a:lnTo>
                  <a:lnTo>
                    <a:pt x="43177" y="113404"/>
                  </a:lnTo>
                  <a:lnTo>
                    <a:pt x="43208" y="113472"/>
                  </a:lnTo>
                  <a:lnTo>
                    <a:pt x="43235" y="113540"/>
                  </a:lnTo>
                  <a:lnTo>
                    <a:pt x="43262" y="113609"/>
                  </a:lnTo>
                  <a:lnTo>
                    <a:pt x="43306" y="113779"/>
                  </a:lnTo>
                  <a:lnTo>
                    <a:pt x="43346" y="113949"/>
                  </a:lnTo>
                  <a:lnTo>
                    <a:pt x="43373" y="114130"/>
                  </a:lnTo>
                  <a:lnTo>
                    <a:pt x="43391" y="114312"/>
                  </a:lnTo>
                  <a:lnTo>
                    <a:pt x="43404" y="114505"/>
                  </a:lnTo>
                  <a:lnTo>
                    <a:pt x="43404" y="114596"/>
                  </a:lnTo>
                  <a:lnTo>
                    <a:pt x="43400" y="114698"/>
                  </a:lnTo>
                  <a:lnTo>
                    <a:pt x="43395" y="114789"/>
                  </a:lnTo>
                  <a:lnTo>
                    <a:pt x="43391" y="114879"/>
                  </a:lnTo>
                  <a:lnTo>
                    <a:pt x="43377" y="114970"/>
                  </a:lnTo>
                  <a:lnTo>
                    <a:pt x="43364" y="115050"/>
                  </a:lnTo>
                  <a:lnTo>
                    <a:pt x="43351" y="115129"/>
                  </a:lnTo>
                  <a:lnTo>
                    <a:pt x="43328" y="115208"/>
                  </a:lnTo>
                  <a:lnTo>
                    <a:pt x="43306" y="115288"/>
                  </a:lnTo>
                  <a:lnTo>
                    <a:pt x="43284" y="115356"/>
                  </a:lnTo>
                  <a:lnTo>
                    <a:pt x="43253" y="115424"/>
                  </a:lnTo>
                  <a:lnTo>
                    <a:pt x="43222" y="115481"/>
                  </a:lnTo>
                  <a:lnTo>
                    <a:pt x="43186" y="115537"/>
                  </a:lnTo>
                  <a:lnTo>
                    <a:pt x="43146" y="115583"/>
                  </a:lnTo>
                  <a:lnTo>
                    <a:pt x="43106" y="115628"/>
                  </a:lnTo>
                  <a:lnTo>
                    <a:pt x="43057" y="115662"/>
                  </a:lnTo>
                  <a:lnTo>
                    <a:pt x="42616" y="115946"/>
                  </a:lnTo>
                  <a:lnTo>
                    <a:pt x="42166" y="116218"/>
                  </a:lnTo>
                  <a:lnTo>
                    <a:pt x="41721" y="116490"/>
                  </a:lnTo>
                  <a:lnTo>
                    <a:pt x="41272" y="116751"/>
                  </a:lnTo>
                  <a:lnTo>
                    <a:pt x="40822" y="117001"/>
                  </a:lnTo>
                  <a:lnTo>
                    <a:pt x="40372" y="117251"/>
                  </a:lnTo>
                  <a:lnTo>
                    <a:pt x="39918" y="117489"/>
                  </a:lnTo>
                  <a:lnTo>
                    <a:pt x="39468" y="117727"/>
                  </a:lnTo>
                  <a:lnTo>
                    <a:pt x="39014" y="117954"/>
                  </a:lnTo>
                  <a:lnTo>
                    <a:pt x="38560" y="118170"/>
                  </a:lnTo>
                  <a:lnTo>
                    <a:pt x="38102" y="118374"/>
                  </a:lnTo>
                  <a:lnTo>
                    <a:pt x="37648" y="118578"/>
                  </a:lnTo>
                  <a:lnTo>
                    <a:pt x="37189" y="118782"/>
                  </a:lnTo>
                  <a:lnTo>
                    <a:pt x="36730" y="118975"/>
                  </a:lnTo>
                  <a:lnTo>
                    <a:pt x="36272" y="119157"/>
                  </a:lnTo>
                  <a:lnTo>
                    <a:pt x="35813" y="119327"/>
                  </a:lnTo>
                  <a:lnTo>
                    <a:pt x="35355" y="119497"/>
                  </a:lnTo>
                  <a:lnTo>
                    <a:pt x="34892" y="119656"/>
                  </a:lnTo>
                  <a:lnTo>
                    <a:pt x="34433" y="119804"/>
                  </a:lnTo>
                  <a:lnTo>
                    <a:pt x="33970" y="119951"/>
                  </a:lnTo>
                  <a:lnTo>
                    <a:pt x="33507" y="120087"/>
                  </a:lnTo>
                  <a:lnTo>
                    <a:pt x="33044" y="120212"/>
                  </a:lnTo>
                  <a:lnTo>
                    <a:pt x="32581" y="120337"/>
                  </a:lnTo>
                  <a:lnTo>
                    <a:pt x="32118" y="120450"/>
                  </a:lnTo>
                  <a:lnTo>
                    <a:pt x="31655" y="120552"/>
                  </a:lnTo>
                  <a:lnTo>
                    <a:pt x="31192" y="120654"/>
                  </a:lnTo>
                  <a:lnTo>
                    <a:pt x="30729" y="120745"/>
                  </a:lnTo>
                  <a:lnTo>
                    <a:pt x="30261" y="120825"/>
                  </a:lnTo>
                  <a:lnTo>
                    <a:pt x="29798" y="120904"/>
                  </a:lnTo>
                  <a:lnTo>
                    <a:pt x="29331" y="120972"/>
                  </a:lnTo>
                  <a:lnTo>
                    <a:pt x="28868" y="121029"/>
                  </a:lnTo>
                  <a:lnTo>
                    <a:pt x="28400" y="121074"/>
                  </a:lnTo>
                  <a:lnTo>
                    <a:pt x="27937" y="121120"/>
                  </a:lnTo>
                  <a:lnTo>
                    <a:pt x="27470" y="121154"/>
                  </a:lnTo>
                  <a:lnTo>
                    <a:pt x="27002" y="121176"/>
                  </a:lnTo>
                  <a:lnTo>
                    <a:pt x="26539" y="121199"/>
                  </a:lnTo>
                  <a:lnTo>
                    <a:pt x="25141" y="121199"/>
                  </a:lnTo>
                  <a:lnTo>
                    <a:pt x="24678" y="121176"/>
                  </a:lnTo>
                  <a:lnTo>
                    <a:pt x="24211" y="121154"/>
                  </a:lnTo>
                  <a:lnTo>
                    <a:pt x="23748" y="121120"/>
                  </a:lnTo>
                  <a:lnTo>
                    <a:pt x="23285" y="121086"/>
                  </a:lnTo>
                  <a:lnTo>
                    <a:pt x="22817" y="121029"/>
                  </a:lnTo>
                  <a:lnTo>
                    <a:pt x="22354" y="120972"/>
                  </a:lnTo>
                  <a:lnTo>
                    <a:pt x="21891" y="120904"/>
                  </a:lnTo>
                  <a:lnTo>
                    <a:pt x="21428" y="120825"/>
                  </a:lnTo>
                  <a:lnTo>
                    <a:pt x="20965" y="120745"/>
                  </a:lnTo>
                  <a:lnTo>
                    <a:pt x="20507" y="120643"/>
                  </a:lnTo>
                  <a:lnTo>
                    <a:pt x="20044" y="120541"/>
                  </a:lnTo>
                  <a:lnTo>
                    <a:pt x="19581" y="120428"/>
                  </a:lnTo>
                  <a:lnTo>
                    <a:pt x="19122" y="120314"/>
                  </a:lnTo>
                  <a:lnTo>
                    <a:pt x="18664" y="120178"/>
                  </a:lnTo>
                  <a:lnTo>
                    <a:pt x="18205" y="120042"/>
                  </a:lnTo>
                  <a:lnTo>
                    <a:pt x="17746" y="119894"/>
                  </a:lnTo>
                  <a:lnTo>
                    <a:pt x="17288" y="119735"/>
                  </a:lnTo>
                  <a:lnTo>
                    <a:pt x="16834" y="119565"/>
                  </a:lnTo>
                  <a:lnTo>
                    <a:pt x="16375" y="119395"/>
                  </a:lnTo>
                  <a:lnTo>
                    <a:pt x="15921" y="119214"/>
                  </a:lnTo>
                  <a:lnTo>
                    <a:pt x="15467" y="119021"/>
                  </a:lnTo>
                  <a:lnTo>
                    <a:pt x="15013" y="118816"/>
                  </a:lnTo>
                  <a:lnTo>
                    <a:pt x="14563" y="118601"/>
                  </a:lnTo>
                  <a:lnTo>
                    <a:pt x="14109" y="118374"/>
                  </a:lnTo>
                  <a:lnTo>
                    <a:pt x="13659" y="118147"/>
                  </a:lnTo>
                  <a:lnTo>
                    <a:pt x="13606" y="118113"/>
                  </a:lnTo>
                  <a:lnTo>
                    <a:pt x="13557" y="118068"/>
                  </a:lnTo>
                  <a:lnTo>
                    <a:pt x="13513" y="118022"/>
                  </a:lnTo>
                  <a:lnTo>
                    <a:pt x="13468" y="117954"/>
                  </a:lnTo>
                  <a:lnTo>
                    <a:pt x="13428" y="117886"/>
                  </a:lnTo>
                  <a:lnTo>
                    <a:pt x="13388" y="117807"/>
                  </a:lnTo>
                  <a:lnTo>
                    <a:pt x="13352" y="117727"/>
                  </a:lnTo>
                  <a:lnTo>
                    <a:pt x="13321" y="117636"/>
                  </a:lnTo>
                  <a:lnTo>
                    <a:pt x="13294" y="117546"/>
                  </a:lnTo>
                  <a:lnTo>
                    <a:pt x="13268" y="117444"/>
                  </a:lnTo>
                  <a:lnTo>
                    <a:pt x="13241" y="117330"/>
                  </a:lnTo>
                  <a:lnTo>
                    <a:pt x="13223" y="117217"/>
                  </a:lnTo>
                  <a:lnTo>
                    <a:pt x="13205" y="117103"/>
                  </a:lnTo>
                  <a:lnTo>
                    <a:pt x="13188" y="116978"/>
                  </a:lnTo>
                  <a:lnTo>
                    <a:pt x="13179" y="116865"/>
                  </a:lnTo>
                  <a:lnTo>
                    <a:pt x="13165" y="116740"/>
                  </a:lnTo>
                  <a:lnTo>
                    <a:pt x="13161" y="116615"/>
                  </a:lnTo>
                  <a:lnTo>
                    <a:pt x="13156" y="116479"/>
                  </a:lnTo>
                  <a:lnTo>
                    <a:pt x="13156" y="116230"/>
                  </a:lnTo>
                  <a:lnTo>
                    <a:pt x="13165" y="115969"/>
                  </a:lnTo>
                  <a:lnTo>
                    <a:pt x="13183" y="115719"/>
                  </a:lnTo>
                  <a:lnTo>
                    <a:pt x="13196" y="115594"/>
                  </a:lnTo>
                  <a:lnTo>
                    <a:pt x="13214" y="115469"/>
                  </a:lnTo>
                  <a:lnTo>
                    <a:pt x="13232" y="115356"/>
                  </a:lnTo>
                  <a:lnTo>
                    <a:pt x="13254" y="115242"/>
                  </a:lnTo>
                  <a:lnTo>
                    <a:pt x="13277" y="115140"/>
                  </a:lnTo>
                  <a:lnTo>
                    <a:pt x="13303" y="115027"/>
                  </a:lnTo>
                  <a:lnTo>
                    <a:pt x="13330" y="114936"/>
                  </a:lnTo>
                  <a:lnTo>
                    <a:pt x="13361" y="114845"/>
                  </a:lnTo>
                  <a:lnTo>
                    <a:pt x="13343" y="114766"/>
                  </a:lnTo>
                  <a:lnTo>
                    <a:pt x="13277" y="114913"/>
                  </a:lnTo>
                  <a:lnTo>
                    <a:pt x="13205" y="115038"/>
                  </a:lnTo>
                  <a:lnTo>
                    <a:pt x="13130" y="115140"/>
                  </a:lnTo>
                  <a:lnTo>
                    <a:pt x="13049" y="115220"/>
                  </a:lnTo>
                  <a:lnTo>
                    <a:pt x="12969" y="115276"/>
                  </a:lnTo>
                  <a:lnTo>
                    <a:pt x="12885" y="115299"/>
                  </a:lnTo>
                  <a:lnTo>
                    <a:pt x="12805" y="115299"/>
                  </a:lnTo>
                  <a:lnTo>
                    <a:pt x="12760" y="115288"/>
                  </a:lnTo>
                  <a:lnTo>
                    <a:pt x="12720" y="115276"/>
                  </a:lnTo>
                  <a:lnTo>
                    <a:pt x="12680" y="115242"/>
                  </a:lnTo>
                  <a:lnTo>
                    <a:pt x="12640" y="115220"/>
                  </a:lnTo>
                  <a:lnTo>
                    <a:pt x="12600" y="115174"/>
                  </a:lnTo>
                  <a:lnTo>
                    <a:pt x="12560" y="115129"/>
                  </a:lnTo>
                  <a:lnTo>
                    <a:pt x="12524" y="115072"/>
                  </a:lnTo>
                  <a:lnTo>
                    <a:pt x="12489" y="115015"/>
                  </a:lnTo>
                  <a:lnTo>
                    <a:pt x="12453" y="114947"/>
                  </a:lnTo>
                  <a:lnTo>
                    <a:pt x="12417" y="114868"/>
                  </a:lnTo>
                  <a:lnTo>
                    <a:pt x="12386" y="114777"/>
                  </a:lnTo>
                  <a:lnTo>
                    <a:pt x="12355" y="114686"/>
                  </a:lnTo>
                  <a:lnTo>
                    <a:pt x="12324" y="114584"/>
                  </a:lnTo>
                  <a:lnTo>
                    <a:pt x="12297" y="114471"/>
                  </a:lnTo>
                  <a:lnTo>
                    <a:pt x="12270" y="114357"/>
                  </a:lnTo>
                  <a:lnTo>
                    <a:pt x="12248" y="114233"/>
                  </a:lnTo>
                  <a:lnTo>
                    <a:pt x="12226" y="114096"/>
                  </a:lnTo>
                  <a:lnTo>
                    <a:pt x="12208" y="113949"/>
                  </a:lnTo>
                  <a:lnTo>
                    <a:pt x="12132" y="113336"/>
                  </a:lnTo>
                  <a:lnTo>
                    <a:pt x="12066" y="112724"/>
                  </a:lnTo>
                  <a:lnTo>
                    <a:pt x="11999" y="112111"/>
                  </a:lnTo>
                  <a:lnTo>
                    <a:pt x="11941" y="111510"/>
                  </a:lnTo>
                  <a:lnTo>
                    <a:pt x="11887" y="110897"/>
                  </a:lnTo>
                  <a:lnTo>
                    <a:pt x="11834" y="110296"/>
                  </a:lnTo>
                  <a:lnTo>
                    <a:pt x="11790" y="109694"/>
                  </a:lnTo>
                  <a:lnTo>
                    <a:pt x="11745" y="109093"/>
                  </a:lnTo>
                  <a:lnTo>
                    <a:pt x="11709" y="108492"/>
                  </a:lnTo>
                  <a:lnTo>
                    <a:pt x="11674" y="107890"/>
                  </a:lnTo>
                  <a:lnTo>
                    <a:pt x="11647" y="107300"/>
                  </a:lnTo>
                  <a:lnTo>
                    <a:pt x="11620" y="106710"/>
                  </a:lnTo>
                  <a:lnTo>
                    <a:pt x="11598" y="106109"/>
                  </a:lnTo>
                  <a:lnTo>
                    <a:pt x="11580" y="105519"/>
                  </a:lnTo>
                  <a:lnTo>
                    <a:pt x="11571" y="104929"/>
                  </a:lnTo>
                  <a:lnTo>
                    <a:pt x="11562" y="104350"/>
                  </a:lnTo>
                  <a:lnTo>
                    <a:pt x="11554" y="103760"/>
                  </a:lnTo>
                  <a:lnTo>
                    <a:pt x="11554" y="103182"/>
                  </a:lnTo>
                  <a:lnTo>
                    <a:pt x="11558" y="102603"/>
                  </a:lnTo>
                  <a:lnTo>
                    <a:pt x="11562" y="102024"/>
                  </a:lnTo>
                  <a:lnTo>
                    <a:pt x="11576" y="101446"/>
                  </a:lnTo>
                  <a:lnTo>
                    <a:pt x="11589" y="100878"/>
                  </a:lnTo>
                  <a:lnTo>
                    <a:pt x="11607" y="100311"/>
                  </a:lnTo>
                  <a:lnTo>
                    <a:pt x="11629" y="99744"/>
                  </a:lnTo>
                  <a:lnTo>
                    <a:pt x="11656" y="99176"/>
                  </a:lnTo>
                  <a:lnTo>
                    <a:pt x="11683" y="98609"/>
                  </a:lnTo>
                  <a:lnTo>
                    <a:pt x="11718" y="98053"/>
                  </a:lnTo>
                  <a:lnTo>
                    <a:pt x="11754" y="97497"/>
                  </a:lnTo>
                  <a:lnTo>
                    <a:pt x="11794" y="96941"/>
                  </a:lnTo>
                  <a:lnTo>
                    <a:pt x="11839" y="96397"/>
                  </a:lnTo>
                  <a:lnTo>
                    <a:pt x="11883" y="95841"/>
                  </a:lnTo>
                  <a:lnTo>
                    <a:pt x="11936" y="95296"/>
                  </a:lnTo>
                  <a:lnTo>
                    <a:pt x="11990" y="94751"/>
                  </a:lnTo>
                  <a:lnTo>
                    <a:pt x="12043" y="94218"/>
                  </a:lnTo>
                  <a:lnTo>
                    <a:pt x="12106" y="93685"/>
                  </a:lnTo>
                  <a:lnTo>
                    <a:pt x="12168" y="93152"/>
                  </a:lnTo>
                  <a:lnTo>
                    <a:pt x="12235" y="92618"/>
                  </a:lnTo>
                  <a:lnTo>
                    <a:pt x="12306" y="92096"/>
                  </a:lnTo>
                  <a:lnTo>
                    <a:pt x="12382" y="91563"/>
                  </a:lnTo>
                  <a:lnTo>
                    <a:pt x="12457" y="91053"/>
                  </a:lnTo>
                  <a:lnTo>
                    <a:pt x="12537" y="90531"/>
                  </a:lnTo>
                  <a:lnTo>
                    <a:pt x="12618" y="90020"/>
                  </a:lnTo>
                  <a:lnTo>
                    <a:pt x="12707" y="89510"/>
                  </a:lnTo>
                  <a:lnTo>
                    <a:pt x="12796" y="88999"/>
                  </a:lnTo>
                  <a:lnTo>
                    <a:pt x="12885" y="88500"/>
                  </a:lnTo>
                  <a:lnTo>
                    <a:pt x="12983" y="88001"/>
                  </a:lnTo>
                  <a:lnTo>
                    <a:pt x="13076" y="87501"/>
                  </a:lnTo>
                  <a:lnTo>
                    <a:pt x="13179" y="87013"/>
                  </a:lnTo>
                  <a:lnTo>
                    <a:pt x="13281" y="86526"/>
                  </a:lnTo>
                  <a:lnTo>
                    <a:pt x="13388" y="86038"/>
                  </a:lnTo>
                  <a:lnTo>
                    <a:pt x="13495" y="85561"/>
                  </a:lnTo>
                  <a:lnTo>
                    <a:pt x="13606" y="85085"/>
                  </a:lnTo>
                  <a:lnTo>
                    <a:pt x="13722" y="84608"/>
                  </a:lnTo>
                  <a:lnTo>
                    <a:pt x="13838" y="84143"/>
                  </a:lnTo>
                  <a:lnTo>
                    <a:pt x="13958" y="83678"/>
                  </a:lnTo>
                  <a:lnTo>
                    <a:pt x="14082" y="83224"/>
                  </a:lnTo>
                  <a:lnTo>
                    <a:pt x="14203" y="82770"/>
                  </a:lnTo>
                  <a:lnTo>
                    <a:pt x="14332" y="82316"/>
                  </a:lnTo>
                  <a:lnTo>
                    <a:pt x="14461" y="81862"/>
                  </a:lnTo>
                  <a:lnTo>
                    <a:pt x="14594" y="81420"/>
                  </a:lnTo>
                  <a:lnTo>
                    <a:pt x="14728" y="80989"/>
                  </a:lnTo>
                  <a:lnTo>
                    <a:pt x="14862" y="80558"/>
                  </a:lnTo>
                  <a:lnTo>
                    <a:pt x="15004" y="80126"/>
                  </a:lnTo>
                  <a:lnTo>
                    <a:pt x="15142" y="79695"/>
                  </a:lnTo>
                  <a:lnTo>
                    <a:pt x="15284" y="79275"/>
                  </a:lnTo>
                  <a:lnTo>
                    <a:pt x="15431" y="78867"/>
                  </a:lnTo>
                  <a:lnTo>
                    <a:pt x="15578" y="78459"/>
                  </a:lnTo>
                  <a:lnTo>
                    <a:pt x="15730" y="78050"/>
                  </a:lnTo>
                  <a:lnTo>
                    <a:pt x="15881" y="77642"/>
                  </a:lnTo>
                  <a:lnTo>
                    <a:pt x="16032" y="77256"/>
                  </a:lnTo>
                  <a:lnTo>
                    <a:pt x="16188" y="76859"/>
                  </a:lnTo>
                  <a:lnTo>
                    <a:pt x="16349" y="76473"/>
                  </a:lnTo>
                  <a:lnTo>
                    <a:pt x="16509" y="76087"/>
                  </a:lnTo>
                  <a:lnTo>
                    <a:pt x="16669" y="75713"/>
                  </a:lnTo>
                  <a:lnTo>
                    <a:pt x="16834" y="75350"/>
                  </a:lnTo>
                  <a:lnTo>
                    <a:pt x="16999" y="74975"/>
                  </a:lnTo>
                  <a:lnTo>
                    <a:pt x="17163" y="74624"/>
                  </a:lnTo>
                  <a:lnTo>
                    <a:pt x="17332" y="74261"/>
                  </a:lnTo>
                  <a:lnTo>
                    <a:pt x="17506" y="73909"/>
                  </a:lnTo>
                  <a:lnTo>
                    <a:pt x="17675" y="73568"/>
                  </a:lnTo>
                  <a:lnTo>
                    <a:pt x="17849" y="73228"/>
                  </a:lnTo>
                  <a:lnTo>
                    <a:pt x="18027" y="72899"/>
                  </a:lnTo>
                  <a:lnTo>
                    <a:pt x="18201" y="72570"/>
                  </a:lnTo>
                  <a:lnTo>
                    <a:pt x="18379" y="72241"/>
                  </a:lnTo>
                  <a:lnTo>
                    <a:pt x="18744" y="71617"/>
                  </a:lnTo>
                  <a:lnTo>
                    <a:pt x="19109" y="71016"/>
                  </a:lnTo>
                  <a:lnTo>
                    <a:pt x="19483" y="70437"/>
                  </a:lnTo>
                  <a:lnTo>
                    <a:pt x="19861" y="69870"/>
                  </a:lnTo>
                  <a:lnTo>
                    <a:pt x="20240" y="69336"/>
                  </a:lnTo>
                  <a:lnTo>
                    <a:pt x="20627" y="68837"/>
                  </a:lnTo>
                  <a:lnTo>
                    <a:pt x="20823" y="68587"/>
                  </a:lnTo>
                  <a:lnTo>
                    <a:pt x="21019" y="68349"/>
                  </a:lnTo>
                  <a:lnTo>
                    <a:pt x="21215" y="68111"/>
                  </a:lnTo>
                  <a:lnTo>
                    <a:pt x="21415" y="67884"/>
                  </a:lnTo>
                  <a:lnTo>
                    <a:pt x="21611" y="67668"/>
                  </a:lnTo>
                  <a:lnTo>
                    <a:pt x="21811" y="67453"/>
                  </a:lnTo>
                  <a:lnTo>
                    <a:pt x="22012" y="67249"/>
                  </a:lnTo>
                  <a:lnTo>
                    <a:pt x="22216" y="67056"/>
                  </a:lnTo>
                  <a:lnTo>
                    <a:pt x="22417" y="66863"/>
                  </a:lnTo>
                  <a:lnTo>
                    <a:pt x="22617" y="66670"/>
                  </a:lnTo>
                  <a:lnTo>
                    <a:pt x="22822" y="66488"/>
                  </a:lnTo>
                  <a:lnTo>
                    <a:pt x="23027" y="66318"/>
                  </a:lnTo>
                  <a:lnTo>
                    <a:pt x="23232" y="66148"/>
                  </a:lnTo>
                  <a:lnTo>
                    <a:pt x="23436" y="65989"/>
                  </a:lnTo>
                  <a:lnTo>
                    <a:pt x="23641" y="65842"/>
                  </a:lnTo>
                  <a:lnTo>
                    <a:pt x="23850" y="65694"/>
                  </a:lnTo>
                  <a:lnTo>
                    <a:pt x="24055" y="65558"/>
                  </a:lnTo>
                  <a:lnTo>
                    <a:pt x="24264" y="65433"/>
                  </a:lnTo>
                  <a:lnTo>
                    <a:pt x="24469" y="65308"/>
                  </a:lnTo>
                  <a:lnTo>
                    <a:pt x="24678" y="65184"/>
                  </a:lnTo>
                  <a:lnTo>
                    <a:pt x="24888" y="65082"/>
                  </a:lnTo>
                  <a:lnTo>
                    <a:pt x="25097" y="64979"/>
                  </a:lnTo>
                  <a:lnTo>
                    <a:pt x="25302" y="64889"/>
                  </a:lnTo>
                  <a:lnTo>
                    <a:pt x="25511" y="64798"/>
                  </a:lnTo>
                  <a:lnTo>
                    <a:pt x="25720" y="64718"/>
                  </a:lnTo>
                  <a:lnTo>
                    <a:pt x="25930" y="64650"/>
                  </a:lnTo>
                  <a:lnTo>
                    <a:pt x="26139" y="64582"/>
                  </a:lnTo>
                  <a:lnTo>
                    <a:pt x="26348" y="64526"/>
                  </a:lnTo>
                  <a:lnTo>
                    <a:pt x="26557" y="64480"/>
                  </a:lnTo>
                  <a:lnTo>
                    <a:pt x="26767" y="64435"/>
                  </a:lnTo>
                  <a:lnTo>
                    <a:pt x="26980" y="64401"/>
                  </a:lnTo>
                  <a:lnTo>
                    <a:pt x="27189" y="64378"/>
                  </a:lnTo>
                  <a:lnTo>
                    <a:pt x="27430" y="64355"/>
                  </a:lnTo>
                  <a:lnTo>
                    <a:pt x="27675" y="64344"/>
                  </a:lnTo>
                  <a:lnTo>
                    <a:pt x="27920" y="64333"/>
                  </a:lnTo>
                  <a:close/>
                  <a:moveTo>
                    <a:pt x="24398" y="1"/>
                  </a:moveTo>
                  <a:lnTo>
                    <a:pt x="24109" y="12"/>
                  </a:lnTo>
                  <a:lnTo>
                    <a:pt x="23824" y="23"/>
                  </a:lnTo>
                  <a:lnTo>
                    <a:pt x="23543" y="46"/>
                  </a:lnTo>
                  <a:lnTo>
                    <a:pt x="23258" y="80"/>
                  </a:lnTo>
                  <a:lnTo>
                    <a:pt x="22978" y="125"/>
                  </a:lnTo>
                  <a:lnTo>
                    <a:pt x="22697" y="171"/>
                  </a:lnTo>
                  <a:lnTo>
                    <a:pt x="22421" y="239"/>
                  </a:lnTo>
                  <a:lnTo>
                    <a:pt x="22145" y="307"/>
                  </a:lnTo>
                  <a:lnTo>
                    <a:pt x="21869" y="386"/>
                  </a:lnTo>
                  <a:lnTo>
                    <a:pt x="21598" y="477"/>
                  </a:lnTo>
                  <a:lnTo>
                    <a:pt x="21326" y="568"/>
                  </a:lnTo>
                  <a:lnTo>
                    <a:pt x="21059" y="681"/>
                  </a:lnTo>
                  <a:lnTo>
                    <a:pt x="20792" y="795"/>
                  </a:lnTo>
                  <a:lnTo>
                    <a:pt x="20525" y="920"/>
                  </a:lnTo>
                  <a:lnTo>
                    <a:pt x="20262" y="1045"/>
                  </a:lnTo>
                  <a:lnTo>
                    <a:pt x="19999" y="1192"/>
                  </a:lnTo>
                  <a:lnTo>
                    <a:pt x="19737" y="1340"/>
                  </a:lnTo>
                  <a:lnTo>
                    <a:pt x="19478" y="1498"/>
                  </a:lnTo>
                  <a:lnTo>
                    <a:pt x="19220" y="1669"/>
                  </a:lnTo>
                  <a:lnTo>
                    <a:pt x="18962" y="1839"/>
                  </a:lnTo>
                  <a:lnTo>
                    <a:pt x="18708" y="2020"/>
                  </a:lnTo>
                  <a:lnTo>
                    <a:pt x="18454" y="2213"/>
                  </a:lnTo>
                  <a:lnTo>
                    <a:pt x="18205" y="2417"/>
                  </a:lnTo>
                  <a:lnTo>
                    <a:pt x="17956" y="2622"/>
                  </a:lnTo>
                  <a:lnTo>
                    <a:pt x="17711" y="2849"/>
                  </a:lnTo>
                  <a:lnTo>
                    <a:pt x="17462" y="3064"/>
                  </a:lnTo>
                  <a:lnTo>
                    <a:pt x="17221" y="3302"/>
                  </a:lnTo>
                  <a:lnTo>
                    <a:pt x="16976" y="3541"/>
                  </a:lnTo>
                  <a:lnTo>
                    <a:pt x="16736" y="3802"/>
                  </a:lnTo>
                  <a:lnTo>
                    <a:pt x="16495" y="4051"/>
                  </a:lnTo>
                  <a:lnTo>
                    <a:pt x="16259" y="4324"/>
                  </a:lnTo>
                  <a:lnTo>
                    <a:pt x="16024" y="4596"/>
                  </a:lnTo>
                  <a:lnTo>
                    <a:pt x="15792" y="4879"/>
                  </a:lnTo>
                  <a:lnTo>
                    <a:pt x="15560" y="5163"/>
                  </a:lnTo>
                  <a:lnTo>
                    <a:pt x="15329" y="5469"/>
                  </a:lnTo>
                  <a:lnTo>
                    <a:pt x="15102" y="5776"/>
                  </a:lnTo>
                  <a:lnTo>
                    <a:pt x="14875" y="6082"/>
                  </a:lnTo>
                  <a:lnTo>
                    <a:pt x="14652" y="6411"/>
                  </a:lnTo>
                  <a:lnTo>
                    <a:pt x="14430" y="6740"/>
                  </a:lnTo>
                  <a:lnTo>
                    <a:pt x="14207" y="7069"/>
                  </a:lnTo>
                  <a:lnTo>
                    <a:pt x="13989" y="7421"/>
                  </a:lnTo>
                  <a:lnTo>
                    <a:pt x="13771" y="7761"/>
                  </a:lnTo>
                  <a:lnTo>
                    <a:pt x="13553" y="8124"/>
                  </a:lnTo>
                  <a:lnTo>
                    <a:pt x="13339" y="8488"/>
                  </a:lnTo>
                  <a:lnTo>
                    <a:pt x="13130" y="8862"/>
                  </a:lnTo>
                  <a:lnTo>
                    <a:pt x="12920" y="9248"/>
                  </a:lnTo>
                  <a:lnTo>
                    <a:pt x="12711" y="9633"/>
                  </a:lnTo>
                  <a:lnTo>
                    <a:pt x="12502" y="10031"/>
                  </a:lnTo>
                  <a:lnTo>
                    <a:pt x="12297" y="10439"/>
                  </a:lnTo>
                  <a:lnTo>
                    <a:pt x="12097" y="10847"/>
                  </a:lnTo>
                  <a:lnTo>
                    <a:pt x="11896" y="11267"/>
                  </a:lnTo>
                  <a:lnTo>
                    <a:pt x="11696" y="11687"/>
                  </a:lnTo>
                  <a:lnTo>
                    <a:pt x="11500" y="12118"/>
                  </a:lnTo>
                  <a:lnTo>
                    <a:pt x="11304" y="12561"/>
                  </a:lnTo>
                  <a:lnTo>
                    <a:pt x="11108" y="13003"/>
                  </a:lnTo>
                  <a:lnTo>
                    <a:pt x="10917" y="13457"/>
                  </a:lnTo>
                  <a:lnTo>
                    <a:pt x="10730" y="13911"/>
                  </a:lnTo>
                  <a:lnTo>
                    <a:pt x="10543" y="14376"/>
                  </a:lnTo>
                  <a:lnTo>
                    <a:pt x="10356" y="14853"/>
                  </a:lnTo>
                  <a:lnTo>
                    <a:pt x="10169" y="15329"/>
                  </a:lnTo>
                  <a:lnTo>
                    <a:pt x="9991" y="15817"/>
                  </a:lnTo>
                  <a:lnTo>
                    <a:pt x="9808" y="16305"/>
                  </a:lnTo>
                  <a:lnTo>
                    <a:pt x="9630" y="16804"/>
                  </a:lnTo>
                  <a:lnTo>
                    <a:pt x="9452" y="17315"/>
                  </a:lnTo>
                  <a:lnTo>
                    <a:pt x="9279" y="17825"/>
                  </a:lnTo>
                  <a:lnTo>
                    <a:pt x="9109" y="18336"/>
                  </a:lnTo>
                  <a:lnTo>
                    <a:pt x="8936" y="18869"/>
                  </a:lnTo>
                  <a:lnTo>
                    <a:pt x="8767" y="19391"/>
                  </a:lnTo>
                  <a:lnTo>
                    <a:pt x="8602" y="19936"/>
                  </a:lnTo>
                  <a:lnTo>
                    <a:pt x="8437" y="20480"/>
                  </a:lnTo>
                  <a:lnTo>
                    <a:pt x="8272" y="21025"/>
                  </a:lnTo>
                  <a:lnTo>
                    <a:pt x="8112" y="21581"/>
                  </a:lnTo>
                  <a:lnTo>
                    <a:pt x="7956" y="22137"/>
                  </a:lnTo>
                  <a:lnTo>
                    <a:pt x="7796" y="22704"/>
                  </a:lnTo>
                  <a:lnTo>
                    <a:pt x="7645" y="23283"/>
                  </a:lnTo>
                  <a:lnTo>
                    <a:pt x="7489" y="23861"/>
                  </a:lnTo>
                  <a:lnTo>
                    <a:pt x="7342" y="24451"/>
                  </a:lnTo>
                  <a:lnTo>
                    <a:pt x="7190" y="25041"/>
                  </a:lnTo>
                  <a:lnTo>
                    <a:pt x="7044" y="25631"/>
                  </a:lnTo>
                  <a:lnTo>
                    <a:pt x="6901" y="26244"/>
                  </a:lnTo>
                  <a:lnTo>
                    <a:pt x="6759" y="26845"/>
                  </a:lnTo>
                  <a:lnTo>
                    <a:pt x="6616" y="27458"/>
                  </a:lnTo>
                  <a:lnTo>
                    <a:pt x="6478" y="28082"/>
                  </a:lnTo>
                  <a:lnTo>
                    <a:pt x="6340" y="28706"/>
                  </a:lnTo>
                  <a:lnTo>
                    <a:pt x="6207" y="29342"/>
                  </a:lnTo>
                  <a:lnTo>
                    <a:pt x="6073" y="29977"/>
                  </a:lnTo>
                  <a:lnTo>
                    <a:pt x="5944" y="30624"/>
                  </a:lnTo>
                  <a:lnTo>
                    <a:pt x="5815" y="31270"/>
                  </a:lnTo>
                  <a:lnTo>
                    <a:pt x="5690" y="31917"/>
                  </a:lnTo>
                  <a:lnTo>
                    <a:pt x="5565" y="32575"/>
                  </a:lnTo>
                  <a:lnTo>
                    <a:pt x="5441" y="33245"/>
                  </a:lnTo>
                  <a:lnTo>
                    <a:pt x="5321" y="33914"/>
                  </a:lnTo>
                  <a:lnTo>
                    <a:pt x="5205" y="34583"/>
                  </a:lnTo>
                  <a:lnTo>
                    <a:pt x="5089" y="35264"/>
                  </a:lnTo>
                  <a:lnTo>
                    <a:pt x="4973" y="35945"/>
                  </a:lnTo>
                  <a:lnTo>
                    <a:pt x="4862" y="36637"/>
                  </a:lnTo>
                  <a:lnTo>
                    <a:pt x="4751" y="37329"/>
                  </a:lnTo>
                  <a:lnTo>
                    <a:pt x="4537" y="38736"/>
                  </a:lnTo>
                  <a:lnTo>
                    <a:pt x="4332" y="40154"/>
                  </a:lnTo>
                  <a:lnTo>
                    <a:pt x="4136" y="41595"/>
                  </a:lnTo>
                  <a:lnTo>
                    <a:pt x="3949" y="43048"/>
                  </a:lnTo>
                  <a:lnTo>
                    <a:pt x="3771" y="44534"/>
                  </a:lnTo>
                  <a:lnTo>
                    <a:pt x="3602" y="46032"/>
                  </a:lnTo>
                  <a:lnTo>
                    <a:pt x="3437" y="47541"/>
                  </a:lnTo>
                  <a:lnTo>
                    <a:pt x="3286" y="49072"/>
                  </a:lnTo>
                  <a:lnTo>
                    <a:pt x="3143" y="50615"/>
                  </a:lnTo>
                  <a:lnTo>
                    <a:pt x="3005" y="52181"/>
                  </a:lnTo>
                  <a:lnTo>
                    <a:pt x="2832" y="54326"/>
                  </a:lnTo>
                  <a:lnTo>
                    <a:pt x="2663" y="56470"/>
                  </a:lnTo>
                  <a:lnTo>
                    <a:pt x="2498" y="58614"/>
                  </a:lnTo>
                  <a:lnTo>
                    <a:pt x="2342" y="60770"/>
                  </a:lnTo>
                  <a:lnTo>
                    <a:pt x="2191" y="62937"/>
                  </a:lnTo>
                  <a:lnTo>
                    <a:pt x="2044" y="65093"/>
                  </a:lnTo>
                  <a:lnTo>
                    <a:pt x="1906" y="67271"/>
                  </a:lnTo>
                  <a:lnTo>
                    <a:pt x="1772" y="69438"/>
                  </a:lnTo>
                  <a:lnTo>
                    <a:pt x="1639" y="71617"/>
                  </a:lnTo>
                  <a:lnTo>
                    <a:pt x="1518" y="73795"/>
                  </a:lnTo>
                  <a:lnTo>
                    <a:pt x="1398" y="75985"/>
                  </a:lnTo>
                  <a:lnTo>
                    <a:pt x="1287" y="78175"/>
                  </a:lnTo>
                  <a:lnTo>
                    <a:pt x="1176" y="80365"/>
                  </a:lnTo>
                  <a:lnTo>
                    <a:pt x="1073" y="82566"/>
                  </a:lnTo>
                  <a:lnTo>
                    <a:pt x="975" y="84756"/>
                  </a:lnTo>
                  <a:lnTo>
                    <a:pt x="882" y="86957"/>
                  </a:lnTo>
                  <a:lnTo>
                    <a:pt x="793" y="89158"/>
                  </a:lnTo>
                  <a:lnTo>
                    <a:pt x="713" y="91370"/>
                  </a:lnTo>
                  <a:lnTo>
                    <a:pt x="632" y="93571"/>
                  </a:lnTo>
                  <a:lnTo>
                    <a:pt x="557" y="95784"/>
                  </a:lnTo>
                  <a:lnTo>
                    <a:pt x="486" y="97996"/>
                  </a:lnTo>
                  <a:lnTo>
                    <a:pt x="423" y="100209"/>
                  </a:lnTo>
                  <a:lnTo>
                    <a:pt x="361" y="102421"/>
                  </a:lnTo>
                  <a:lnTo>
                    <a:pt x="303" y="104634"/>
                  </a:lnTo>
                  <a:lnTo>
                    <a:pt x="254" y="106846"/>
                  </a:lnTo>
                  <a:lnTo>
                    <a:pt x="205" y="109070"/>
                  </a:lnTo>
                  <a:lnTo>
                    <a:pt x="161" y="111283"/>
                  </a:lnTo>
                  <a:lnTo>
                    <a:pt x="120" y="113495"/>
                  </a:lnTo>
                  <a:lnTo>
                    <a:pt x="85" y="115719"/>
                  </a:lnTo>
                  <a:lnTo>
                    <a:pt x="54" y="117931"/>
                  </a:lnTo>
                  <a:lnTo>
                    <a:pt x="23" y="120155"/>
                  </a:lnTo>
                  <a:lnTo>
                    <a:pt x="0" y="122368"/>
                  </a:lnTo>
                  <a:lnTo>
                    <a:pt x="1136" y="122617"/>
                  </a:lnTo>
                  <a:lnTo>
                    <a:pt x="1189" y="122629"/>
                  </a:lnTo>
                  <a:lnTo>
                    <a:pt x="1238" y="122651"/>
                  </a:lnTo>
                  <a:lnTo>
                    <a:pt x="1287" y="122685"/>
                  </a:lnTo>
                  <a:lnTo>
                    <a:pt x="1336" y="122719"/>
                  </a:lnTo>
                  <a:lnTo>
                    <a:pt x="1380" y="122765"/>
                  </a:lnTo>
                  <a:lnTo>
                    <a:pt x="1421" y="122810"/>
                  </a:lnTo>
                  <a:lnTo>
                    <a:pt x="1461" y="122878"/>
                  </a:lnTo>
                  <a:lnTo>
                    <a:pt x="1501" y="122935"/>
                  </a:lnTo>
                  <a:lnTo>
                    <a:pt x="1536" y="123003"/>
                  </a:lnTo>
                  <a:lnTo>
                    <a:pt x="1567" y="123083"/>
                  </a:lnTo>
                  <a:lnTo>
                    <a:pt x="1630" y="123241"/>
                  </a:lnTo>
                  <a:lnTo>
                    <a:pt x="1688" y="123423"/>
                  </a:lnTo>
                  <a:lnTo>
                    <a:pt x="1737" y="123616"/>
                  </a:lnTo>
                  <a:lnTo>
                    <a:pt x="2560" y="124160"/>
                  </a:lnTo>
                  <a:lnTo>
                    <a:pt x="3384" y="124705"/>
                  </a:lnTo>
                  <a:lnTo>
                    <a:pt x="4212" y="125227"/>
                  </a:lnTo>
                  <a:lnTo>
                    <a:pt x="5036" y="125726"/>
                  </a:lnTo>
                  <a:lnTo>
                    <a:pt x="5859" y="126214"/>
                  </a:lnTo>
                  <a:lnTo>
                    <a:pt x="6683" y="126691"/>
                  </a:lnTo>
                  <a:lnTo>
                    <a:pt x="7511" y="127144"/>
                  </a:lnTo>
                  <a:lnTo>
                    <a:pt x="8335" y="127576"/>
                  </a:lnTo>
                  <a:lnTo>
                    <a:pt x="9158" y="127995"/>
                  </a:lnTo>
                  <a:lnTo>
                    <a:pt x="9982" y="128392"/>
                  </a:lnTo>
                  <a:lnTo>
                    <a:pt x="10806" y="128778"/>
                  </a:lnTo>
                  <a:lnTo>
                    <a:pt x="11634" y="129153"/>
                  </a:lnTo>
                  <a:lnTo>
                    <a:pt x="12457" y="129504"/>
                  </a:lnTo>
                  <a:lnTo>
                    <a:pt x="13281" y="129833"/>
                  </a:lnTo>
                  <a:lnTo>
                    <a:pt x="14105" y="130162"/>
                  </a:lnTo>
                  <a:lnTo>
                    <a:pt x="14928" y="130457"/>
                  </a:lnTo>
                  <a:lnTo>
                    <a:pt x="15752" y="130752"/>
                  </a:lnTo>
                  <a:lnTo>
                    <a:pt x="16580" y="131013"/>
                  </a:lnTo>
                  <a:lnTo>
                    <a:pt x="17404" y="131274"/>
                  </a:lnTo>
                  <a:lnTo>
                    <a:pt x="18227" y="131513"/>
                  </a:lnTo>
                  <a:lnTo>
                    <a:pt x="19051" y="131728"/>
                  </a:lnTo>
                  <a:lnTo>
                    <a:pt x="19875" y="131944"/>
                  </a:lnTo>
                  <a:lnTo>
                    <a:pt x="20703" y="132125"/>
                  </a:lnTo>
                  <a:lnTo>
                    <a:pt x="21526" y="132307"/>
                  </a:lnTo>
                  <a:lnTo>
                    <a:pt x="22350" y="132466"/>
                  </a:lnTo>
                  <a:lnTo>
                    <a:pt x="23178" y="132613"/>
                  </a:lnTo>
                  <a:lnTo>
                    <a:pt x="24002" y="132738"/>
                  </a:lnTo>
                  <a:lnTo>
                    <a:pt x="24825" y="132851"/>
                  </a:lnTo>
                  <a:lnTo>
                    <a:pt x="25653" y="132942"/>
                  </a:lnTo>
                  <a:lnTo>
                    <a:pt x="26477" y="133033"/>
                  </a:lnTo>
                  <a:lnTo>
                    <a:pt x="27305" y="133101"/>
                  </a:lnTo>
                  <a:lnTo>
                    <a:pt x="28129" y="133146"/>
                  </a:lnTo>
                  <a:lnTo>
                    <a:pt x="28957" y="133180"/>
                  </a:lnTo>
                  <a:lnTo>
                    <a:pt x="29785" y="133203"/>
                  </a:lnTo>
                  <a:lnTo>
                    <a:pt x="30609" y="133215"/>
                  </a:lnTo>
                  <a:lnTo>
                    <a:pt x="31437" y="133203"/>
                  </a:lnTo>
                  <a:lnTo>
                    <a:pt x="32265" y="133180"/>
                  </a:lnTo>
                  <a:lnTo>
                    <a:pt x="33093" y="133146"/>
                  </a:lnTo>
                  <a:lnTo>
                    <a:pt x="33921" y="133090"/>
                  </a:lnTo>
                  <a:lnTo>
                    <a:pt x="34749" y="133022"/>
                  </a:lnTo>
                  <a:lnTo>
                    <a:pt x="35577" y="132942"/>
                  </a:lnTo>
                  <a:lnTo>
                    <a:pt x="36405" y="132851"/>
                  </a:lnTo>
                  <a:lnTo>
                    <a:pt x="37233" y="132738"/>
                  </a:lnTo>
                  <a:lnTo>
                    <a:pt x="38062" y="132613"/>
                  </a:lnTo>
                  <a:lnTo>
                    <a:pt x="38894" y="132477"/>
                  </a:lnTo>
                  <a:lnTo>
                    <a:pt x="39722" y="132330"/>
                  </a:lnTo>
                  <a:lnTo>
                    <a:pt x="40550" y="132159"/>
                  </a:lnTo>
                  <a:lnTo>
                    <a:pt x="41383" y="131978"/>
                  </a:lnTo>
                  <a:lnTo>
                    <a:pt x="42215" y="131785"/>
                  </a:lnTo>
                  <a:lnTo>
                    <a:pt x="43043" y="131581"/>
                  </a:lnTo>
                  <a:lnTo>
                    <a:pt x="43876" y="131354"/>
                  </a:lnTo>
                  <a:lnTo>
                    <a:pt x="44709" y="131116"/>
                  </a:lnTo>
                  <a:lnTo>
                    <a:pt x="45541" y="130866"/>
                  </a:lnTo>
                  <a:lnTo>
                    <a:pt x="46374" y="130605"/>
                  </a:lnTo>
                  <a:lnTo>
                    <a:pt x="47206" y="130333"/>
                  </a:lnTo>
                  <a:lnTo>
                    <a:pt x="48043" y="130049"/>
                  </a:lnTo>
                  <a:lnTo>
                    <a:pt x="48876" y="129743"/>
                  </a:lnTo>
                  <a:lnTo>
                    <a:pt x="49713" y="129425"/>
                  </a:lnTo>
                  <a:lnTo>
                    <a:pt x="50545" y="129096"/>
                  </a:lnTo>
                  <a:lnTo>
                    <a:pt x="51382" y="128756"/>
                  </a:lnTo>
                  <a:lnTo>
                    <a:pt x="52219" y="128404"/>
                  </a:lnTo>
                  <a:lnTo>
                    <a:pt x="53056" y="128029"/>
                  </a:lnTo>
                  <a:lnTo>
                    <a:pt x="53893" y="127655"/>
                  </a:lnTo>
                  <a:lnTo>
                    <a:pt x="54730" y="127258"/>
                  </a:lnTo>
                  <a:lnTo>
                    <a:pt x="54753" y="125204"/>
                  </a:lnTo>
                  <a:lnTo>
                    <a:pt x="54770" y="123151"/>
                  </a:lnTo>
                  <a:lnTo>
                    <a:pt x="54784" y="121097"/>
                  </a:lnTo>
                  <a:lnTo>
                    <a:pt x="54797" y="119043"/>
                  </a:lnTo>
                  <a:lnTo>
                    <a:pt x="54802" y="116990"/>
                  </a:lnTo>
                  <a:lnTo>
                    <a:pt x="54802" y="114936"/>
                  </a:lnTo>
                  <a:lnTo>
                    <a:pt x="54793" y="112894"/>
                  </a:lnTo>
                  <a:lnTo>
                    <a:pt x="54784" y="110840"/>
                  </a:lnTo>
                  <a:lnTo>
                    <a:pt x="54766" y="108798"/>
                  </a:lnTo>
                  <a:lnTo>
                    <a:pt x="54744" y="106744"/>
                  </a:lnTo>
                  <a:lnTo>
                    <a:pt x="54713" y="104702"/>
                  </a:lnTo>
                  <a:lnTo>
                    <a:pt x="54677" y="102660"/>
                  </a:lnTo>
                  <a:lnTo>
                    <a:pt x="54632" y="100629"/>
                  </a:lnTo>
                  <a:lnTo>
                    <a:pt x="54579" y="98586"/>
                  </a:lnTo>
                  <a:lnTo>
                    <a:pt x="54517" y="96555"/>
                  </a:lnTo>
                  <a:lnTo>
                    <a:pt x="54450" y="94513"/>
                  </a:lnTo>
                  <a:lnTo>
                    <a:pt x="54370" y="92482"/>
                  </a:lnTo>
                  <a:lnTo>
                    <a:pt x="54285" y="90463"/>
                  </a:lnTo>
                  <a:lnTo>
                    <a:pt x="54192" y="88432"/>
                  </a:lnTo>
                  <a:lnTo>
                    <a:pt x="54085" y="86412"/>
                  </a:lnTo>
                  <a:lnTo>
                    <a:pt x="53969" y="84393"/>
                  </a:lnTo>
                  <a:lnTo>
                    <a:pt x="53844" y="82373"/>
                  </a:lnTo>
                  <a:lnTo>
                    <a:pt x="53778" y="81363"/>
                  </a:lnTo>
                  <a:lnTo>
                    <a:pt x="53711" y="80353"/>
                  </a:lnTo>
                  <a:lnTo>
                    <a:pt x="53635" y="79355"/>
                  </a:lnTo>
                  <a:lnTo>
                    <a:pt x="53564" y="78345"/>
                  </a:lnTo>
                  <a:lnTo>
                    <a:pt x="53484" y="77347"/>
                  </a:lnTo>
                  <a:lnTo>
                    <a:pt x="53404" y="76337"/>
                  </a:lnTo>
                  <a:lnTo>
                    <a:pt x="53323" y="75338"/>
                  </a:lnTo>
                  <a:lnTo>
                    <a:pt x="53234" y="74340"/>
                  </a:lnTo>
                  <a:lnTo>
                    <a:pt x="53145" y="73330"/>
                  </a:lnTo>
                  <a:lnTo>
                    <a:pt x="53052" y="72332"/>
                  </a:lnTo>
                  <a:lnTo>
                    <a:pt x="52958" y="71333"/>
                  </a:lnTo>
                  <a:lnTo>
                    <a:pt x="52860" y="70335"/>
                  </a:lnTo>
                  <a:lnTo>
                    <a:pt x="52758" y="69336"/>
                  </a:lnTo>
                  <a:lnTo>
                    <a:pt x="52656" y="68349"/>
                  </a:lnTo>
                  <a:lnTo>
                    <a:pt x="52549" y="67351"/>
                  </a:lnTo>
                  <a:lnTo>
                    <a:pt x="52437" y="66352"/>
                  </a:lnTo>
                  <a:lnTo>
                    <a:pt x="52322" y="65365"/>
                  </a:lnTo>
                  <a:lnTo>
                    <a:pt x="52202" y="64367"/>
                  </a:lnTo>
                  <a:lnTo>
                    <a:pt x="52081" y="63380"/>
                  </a:lnTo>
                  <a:lnTo>
                    <a:pt x="51957" y="62393"/>
                  </a:lnTo>
                  <a:lnTo>
                    <a:pt x="51779" y="60986"/>
                  </a:lnTo>
                  <a:lnTo>
                    <a:pt x="51587" y="59579"/>
                  </a:lnTo>
                  <a:lnTo>
                    <a:pt x="51391" y="58183"/>
                  </a:lnTo>
                  <a:lnTo>
                    <a:pt x="51191" y="56799"/>
                  </a:lnTo>
                  <a:lnTo>
                    <a:pt x="50982" y="55415"/>
                  </a:lnTo>
                  <a:lnTo>
                    <a:pt x="50768" y="54031"/>
                  </a:lnTo>
                  <a:lnTo>
                    <a:pt x="50545" y="52658"/>
                  </a:lnTo>
                  <a:lnTo>
                    <a:pt x="50318" y="51285"/>
                  </a:lnTo>
                  <a:lnTo>
                    <a:pt x="50082" y="49935"/>
                  </a:lnTo>
                  <a:lnTo>
                    <a:pt x="49842" y="48573"/>
                  </a:lnTo>
                  <a:lnTo>
                    <a:pt x="49593" y="47234"/>
                  </a:lnTo>
                  <a:lnTo>
                    <a:pt x="49339" y="45895"/>
                  </a:lnTo>
                  <a:lnTo>
                    <a:pt x="49081" y="44579"/>
                  </a:lnTo>
                  <a:lnTo>
                    <a:pt x="48809" y="43263"/>
                  </a:lnTo>
                  <a:lnTo>
                    <a:pt x="48537" y="41958"/>
                  </a:lnTo>
                  <a:lnTo>
                    <a:pt x="48257" y="40665"/>
                  </a:lnTo>
                  <a:lnTo>
                    <a:pt x="47972" y="39371"/>
                  </a:lnTo>
                  <a:lnTo>
                    <a:pt x="47678" y="38101"/>
                  </a:lnTo>
                  <a:lnTo>
                    <a:pt x="47380" y="36841"/>
                  </a:lnTo>
                  <a:lnTo>
                    <a:pt x="47073" y="35593"/>
                  </a:lnTo>
                  <a:lnTo>
                    <a:pt x="46761" y="34368"/>
                  </a:lnTo>
                  <a:lnTo>
                    <a:pt x="46445" y="33142"/>
                  </a:lnTo>
                  <a:lnTo>
                    <a:pt x="46120" y="31940"/>
                  </a:lnTo>
                  <a:lnTo>
                    <a:pt x="45790" y="30748"/>
                  </a:lnTo>
                  <a:lnTo>
                    <a:pt x="45452" y="29568"/>
                  </a:lnTo>
                  <a:lnTo>
                    <a:pt x="45109" y="28411"/>
                  </a:lnTo>
                  <a:lnTo>
                    <a:pt x="44762" y="27265"/>
                  </a:lnTo>
                  <a:lnTo>
                    <a:pt x="44406" y="26131"/>
                  </a:lnTo>
                  <a:lnTo>
                    <a:pt x="44041" y="25019"/>
                  </a:lnTo>
                  <a:lnTo>
                    <a:pt x="43676" y="23929"/>
                  </a:lnTo>
                  <a:lnTo>
                    <a:pt x="43302" y="22852"/>
                  </a:lnTo>
                  <a:lnTo>
                    <a:pt x="42923" y="21796"/>
                  </a:lnTo>
                  <a:lnTo>
                    <a:pt x="42536" y="20753"/>
                  </a:lnTo>
                  <a:lnTo>
                    <a:pt x="42144" y="19731"/>
                  </a:lnTo>
                  <a:lnTo>
                    <a:pt x="41743" y="18733"/>
                  </a:lnTo>
                  <a:lnTo>
                    <a:pt x="41343" y="17757"/>
                  </a:lnTo>
                  <a:lnTo>
                    <a:pt x="40933" y="16804"/>
                  </a:lnTo>
                  <a:lnTo>
                    <a:pt x="40515" y="15862"/>
                  </a:lnTo>
                  <a:lnTo>
                    <a:pt x="40092" y="14943"/>
                  </a:lnTo>
                  <a:lnTo>
                    <a:pt x="39664" y="14058"/>
                  </a:lnTo>
                  <a:lnTo>
                    <a:pt x="39451" y="13616"/>
                  </a:lnTo>
                  <a:lnTo>
                    <a:pt x="39232" y="13185"/>
                  </a:lnTo>
                  <a:lnTo>
                    <a:pt x="39010" y="12754"/>
                  </a:lnTo>
                  <a:lnTo>
                    <a:pt x="38792" y="12334"/>
                  </a:lnTo>
                  <a:lnTo>
                    <a:pt x="38569" y="11925"/>
                  </a:lnTo>
                  <a:lnTo>
                    <a:pt x="38346" y="11517"/>
                  </a:lnTo>
                  <a:lnTo>
                    <a:pt x="38119" y="11108"/>
                  </a:lnTo>
                  <a:lnTo>
                    <a:pt x="37892" y="10711"/>
                  </a:lnTo>
                  <a:lnTo>
                    <a:pt x="37665" y="10326"/>
                  </a:lnTo>
                  <a:lnTo>
                    <a:pt x="37438" y="9940"/>
                  </a:lnTo>
                  <a:lnTo>
                    <a:pt x="37207" y="9565"/>
                  </a:lnTo>
                  <a:lnTo>
                    <a:pt x="36975" y="9191"/>
                  </a:lnTo>
                  <a:lnTo>
                    <a:pt x="36739" y="8828"/>
                  </a:lnTo>
                  <a:lnTo>
                    <a:pt x="36503" y="8465"/>
                  </a:lnTo>
                  <a:lnTo>
                    <a:pt x="36267" y="8113"/>
                  </a:lnTo>
                  <a:lnTo>
                    <a:pt x="36027" y="7773"/>
                  </a:lnTo>
                  <a:lnTo>
                    <a:pt x="35791" y="7432"/>
                  </a:lnTo>
                  <a:lnTo>
                    <a:pt x="35551" y="7103"/>
                  </a:lnTo>
                  <a:lnTo>
                    <a:pt x="35306" y="6774"/>
                  </a:lnTo>
                  <a:lnTo>
                    <a:pt x="35061" y="6457"/>
                  </a:lnTo>
                  <a:lnTo>
                    <a:pt x="34816" y="6150"/>
                  </a:lnTo>
                  <a:lnTo>
                    <a:pt x="34571" y="5844"/>
                  </a:lnTo>
                  <a:lnTo>
                    <a:pt x="34322" y="5549"/>
                  </a:lnTo>
                  <a:lnTo>
                    <a:pt x="34072" y="5254"/>
                  </a:lnTo>
                  <a:lnTo>
                    <a:pt x="33823" y="4970"/>
                  </a:lnTo>
                  <a:lnTo>
                    <a:pt x="33569" y="4698"/>
                  </a:lnTo>
                  <a:lnTo>
                    <a:pt x="33316" y="4426"/>
                  </a:lnTo>
                  <a:lnTo>
                    <a:pt x="33057" y="4165"/>
                  </a:lnTo>
                  <a:lnTo>
                    <a:pt x="32804" y="3915"/>
                  </a:lnTo>
                  <a:lnTo>
                    <a:pt x="32545" y="3665"/>
                  </a:lnTo>
                  <a:lnTo>
                    <a:pt x="32287" y="3427"/>
                  </a:lnTo>
                  <a:lnTo>
                    <a:pt x="32024" y="3200"/>
                  </a:lnTo>
                  <a:lnTo>
                    <a:pt x="31762" y="2973"/>
                  </a:lnTo>
                  <a:lnTo>
                    <a:pt x="31499" y="2758"/>
                  </a:lnTo>
                  <a:lnTo>
                    <a:pt x="31232" y="2542"/>
                  </a:lnTo>
                  <a:lnTo>
                    <a:pt x="30965" y="2349"/>
                  </a:lnTo>
                  <a:lnTo>
                    <a:pt x="30698" y="2156"/>
                  </a:lnTo>
                  <a:lnTo>
                    <a:pt x="30431" y="1964"/>
                  </a:lnTo>
                  <a:lnTo>
                    <a:pt x="30159" y="1793"/>
                  </a:lnTo>
                  <a:lnTo>
                    <a:pt x="29887" y="1623"/>
                  </a:lnTo>
                  <a:lnTo>
                    <a:pt x="29611" y="1464"/>
                  </a:lnTo>
                  <a:lnTo>
                    <a:pt x="29340" y="1305"/>
                  </a:lnTo>
                  <a:lnTo>
                    <a:pt x="29064" y="1169"/>
                  </a:lnTo>
                  <a:lnTo>
                    <a:pt x="28783" y="1033"/>
                  </a:lnTo>
                  <a:lnTo>
                    <a:pt x="28507" y="908"/>
                  </a:lnTo>
                  <a:lnTo>
                    <a:pt x="28227" y="784"/>
                  </a:lnTo>
                  <a:lnTo>
                    <a:pt x="27942" y="670"/>
                  </a:lnTo>
                  <a:lnTo>
                    <a:pt x="27661" y="568"/>
                  </a:lnTo>
                  <a:lnTo>
                    <a:pt x="27354" y="466"/>
                  </a:lnTo>
                  <a:lnTo>
                    <a:pt x="27051" y="375"/>
                  </a:lnTo>
                  <a:lnTo>
                    <a:pt x="26753" y="296"/>
                  </a:lnTo>
                  <a:lnTo>
                    <a:pt x="26450" y="228"/>
                  </a:lnTo>
                  <a:lnTo>
                    <a:pt x="26152" y="171"/>
                  </a:lnTo>
                  <a:lnTo>
                    <a:pt x="25858" y="114"/>
                  </a:lnTo>
                  <a:lnTo>
                    <a:pt x="25560" y="69"/>
                  </a:lnTo>
                  <a:lnTo>
                    <a:pt x="25271" y="46"/>
                  </a:lnTo>
                  <a:lnTo>
                    <a:pt x="24977" y="23"/>
                  </a:lnTo>
                  <a:lnTo>
                    <a:pt x="246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3067600" y="-2491450"/>
              <a:ext cx="255025" cy="366500"/>
            </a:xfrm>
            <a:custGeom>
              <a:avLst/>
              <a:gdLst/>
              <a:ahLst/>
              <a:cxnLst/>
              <a:rect l="l" t="t" r="r" b="b"/>
              <a:pathLst>
                <a:path w="10201" h="14660" extrusionOk="0">
                  <a:moveTo>
                    <a:pt x="1327" y="0"/>
                  </a:moveTo>
                  <a:lnTo>
                    <a:pt x="1220" y="896"/>
                  </a:lnTo>
                  <a:lnTo>
                    <a:pt x="1113" y="1793"/>
                  </a:lnTo>
                  <a:lnTo>
                    <a:pt x="1015" y="2689"/>
                  </a:lnTo>
                  <a:lnTo>
                    <a:pt x="917" y="3585"/>
                  </a:lnTo>
                  <a:lnTo>
                    <a:pt x="819" y="4493"/>
                  </a:lnTo>
                  <a:lnTo>
                    <a:pt x="730" y="5389"/>
                  </a:lnTo>
                  <a:lnTo>
                    <a:pt x="641" y="6286"/>
                  </a:lnTo>
                  <a:lnTo>
                    <a:pt x="557" y="7193"/>
                  </a:lnTo>
                  <a:lnTo>
                    <a:pt x="477" y="8101"/>
                  </a:lnTo>
                  <a:lnTo>
                    <a:pt x="397" y="8997"/>
                  </a:lnTo>
                  <a:lnTo>
                    <a:pt x="321" y="9905"/>
                  </a:lnTo>
                  <a:lnTo>
                    <a:pt x="250" y="10813"/>
                  </a:lnTo>
                  <a:lnTo>
                    <a:pt x="183" y="11721"/>
                  </a:lnTo>
                  <a:lnTo>
                    <a:pt x="120" y="12640"/>
                  </a:lnTo>
                  <a:lnTo>
                    <a:pt x="58" y="13547"/>
                  </a:lnTo>
                  <a:lnTo>
                    <a:pt x="0" y="14455"/>
                  </a:lnTo>
                  <a:lnTo>
                    <a:pt x="1020" y="14512"/>
                  </a:lnTo>
                  <a:lnTo>
                    <a:pt x="2039" y="14546"/>
                  </a:lnTo>
                  <a:lnTo>
                    <a:pt x="3059" y="14568"/>
                  </a:lnTo>
                  <a:lnTo>
                    <a:pt x="4078" y="14580"/>
                  </a:lnTo>
                  <a:lnTo>
                    <a:pt x="6118" y="14602"/>
                  </a:lnTo>
                  <a:lnTo>
                    <a:pt x="7133" y="14625"/>
                  </a:lnTo>
                  <a:lnTo>
                    <a:pt x="8152" y="14659"/>
                  </a:lnTo>
                  <a:lnTo>
                    <a:pt x="8237" y="13729"/>
                  </a:lnTo>
                  <a:lnTo>
                    <a:pt x="8326" y="12810"/>
                  </a:lnTo>
                  <a:lnTo>
                    <a:pt x="8419" y="11902"/>
                  </a:lnTo>
                  <a:lnTo>
                    <a:pt x="8517" y="10994"/>
                  </a:lnTo>
                  <a:lnTo>
                    <a:pt x="8624" y="10098"/>
                  </a:lnTo>
                  <a:lnTo>
                    <a:pt x="8735" y="9202"/>
                  </a:lnTo>
                  <a:lnTo>
                    <a:pt x="8856" y="8317"/>
                  </a:lnTo>
                  <a:lnTo>
                    <a:pt x="8976" y="7432"/>
                  </a:lnTo>
                  <a:lnTo>
                    <a:pt x="9109" y="6558"/>
                  </a:lnTo>
                  <a:lnTo>
                    <a:pt x="9243" y="5696"/>
                  </a:lnTo>
                  <a:lnTo>
                    <a:pt x="9385" y="4845"/>
                  </a:lnTo>
                  <a:lnTo>
                    <a:pt x="9537" y="3994"/>
                  </a:lnTo>
                  <a:lnTo>
                    <a:pt x="9693" y="3154"/>
                  </a:lnTo>
                  <a:lnTo>
                    <a:pt x="9853" y="2326"/>
                  </a:lnTo>
                  <a:lnTo>
                    <a:pt x="10022" y="1509"/>
                  </a:lnTo>
                  <a:lnTo>
                    <a:pt x="10200" y="704"/>
                  </a:lnTo>
                  <a:lnTo>
                    <a:pt x="7983" y="601"/>
                  </a:lnTo>
                  <a:lnTo>
                    <a:pt x="6870" y="545"/>
                  </a:lnTo>
                  <a:lnTo>
                    <a:pt x="5761" y="477"/>
                  </a:lnTo>
                  <a:lnTo>
                    <a:pt x="4653" y="386"/>
                  </a:lnTo>
                  <a:lnTo>
                    <a:pt x="3544" y="284"/>
                  </a:lnTo>
                  <a:lnTo>
                    <a:pt x="2436" y="159"/>
                  </a:lnTo>
                  <a:lnTo>
                    <a:pt x="1879" y="79"/>
                  </a:lnTo>
                  <a:lnTo>
                    <a:pt x="13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3001925" y="-6601275"/>
              <a:ext cx="218400" cy="473150"/>
            </a:xfrm>
            <a:custGeom>
              <a:avLst/>
              <a:gdLst/>
              <a:ahLst/>
              <a:cxnLst/>
              <a:rect l="l" t="t" r="r" b="b"/>
              <a:pathLst>
                <a:path w="8736" h="18926" extrusionOk="0">
                  <a:moveTo>
                    <a:pt x="5454" y="0"/>
                  </a:moveTo>
                  <a:lnTo>
                    <a:pt x="4782" y="1271"/>
                  </a:lnTo>
                  <a:lnTo>
                    <a:pt x="4110" y="2542"/>
                  </a:lnTo>
                  <a:lnTo>
                    <a:pt x="3433" y="3801"/>
                  </a:lnTo>
                  <a:lnTo>
                    <a:pt x="2752" y="5038"/>
                  </a:lnTo>
                  <a:lnTo>
                    <a:pt x="2066" y="6275"/>
                  </a:lnTo>
                  <a:lnTo>
                    <a:pt x="1381" y="7500"/>
                  </a:lnTo>
                  <a:lnTo>
                    <a:pt x="691" y="8714"/>
                  </a:lnTo>
                  <a:lnTo>
                    <a:pt x="1" y="9917"/>
                  </a:lnTo>
                  <a:lnTo>
                    <a:pt x="174" y="10314"/>
                  </a:lnTo>
                  <a:lnTo>
                    <a:pt x="348" y="10700"/>
                  </a:lnTo>
                  <a:lnTo>
                    <a:pt x="526" y="11085"/>
                  </a:lnTo>
                  <a:lnTo>
                    <a:pt x="704" y="11460"/>
                  </a:lnTo>
                  <a:lnTo>
                    <a:pt x="887" y="11834"/>
                  </a:lnTo>
                  <a:lnTo>
                    <a:pt x="1069" y="12197"/>
                  </a:lnTo>
                  <a:lnTo>
                    <a:pt x="1252" y="12549"/>
                  </a:lnTo>
                  <a:lnTo>
                    <a:pt x="1439" y="12901"/>
                  </a:lnTo>
                  <a:lnTo>
                    <a:pt x="1626" y="13241"/>
                  </a:lnTo>
                  <a:lnTo>
                    <a:pt x="1813" y="13582"/>
                  </a:lnTo>
                  <a:lnTo>
                    <a:pt x="2004" y="13911"/>
                  </a:lnTo>
                  <a:lnTo>
                    <a:pt x="2200" y="14228"/>
                  </a:lnTo>
                  <a:lnTo>
                    <a:pt x="2396" y="14546"/>
                  </a:lnTo>
                  <a:lnTo>
                    <a:pt x="2592" y="14852"/>
                  </a:lnTo>
                  <a:lnTo>
                    <a:pt x="2788" y="15159"/>
                  </a:lnTo>
                  <a:lnTo>
                    <a:pt x="2988" y="15442"/>
                  </a:lnTo>
                  <a:lnTo>
                    <a:pt x="3193" y="15726"/>
                  </a:lnTo>
                  <a:lnTo>
                    <a:pt x="3398" y="16010"/>
                  </a:lnTo>
                  <a:lnTo>
                    <a:pt x="3602" y="16271"/>
                  </a:lnTo>
                  <a:lnTo>
                    <a:pt x="3812" y="16531"/>
                  </a:lnTo>
                  <a:lnTo>
                    <a:pt x="4021" y="16781"/>
                  </a:lnTo>
                  <a:lnTo>
                    <a:pt x="4235" y="17019"/>
                  </a:lnTo>
                  <a:lnTo>
                    <a:pt x="4448" y="17258"/>
                  </a:lnTo>
                  <a:lnTo>
                    <a:pt x="4666" y="17485"/>
                  </a:lnTo>
                  <a:lnTo>
                    <a:pt x="4885" y="17689"/>
                  </a:lnTo>
                  <a:lnTo>
                    <a:pt x="5103" y="17904"/>
                  </a:lnTo>
                  <a:lnTo>
                    <a:pt x="5325" y="18097"/>
                  </a:lnTo>
                  <a:lnTo>
                    <a:pt x="5552" y="18279"/>
                  </a:lnTo>
                  <a:lnTo>
                    <a:pt x="5779" y="18460"/>
                  </a:lnTo>
                  <a:lnTo>
                    <a:pt x="6006" y="18631"/>
                  </a:lnTo>
                  <a:lnTo>
                    <a:pt x="6238" y="18778"/>
                  </a:lnTo>
                  <a:lnTo>
                    <a:pt x="6469" y="18926"/>
                  </a:lnTo>
                  <a:lnTo>
                    <a:pt x="6674" y="17405"/>
                  </a:lnTo>
                  <a:lnTo>
                    <a:pt x="6772" y="16645"/>
                  </a:lnTo>
                  <a:lnTo>
                    <a:pt x="6879" y="15896"/>
                  </a:lnTo>
                  <a:lnTo>
                    <a:pt x="6981" y="15249"/>
                  </a:lnTo>
                  <a:lnTo>
                    <a:pt x="7084" y="14603"/>
                  </a:lnTo>
                  <a:lnTo>
                    <a:pt x="7186" y="13967"/>
                  </a:lnTo>
                  <a:lnTo>
                    <a:pt x="7293" y="13332"/>
                  </a:lnTo>
                  <a:lnTo>
                    <a:pt x="7404" y="12708"/>
                  </a:lnTo>
                  <a:lnTo>
                    <a:pt x="7516" y="12084"/>
                  </a:lnTo>
                  <a:lnTo>
                    <a:pt x="7627" y="11471"/>
                  </a:lnTo>
                  <a:lnTo>
                    <a:pt x="7743" y="10858"/>
                  </a:lnTo>
                  <a:lnTo>
                    <a:pt x="7859" y="10246"/>
                  </a:lnTo>
                  <a:lnTo>
                    <a:pt x="7979" y="9644"/>
                  </a:lnTo>
                  <a:lnTo>
                    <a:pt x="8099" y="9054"/>
                  </a:lnTo>
                  <a:lnTo>
                    <a:pt x="8224" y="8464"/>
                  </a:lnTo>
                  <a:lnTo>
                    <a:pt x="8348" y="7886"/>
                  </a:lnTo>
                  <a:lnTo>
                    <a:pt x="8477" y="7307"/>
                  </a:lnTo>
                  <a:lnTo>
                    <a:pt x="8736" y="6161"/>
                  </a:lnTo>
                  <a:lnTo>
                    <a:pt x="8517" y="5809"/>
                  </a:lnTo>
                  <a:lnTo>
                    <a:pt x="8304" y="5458"/>
                  </a:lnTo>
                  <a:lnTo>
                    <a:pt x="7876" y="4732"/>
                  </a:lnTo>
                  <a:lnTo>
                    <a:pt x="7458" y="3983"/>
                  </a:lnTo>
                  <a:lnTo>
                    <a:pt x="7048" y="3211"/>
                  </a:lnTo>
                  <a:lnTo>
                    <a:pt x="6639" y="2428"/>
                  </a:lnTo>
                  <a:lnTo>
                    <a:pt x="6238" y="1634"/>
                  </a:lnTo>
                  <a:lnTo>
                    <a:pt x="5846" y="829"/>
                  </a:lnTo>
                  <a:lnTo>
                    <a:pt x="545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3111000" y="-2878925"/>
              <a:ext cx="288200" cy="352875"/>
            </a:xfrm>
            <a:custGeom>
              <a:avLst/>
              <a:gdLst/>
              <a:ahLst/>
              <a:cxnLst/>
              <a:rect l="l" t="t" r="r" b="b"/>
              <a:pathLst>
                <a:path w="11528" h="14115" extrusionOk="0">
                  <a:moveTo>
                    <a:pt x="2098" y="0"/>
                  </a:moveTo>
                  <a:lnTo>
                    <a:pt x="1946" y="772"/>
                  </a:lnTo>
                  <a:lnTo>
                    <a:pt x="1795" y="1532"/>
                  </a:lnTo>
                  <a:lnTo>
                    <a:pt x="1648" y="2304"/>
                  </a:lnTo>
                  <a:lnTo>
                    <a:pt x="1501" y="3075"/>
                  </a:lnTo>
                  <a:lnTo>
                    <a:pt x="1363" y="3847"/>
                  </a:lnTo>
                  <a:lnTo>
                    <a:pt x="1221" y="4618"/>
                  </a:lnTo>
                  <a:lnTo>
                    <a:pt x="1087" y="5390"/>
                  </a:lnTo>
                  <a:lnTo>
                    <a:pt x="953" y="6161"/>
                  </a:lnTo>
                  <a:lnTo>
                    <a:pt x="824" y="6944"/>
                  </a:lnTo>
                  <a:lnTo>
                    <a:pt x="695" y="7727"/>
                  </a:lnTo>
                  <a:lnTo>
                    <a:pt x="575" y="8499"/>
                  </a:lnTo>
                  <a:lnTo>
                    <a:pt x="455" y="9281"/>
                  </a:lnTo>
                  <a:lnTo>
                    <a:pt x="335" y="10064"/>
                  </a:lnTo>
                  <a:lnTo>
                    <a:pt x="219" y="10847"/>
                  </a:lnTo>
                  <a:lnTo>
                    <a:pt x="107" y="11630"/>
                  </a:lnTo>
                  <a:lnTo>
                    <a:pt x="1" y="12424"/>
                  </a:lnTo>
                  <a:lnTo>
                    <a:pt x="1118" y="12572"/>
                  </a:lnTo>
                  <a:lnTo>
                    <a:pt x="2236" y="12753"/>
                  </a:lnTo>
                  <a:lnTo>
                    <a:pt x="3353" y="12946"/>
                  </a:lnTo>
                  <a:lnTo>
                    <a:pt x="4471" y="13150"/>
                  </a:lnTo>
                  <a:lnTo>
                    <a:pt x="5588" y="13377"/>
                  </a:lnTo>
                  <a:lnTo>
                    <a:pt x="6706" y="13616"/>
                  </a:lnTo>
                  <a:lnTo>
                    <a:pt x="8936" y="14115"/>
                  </a:lnTo>
                  <a:lnTo>
                    <a:pt x="9070" y="13582"/>
                  </a:lnTo>
                  <a:lnTo>
                    <a:pt x="9212" y="13048"/>
                  </a:lnTo>
                  <a:lnTo>
                    <a:pt x="9355" y="12526"/>
                  </a:lnTo>
                  <a:lnTo>
                    <a:pt x="9501" y="12004"/>
                  </a:lnTo>
                  <a:lnTo>
                    <a:pt x="9648" y="11494"/>
                  </a:lnTo>
                  <a:lnTo>
                    <a:pt x="9800" y="10983"/>
                  </a:lnTo>
                  <a:lnTo>
                    <a:pt x="9960" y="10484"/>
                  </a:lnTo>
                  <a:lnTo>
                    <a:pt x="10116" y="9985"/>
                  </a:lnTo>
                  <a:lnTo>
                    <a:pt x="10281" y="9497"/>
                  </a:lnTo>
                  <a:lnTo>
                    <a:pt x="10450" y="9009"/>
                  </a:lnTo>
                  <a:lnTo>
                    <a:pt x="10619" y="8521"/>
                  </a:lnTo>
                  <a:lnTo>
                    <a:pt x="10793" y="8056"/>
                  </a:lnTo>
                  <a:lnTo>
                    <a:pt x="10971" y="7580"/>
                  </a:lnTo>
                  <a:lnTo>
                    <a:pt x="11153" y="7114"/>
                  </a:lnTo>
                  <a:lnTo>
                    <a:pt x="11336" y="6661"/>
                  </a:lnTo>
                  <a:lnTo>
                    <a:pt x="11527" y="6218"/>
                  </a:lnTo>
                  <a:lnTo>
                    <a:pt x="10926" y="5934"/>
                  </a:lnTo>
                  <a:lnTo>
                    <a:pt x="10330" y="5639"/>
                  </a:lnTo>
                  <a:lnTo>
                    <a:pt x="9733" y="5333"/>
                  </a:lnTo>
                  <a:lnTo>
                    <a:pt x="9141" y="5004"/>
                  </a:lnTo>
                  <a:lnTo>
                    <a:pt x="8544" y="4664"/>
                  </a:lnTo>
                  <a:lnTo>
                    <a:pt x="7952" y="4323"/>
                  </a:lnTo>
                  <a:lnTo>
                    <a:pt x="7360" y="3949"/>
                  </a:lnTo>
                  <a:lnTo>
                    <a:pt x="6772" y="3574"/>
                  </a:lnTo>
                  <a:lnTo>
                    <a:pt x="6185" y="3177"/>
                  </a:lnTo>
                  <a:lnTo>
                    <a:pt x="5597" y="2769"/>
                  </a:lnTo>
                  <a:lnTo>
                    <a:pt x="5009" y="2349"/>
                  </a:lnTo>
                  <a:lnTo>
                    <a:pt x="4422" y="1907"/>
                  </a:lnTo>
                  <a:lnTo>
                    <a:pt x="3838" y="1453"/>
                  </a:lnTo>
                  <a:lnTo>
                    <a:pt x="3260" y="987"/>
                  </a:lnTo>
                  <a:lnTo>
                    <a:pt x="2676" y="500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3090750" y="-1062150"/>
              <a:ext cx="247450" cy="494425"/>
            </a:xfrm>
            <a:custGeom>
              <a:avLst/>
              <a:gdLst/>
              <a:ahLst/>
              <a:cxnLst/>
              <a:rect l="l" t="t" r="r" b="b"/>
              <a:pathLst>
                <a:path w="9898" h="19777" extrusionOk="0">
                  <a:moveTo>
                    <a:pt x="0" y="1"/>
                  </a:moveTo>
                  <a:lnTo>
                    <a:pt x="129" y="1260"/>
                  </a:lnTo>
                  <a:lnTo>
                    <a:pt x="267" y="2508"/>
                  </a:lnTo>
                  <a:lnTo>
                    <a:pt x="410" y="3768"/>
                  </a:lnTo>
                  <a:lnTo>
                    <a:pt x="552" y="5016"/>
                  </a:lnTo>
                  <a:lnTo>
                    <a:pt x="708" y="6264"/>
                  </a:lnTo>
                  <a:lnTo>
                    <a:pt x="864" y="7500"/>
                  </a:lnTo>
                  <a:lnTo>
                    <a:pt x="1029" y="8749"/>
                  </a:lnTo>
                  <a:lnTo>
                    <a:pt x="1194" y="9985"/>
                  </a:lnTo>
                  <a:lnTo>
                    <a:pt x="1372" y="11222"/>
                  </a:lnTo>
                  <a:lnTo>
                    <a:pt x="1550" y="12447"/>
                  </a:lnTo>
                  <a:lnTo>
                    <a:pt x="1737" y="13673"/>
                  </a:lnTo>
                  <a:lnTo>
                    <a:pt x="1924" y="14898"/>
                  </a:lnTo>
                  <a:lnTo>
                    <a:pt x="2124" y="16123"/>
                  </a:lnTo>
                  <a:lnTo>
                    <a:pt x="2324" y="17349"/>
                  </a:lnTo>
                  <a:lnTo>
                    <a:pt x="2534" y="18563"/>
                  </a:lnTo>
                  <a:lnTo>
                    <a:pt x="2747" y="19777"/>
                  </a:lnTo>
                  <a:lnTo>
                    <a:pt x="2921" y="19482"/>
                  </a:lnTo>
                  <a:lnTo>
                    <a:pt x="3099" y="19210"/>
                  </a:lnTo>
                  <a:lnTo>
                    <a:pt x="3282" y="18937"/>
                  </a:lnTo>
                  <a:lnTo>
                    <a:pt x="3464" y="18676"/>
                  </a:lnTo>
                  <a:lnTo>
                    <a:pt x="3647" y="18427"/>
                  </a:lnTo>
                  <a:lnTo>
                    <a:pt x="3834" y="18188"/>
                  </a:lnTo>
                  <a:lnTo>
                    <a:pt x="4025" y="17962"/>
                  </a:lnTo>
                  <a:lnTo>
                    <a:pt x="4212" y="17746"/>
                  </a:lnTo>
                  <a:lnTo>
                    <a:pt x="4403" y="17542"/>
                  </a:lnTo>
                  <a:lnTo>
                    <a:pt x="4599" y="17349"/>
                  </a:lnTo>
                  <a:lnTo>
                    <a:pt x="4795" y="17167"/>
                  </a:lnTo>
                  <a:lnTo>
                    <a:pt x="4991" y="16986"/>
                  </a:lnTo>
                  <a:lnTo>
                    <a:pt x="5187" y="16827"/>
                  </a:lnTo>
                  <a:lnTo>
                    <a:pt x="5387" y="16679"/>
                  </a:lnTo>
                  <a:lnTo>
                    <a:pt x="5592" y="16543"/>
                  </a:lnTo>
                  <a:lnTo>
                    <a:pt x="5793" y="16418"/>
                  </a:lnTo>
                  <a:lnTo>
                    <a:pt x="5997" y="16305"/>
                  </a:lnTo>
                  <a:lnTo>
                    <a:pt x="6202" y="16203"/>
                  </a:lnTo>
                  <a:lnTo>
                    <a:pt x="6411" y="16112"/>
                  </a:lnTo>
                  <a:lnTo>
                    <a:pt x="6621" y="16033"/>
                  </a:lnTo>
                  <a:lnTo>
                    <a:pt x="6830" y="15965"/>
                  </a:lnTo>
                  <a:lnTo>
                    <a:pt x="7039" y="15919"/>
                  </a:lnTo>
                  <a:lnTo>
                    <a:pt x="7253" y="15885"/>
                  </a:lnTo>
                  <a:lnTo>
                    <a:pt x="7467" y="15851"/>
                  </a:lnTo>
                  <a:lnTo>
                    <a:pt x="7680" y="15840"/>
                  </a:lnTo>
                  <a:lnTo>
                    <a:pt x="7894" y="15840"/>
                  </a:lnTo>
                  <a:lnTo>
                    <a:pt x="8112" y="15863"/>
                  </a:lnTo>
                  <a:lnTo>
                    <a:pt x="8330" y="15885"/>
                  </a:lnTo>
                  <a:lnTo>
                    <a:pt x="8548" y="15931"/>
                  </a:lnTo>
                  <a:lnTo>
                    <a:pt x="8767" y="15987"/>
                  </a:lnTo>
                  <a:lnTo>
                    <a:pt x="8989" y="16067"/>
                  </a:lnTo>
                  <a:lnTo>
                    <a:pt x="9207" y="16146"/>
                  </a:lnTo>
                  <a:lnTo>
                    <a:pt x="9385" y="16226"/>
                  </a:lnTo>
                  <a:lnTo>
                    <a:pt x="9559" y="16328"/>
                  </a:lnTo>
                  <a:lnTo>
                    <a:pt x="9897" y="16543"/>
                  </a:lnTo>
                  <a:lnTo>
                    <a:pt x="9773" y="16135"/>
                  </a:lnTo>
                  <a:lnTo>
                    <a:pt x="9648" y="15715"/>
                  </a:lnTo>
                  <a:lnTo>
                    <a:pt x="9528" y="15295"/>
                  </a:lnTo>
                  <a:lnTo>
                    <a:pt x="9412" y="14864"/>
                  </a:lnTo>
                  <a:lnTo>
                    <a:pt x="9296" y="14433"/>
                  </a:lnTo>
                  <a:lnTo>
                    <a:pt x="9190" y="13990"/>
                  </a:lnTo>
                  <a:lnTo>
                    <a:pt x="9083" y="13537"/>
                  </a:lnTo>
                  <a:lnTo>
                    <a:pt x="8976" y="13083"/>
                  </a:lnTo>
                  <a:lnTo>
                    <a:pt x="8878" y="12629"/>
                  </a:lnTo>
                  <a:lnTo>
                    <a:pt x="8780" y="12152"/>
                  </a:lnTo>
                  <a:lnTo>
                    <a:pt x="8682" y="11687"/>
                  </a:lnTo>
                  <a:lnTo>
                    <a:pt x="8593" y="11211"/>
                  </a:lnTo>
                  <a:lnTo>
                    <a:pt x="8499" y="10723"/>
                  </a:lnTo>
                  <a:lnTo>
                    <a:pt x="8415" y="10235"/>
                  </a:lnTo>
                  <a:lnTo>
                    <a:pt x="8330" y="9736"/>
                  </a:lnTo>
                  <a:lnTo>
                    <a:pt x="8250" y="9248"/>
                  </a:lnTo>
                  <a:lnTo>
                    <a:pt x="8174" y="8737"/>
                  </a:lnTo>
                  <a:lnTo>
                    <a:pt x="8099" y="8238"/>
                  </a:lnTo>
                  <a:lnTo>
                    <a:pt x="8023" y="7716"/>
                  </a:lnTo>
                  <a:lnTo>
                    <a:pt x="7952" y="7205"/>
                  </a:lnTo>
                  <a:lnTo>
                    <a:pt x="7885" y="6684"/>
                  </a:lnTo>
                  <a:lnTo>
                    <a:pt x="7823" y="6162"/>
                  </a:lnTo>
                  <a:lnTo>
                    <a:pt x="7698" y="5106"/>
                  </a:lnTo>
                  <a:lnTo>
                    <a:pt x="7582" y="4029"/>
                  </a:lnTo>
                  <a:lnTo>
                    <a:pt x="7475" y="2951"/>
                  </a:lnTo>
                  <a:lnTo>
                    <a:pt x="7382" y="1850"/>
                  </a:lnTo>
                  <a:lnTo>
                    <a:pt x="7288" y="750"/>
                  </a:lnTo>
                  <a:lnTo>
                    <a:pt x="5468" y="613"/>
                  </a:lnTo>
                  <a:lnTo>
                    <a:pt x="4559" y="534"/>
                  </a:lnTo>
                  <a:lnTo>
                    <a:pt x="3647" y="443"/>
                  </a:lnTo>
                  <a:lnTo>
                    <a:pt x="2734" y="341"/>
                  </a:lnTo>
                  <a:lnTo>
                    <a:pt x="1821" y="239"/>
                  </a:lnTo>
                  <a:lnTo>
                    <a:pt x="913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3157750" y="-3620400"/>
              <a:ext cx="125025" cy="271775"/>
            </a:xfrm>
            <a:custGeom>
              <a:avLst/>
              <a:gdLst/>
              <a:ahLst/>
              <a:cxnLst/>
              <a:rect l="l" t="t" r="r" b="b"/>
              <a:pathLst>
                <a:path w="5001" h="10871" extrusionOk="0">
                  <a:moveTo>
                    <a:pt x="2017" y="2837"/>
                  </a:moveTo>
                  <a:lnTo>
                    <a:pt x="2097" y="2849"/>
                  </a:lnTo>
                  <a:lnTo>
                    <a:pt x="2178" y="2871"/>
                  </a:lnTo>
                  <a:lnTo>
                    <a:pt x="2258" y="2905"/>
                  </a:lnTo>
                  <a:lnTo>
                    <a:pt x="2333" y="2951"/>
                  </a:lnTo>
                  <a:lnTo>
                    <a:pt x="2414" y="3008"/>
                  </a:lnTo>
                  <a:lnTo>
                    <a:pt x="2494" y="3076"/>
                  </a:lnTo>
                  <a:lnTo>
                    <a:pt x="2574" y="3155"/>
                  </a:lnTo>
                  <a:lnTo>
                    <a:pt x="2654" y="3246"/>
                  </a:lnTo>
                  <a:lnTo>
                    <a:pt x="2730" y="3348"/>
                  </a:lnTo>
                  <a:lnTo>
                    <a:pt x="2810" y="3450"/>
                  </a:lnTo>
                  <a:lnTo>
                    <a:pt x="2961" y="3677"/>
                  </a:lnTo>
                  <a:lnTo>
                    <a:pt x="3113" y="3927"/>
                  </a:lnTo>
                  <a:lnTo>
                    <a:pt x="3255" y="4188"/>
                  </a:lnTo>
                  <a:lnTo>
                    <a:pt x="3397" y="4460"/>
                  </a:lnTo>
                  <a:lnTo>
                    <a:pt x="3531" y="4732"/>
                  </a:lnTo>
                  <a:lnTo>
                    <a:pt x="3776" y="5254"/>
                  </a:lnTo>
                  <a:lnTo>
                    <a:pt x="3807" y="5322"/>
                  </a:lnTo>
                  <a:lnTo>
                    <a:pt x="3843" y="5379"/>
                  </a:lnTo>
                  <a:lnTo>
                    <a:pt x="3878" y="5424"/>
                  </a:lnTo>
                  <a:lnTo>
                    <a:pt x="3909" y="5458"/>
                  </a:lnTo>
                  <a:lnTo>
                    <a:pt x="3945" y="5492"/>
                  </a:lnTo>
                  <a:lnTo>
                    <a:pt x="3981" y="5515"/>
                  </a:lnTo>
                  <a:lnTo>
                    <a:pt x="4048" y="5549"/>
                  </a:lnTo>
                  <a:lnTo>
                    <a:pt x="4048" y="5731"/>
                  </a:lnTo>
                  <a:lnTo>
                    <a:pt x="4043" y="5821"/>
                  </a:lnTo>
                  <a:lnTo>
                    <a:pt x="4039" y="5923"/>
                  </a:lnTo>
                  <a:lnTo>
                    <a:pt x="4025" y="6094"/>
                  </a:lnTo>
                  <a:lnTo>
                    <a:pt x="4012" y="6264"/>
                  </a:lnTo>
                  <a:lnTo>
                    <a:pt x="3990" y="6423"/>
                  </a:lnTo>
                  <a:lnTo>
                    <a:pt x="3967" y="6570"/>
                  </a:lnTo>
                  <a:lnTo>
                    <a:pt x="3941" y="6718"/>
                  </a:lnTo>
                  <a:lnTo>
                    <a:pt x="3905" y="6854"/>
                  </a:lnTo>
                  <a:lnTo>
                    <a:pt x="3874" y="6979"/>
                  </a:lnTo>
                  <a:lnTo>
                    <a:pt x="3834" y="7092"/>
                  </a:lnTo>
                  <a:lnTo>
                    <a:pt x="3794" y="7206"/>
                  </a:lnTo>
                  <a:lnTo>
                    <a:pt x="3749" y="7308"/>
                  </a:lnTo>
                  <a:lnTo>
                    <a:pt x="3705" y="7398"/>
                  </a:lnTo>
                  <a:lnTo>
                    <a:pt x="3656" y="7478"/>
                  </a:lnTo>
                  <a:lnTo>
                    <a:pt x="3607" y="7557"/>
                  </a:lnTo>
                  <a:lnTo>
                    <a:pt x="3553" y="7637"/>
                  </a:lnTo>
                  <a:lnTo>
                    <a:pt x="3495" y="7693"/>
                  </a:lnTo>
                  <a:lnTo>
                    <a:pt x="3442" y="7750"/>
                  </a:lnTo>
                  <a:lnTo>
                    <a:pt x="3384" y="7807"/>
                  </a:lnTo>
                  <a:lnTo>
                    <a:pt x="3326" y="7852"/>
                  </a:lnTo>
                  <a:lnTo>
                    <a:pt x="3206" y="7920"/>
                  </a:lnTo>
                  <a:lnTo>
                    <a:pt x="3081" y="7966"/>
                  </a:lnTo>
                  <a:lnTo>
                    <a:pt x="2957" y="7988"/>
                  </a:lnTo>
                  <a:lnTo>
                    <a:pt x="2837" y="7977"/>
                  </a:lnTo>
                  <a:lnTo>
                    <a:pt x="2712" y="7954"/>
                  </a:lnTo>
                  <a:lnTo>
                    <a:pt x="2596" y="7920"/>
                  </a:lnTo>
                  <a:lnTo>
                    <a:pt x="2485" y="7852"/>
                  </a:lnTo>
                  <a:lnTo>
                    <a:pt x="2422" y="7818"/>
                  </a:lnTo>
                  <a:lnTo>
                    <a:pt x="2360" y="7762"/>
                  </a:lnTo>
                  <a:lnTo>
                    <a:pt x="2227" y="7625"/>
                  </a:lnTo>
                  <a:lnTo>
                    <a:pt x="2080" y="7444"/>
                  </a:lnTo>
                  <a:lnTo>
                    <a:pt x="1933" y="7240"/>
                  </a:lnTo>
                  <a:lnTo>
                    <a:pt x="1857" y="7115"/>
                  </a:lnTo>
                  <a:lnTo>
                    <a:pt x="1781" y="6990"/>
                  </a:lnTo>
                  <a:lnTo>
                    <a:pt x="1710" y="6865"/>
                  </a:lnTo>
                  <a:lnTo>
                    <a:pt x="1639" y="6729"/>
                  </a:lnTo>
                  <a:lnTo>
                    <a:pt x="1568" y="6582"/>
                  </a:lnTo>
                  <a:lnTo>
                    <a:pt x="1501" y="6434"/>
                  </a:lnTo>
                  <a:lnTo>
                    <a:pt x="1439" y="6287"/>
                  </a:lnTo>
                  <a:lnTo>
                    <a:pt x="1381" y="6128"/>
                  </a:lnTo>
                  <a:lnTo>
                    <a:pt x="1327" y="5958"/>
                  </a:lnTo>
                  <a:lnTo>
                    <a:pt x="1274" y="5799"/>
                  </a:lnTo>
                  <a:lnTo>
                    <a:pt x="1229" y="5628"/>
                  </a:lnTo>
                  <a:lnTo>
                    <a:pt x="1194" y="5458"/>
                  </a:lnTo>
                  <a:lnTo>
                    <a:pt x="1158" y="5288"/>
                  </a:lnTo>
                  <a:lnTo>
                    <a:pt x="1136" y="5118"/>
                  </a:lnTo>
                  <a:lnTo>
                    <a:pt x="1118" y="4936"/>
                  </a:lnTo>
                  <a:lnTo>
                    <a:pt x="1109" y="4766"/>
                  </a:lnTo>
                  <a:lnTo>
                    <a:pt x="1109" y="4585"/>
                  </a:lnTo>
                  <a:lnTo>
                    <a:pt x="1118" y="4414"/>
                  </a:lnTo>
                  <a:lnTo>
                    <a:pt x="1136" y="4233"/>
                  </a:lnTo>
                  <a:lnTo>
                    <a:pt x="1167" y="4063"/>
                  </a:lnTo>
                  <a:lnTo>
                    <a:pt x="1207" y="3893"/>
                  </a:lnTo>
                  <a:lnTo>
                    <a:pt x="1260" y="3722"/>
                  </a:lnTo>
                  <a:lnTo>
                    <a:pt x="1323" y="3552"/>
                  </a:lnTo>
                  <a:lnTo>
                    <a:pt x="1403" y="3382"/>
                  </a:lnTo>
                  <a:lnTo>
                    <a:pt x="1474" y="3257"/>
                  </a:lnTo>
                  <a:lnTo>
                    <a:pt x="1550" y="3144"/>
                  </a:lnTo>
                  <a:lnTo>
                    <a:pt x="1626" y="3042"/>
                  </a:lnTo>
                  <a:lnTo>
                    <a:pt x="1701" y="2973"/>
                  </a:lnTo>
                  <a:lnTo>
                    <a:pt x="1781" y="2917"/>
                  </a:lnTo>
                  <a:lnTo>
                    <a:pt x="1857" y="2871"/>
                  </a:lnTo>
                  <a:lnTo>
                    <a:pt x="1937" y="2849"/>
                  </a:lnTo>
                  <a:lnTo>
                    <a:pt x="2017" y="2837"/>
                  </a:lnTo>
                  <a:close/>
                  <a:moveTo>
                    <a:pt x="1830" y="1"/>
                  </a:moveTo>
                  <a:lnTo>
                    <a:pt x="1741" y="12"/>
                  </a:lnTo>
                  <a:lnTo>
                    <a:pt x="1652" y="24"/>
                  </a:lnTo>
                  <a:lnTo>
                    <a:pt x="1563" y="46"/>
                  </a:lnTo>
                  <a:lnTo>
                    <a:pt x="1474" y="92"/>
                  </a:lnTo>
                  <a:lnTo>
                    <a:pt x="1390" y="137"/>
                  </a:lnTo>
                  <a:lnTo>
                    <a:pt x="1301" y="194"/>
                  </a:lnTo>
                  <a:lnTo>
                    <a:pt x="1216" y="273"/>
                  </a:lnTo>
                  <a:lnTo>
                    <a:pt x="1131" y="364"/>
                  </a:lnTo>
                  <a:lnTo>
                    <a:pt x="1051" y="466"/>
                  </a:lnTo>
                  <a:lnTo>
                    <a:pt x="967" y="579"/>
                  </a:lnTo>
                  <a:lnTo>
                    <a:pt x="886" y="716"/>
                  </a:lnTo>
                  <a:lnTo>
                    <a:pt x="806" y="852"/>
                  </a:lnTo>
                  <a:lnTo>
                    <a:pt x="731" y="1022"/>
                  </a:lnTo>
                  <a:lnTo>
                    <a:pt x="651" y="1192"/>
                  </a:lnTo>
                  <a:lnTo>
                    <a:pt x="575" y="1385"/>
                  </a:lnTo>
                  <a:lnTo>
                    <a:pt x="504" y="1589"/>
                  </a:lnTo>
                  <a:lnTo>
                    <a:pt x="432" y="1816"/>
                  </a:lnTo>
                  <a:lnTo>
                    <a:pt x="361" y="2054"/>
                  </a:lnTo>
                  <a:lnTo>
                    <a:pt x="294" y="2315"/>
                  </a:lnTo>
                  <a:lnTo>
                    <a:pt x="250" y="2497"/>
                  </a:lnTo>
                  <a:lnTo>
                    <a:pt x="210" y="2679"/>
                  </a:lnTo>
                  <a:lnTo>
                    <a:pt x="174" y="2860"/>
                  </a:lnTo>
                  <a:lnTo>
                    <a:pt x="139" y="3042"/>
                  </a:lnTo>
                  <a:lnTo>
                    <a:pt x="112" y="3223"/>
                  </a:lnTo>
                  <a:lnTo>
                    <a:pt x="85" y="3393"/>
                  </a:lnTo>
                  <a:lnTo>
                    <a:pt x="63" y="3575"/>
                  </a:lnTo>
                  <a:lnTo>
                    <a:pt x="45" y="3756"/>
                  </a:lnTo>
                  <a:lnTo>
                    <a:pt x="32" y="3938"/>
                  </a:lnTo>
                  <a:lnTo>
                    <a:pt x="18" y="4108"/>
                  </a:lnTo>
                  <a:lnTo>
                    <a:pt x="9" y="4290"/>
                  </a:lnTo>
                  <a:lnTo>
                    <a:pt x="5" y="4460"/>
                  </a:lnTo>
                  <a:lnTo>
                    <a:pt x="1" y="4641"/>
                  </a:lnTo>
                  <a:lnTo>
                    <a:pt x="1" y="4812"/>
                  </a:lnTo>
                  <a:lnTo>
                    <a:pt x="5" y="4982"/>
                  </a:lnTo>
                  <a:lnTo>
                    <a:pt x="14" y="5152"/>
                  </a:lnTo>
                  <a:lnTo>
                    <a:pt x="23" y="5322"/>
                  </a:lnTo>
                  <a:lnTo>
                    <a:pt x="32" y="5492"/>
                  </a:lnTo>
                  <a:lnTo>
                    <a:pt x="63" y="5833"/>
                  </a:lnTo>
                  <a:lnTo>
                    <a:pt x="103" y="6162"/>
                  </a:lnTo>
                  <a:lnTo>
                    <a:pt x="156" y="6479"/>
                  </a:lnTo>
                  <a:lnTo>
                    <a:pt x="214" y="6797"/>
                  </a:lnTo>
                  <a:lnTo>
                    <a:pt x="281" y="7103"/>
                  </a:lnTo>
                  <a:lnTo>
                    <a:pt x="357" y="7410"/>
                  </a:lnTo>
                  <a:lnTo>
                    <a:pt x="441" y="7705"/>
                  </a:lnTo>
                  <a:lnTo>
                    <a:pt x="530" y="7988"/>
                  </a:lnTo>
                  <a:lnTo>
                    <a:pt x="624" y="8261"/>
                  </a:lnTo>
                  <a:lnTo>
                    <a:pt x="726" y="8522"/>
                  </a:lnTo>
                  <a:lnTo>
                    <a:pt x="833" y="8771"/>
                  </a:lnTo>
                  <a:lnTo>
                    <a:pt x="944" y="9010"/>
                  </a:lnTo>
                  <a:lnTo>
                    <a:pt x="1056" y="9237"/>
                  </a:lnTo>
                  <a:lnTo>
                    <a:pt x="1176" y="9452"/>
                  </a:lnTo>
                  <a:lnTo>
                    <a:pt x="1296" y="9656"/>
                  </a:lnTo>
                  <a:lnTo>
                    <a:pt x="1416" y="9849"/>
                  </a:lnTo>
                  <a:lnTo>
                    <a:pt x="1541" y="10019"/>
                  </a:lnTo>
                  <a:lnTo>
                    <a:pt x="1666" y="10178"/>
                  </a:lnTo>
                  <a:lnTo>
                    <a:pt x="1795" y="10326"/>
                  </a:lnTo>
                  <a:lnTo>
                    <a:pt x="1919" y="10451"/>
                  </a:lnTo>
                  <a:lnTo>
                    <a:pt x="2044" y="10564"/>
                  </a:lnTo>
                  <a:lnTo>
                    <a:pt x="2169" y="10666"/>
                  </a:lnTo>
                  <a:lnTo>
                    <a:pt x="2293" y="10734"/>
                  </a:lnTo>
                  <a:lnTo>
                    <a:pt x="2414" y="10791"/>
                  </a:lnTo>
                  <a:lnTo>
                    <a:pt x="2538" y="10836"/>
                  </a:lnTo>
                  <a:lnTo>
                    <a:pt x="2663" y="10859"/>
                  </a:lnTo>
                  <a:lnTo>
                    <a:pt x="2788" y="10870"/>
                  </a:lnTo>
                  <a:lnTo>
                    <a:pt x="2917" y="10870"/>
                  </a:lnTo>
                  <a:lnTo>
                    <a:pt x="3041" y="10848"/>
                  </a:lnTo>
                  <a:lnTo>
                    <a:pt x="3166" y="10814"/>
                  </a:lnTo>
                  <a:lnTo>
                    <a:pt x="3286" y="10757"/>
                  </a:lnTo>
                  <a:lnTo>
                    <a:pt x="3411" y="10689"/>
                  </a:lnTo>
                  <a:lnTo>
                    <a:pt x="3531" y="10609"/>
                  </a:lnTo>
                  <a:lnTo>
                    <a:pt x="3651" y="10507"/>
                  </a:lnTo>
                  <a:lnTo>
                    <a:pt x="3767" y="10405"/>
                  </a:lnTo>
                  <a:lnTo>
                    <a:pt x="3878" y="10280"/>
                  </a:lnTo>
                  <a:lnTo>
                    <a:pt x="3990" y="10133"/>
                  </a:lnTo>
                  <a:lnTo>
                    <a:pt x="4096" y="9985"/>
                  </a:lnTo>
                  <a:lnTo>
                    <a:pt x="4199" y="9815"/>
                  </a:lnTo>
                  <a:lnTo>
                    <a:pt x="4297" y="9634"/>
                  </a:lnTo>
                  <a:lnTo>
                    <a:pt x="4390" y="9429"/>
                  </a:lnTo>
                  <a:lnTo>
                    <a:pt x="4475" y="9225"/>
                  </a:lnTo>
                  <a:lnTo>
                    <a:pt x="4559" y="8998"/>
                  </a:lnTo>
                  <a:lnTo>
                    <a:pt x="4635" y="8760"/>
                  </a:lnTo>
                  <a:lnTo>
                    <a:pt x="4706" y="8510"/>
                  </a:lnTo>
                  <a:lnTo>
                    <a:pt x="4769" y="8238"/>
                  </a:lnTo>
                  <a:lnTo>
                    <a:pt x="4827" y="7966"/>
                  </a:lnTo>
                  <a:lnTo>
                    <a:pt x="4876" y="7671"/>
                  </a:lnTo>
                  <a:lnTo>
                    <a:pt x="4916" y="7364"/>
                  </a:lnTo>
                  <a:lnTo>
                    <a:pt x="4951" y="7047"/>
                  </a:lnTo>
                  <a:lnTo>
                    <a:pt x="4978" y="6718"/>
                  </a:lnTo>
                  <a:lnTo>
                    <a:pt x="4991" y="6377"/>
                  </a:lnTo>
                  <a:lnTo>
                    <a:pt x="5000" y="6026"/>
                  </a:lnTo>
                  <a:lnTo>
                    <a:pt x="4996" y="5651"/>
                  </a:lnTo>
                  <a:lnTo>
                    <a:pt x="4982" y="5277"/>
                  </a:lnTo>
                  <a:lnTo>
                    <a:pt x="4969" y="5038"/>
                  </a:lnTo>
                  <a:lnTo>
                    <a:pt x="4951" y="4789"/>
                  </a:lnTo>
                  <a:lnTo>
                    <a:pt x="4929" y="4551"/>
                  </a:lnTo>
                  <a:lnTo>
                    <a:pt x="4907" y="4312"/>
                  </a:lnTo>
                  <a:lnTo>
                    <a:pt x="4876" y="4074"/>
                  </a:lnTo>
                  <a:lnTo>
                    <a:pt x="4840" y="3836"/>
                  </a:lnTo>
                  <a:lnTo>
                    <a:pt x="4804" y="3609"/>
                  </a:lnTo>
                  <a:lnTo>
                    <a:pt x="4764" y="3382"/>
                  </a:lnTo>
                  <a:lnTo>
                    <a:pt x="4720" y="3155"/>
                  </a:lnTo>
                  <a:lnTo>
                    <a:pt x="4671" y="2939"/>
                  </a:lnTo>
                  <a:lnTo>
                    <a:pt x="4617" y="2724"/>
                  </a:lnTo>
                  <a:lnTo>
                    <a:pt x="4564" y="2520"/>
                  </a:lnTo>
                  <a:lnTo>
                    <a:pt x="4506" y="2315"/>
                  </a:lnTo>
                  <a:lnTo>
                    <a:pt x="4448" y="2123"/>
                  </a:lnTo>
                  <a:lnTo>
                    <a:pt x="4386" y="1941"/>
                  </a:lnTo>
                  <a:lnTo>
                    <a:pt x="4319" y="1771"/>
                  </a:lnTo>
                  <a:lnTo>
                    <a:pt x="4252" y="1601"/>
                  </a:lnTo>
                  <a:lnTo>
                    <a:pt x="4181" y="1453"/>
                  </a:lnTo>
                  <a:lnTo>
                    <a:pt x="4110" y="1306"/>
                  </a:lnTo>
                  <a:lnTo>
                    <a:pt x="4034" y="1181"/>
                  </a:lnTo>
                  <a:lnTo>
                    <a:pt x="3958" y="1056"/>
                  </a:lnTo>
                  <a:lnTo>
                    <a:pt x="3878" y="954"/>
                  </a:lnTo>
                  <a:lnTo>
                    <a:pt x="3798" y="863"/>
                  </a:lnTo>
                  <a:lnTo>
                    <a:pt x="3718" y="784"/>
                  </a:lnTo>
                  <a:lnTo>
                    <a:pt x="3633" y="727"/>
                  </a:lnTo>
                  <a:lnTo>
                    <a:pt x="3549" y="682"/>
                  </a:lnTo>
                  <a:lnTo>
                    <a:pt x="3464" y="648"/>
                  </a:lnTo>
                  <a:lnTo>
                    <a:pt x="3375" y="636"/>
                  </a:lnTo>
                  <a:lnTo>
                    <a:pt x="3286" y="648"/>
                  </a:lnTo>
                  <a:lnTo>
                    <a:pt x="3202" y="670"/>
                  </a:lnTo>
                  <a:lnTo>
                    <a:pt x="3108" y="716"/>
                  </a:lnTo>
                  <a:lnTo>
                    <a:pt x="3019" y="784"/>
                  </a:lnTo>
                  <a:lnTo>
                    <a:pt x="2837" y="579"/>
                  </a:lnTo>
                  <a:lnTo>
                    <a:pt x="2654" y="398"/>
                  </a:lnTo>
                  <a:lnTo>
                    <a:pt x="2565" y="319"/>
                  </a:lnTo>
                  <a:lnTo>
                    <a:pt x="2471" y="250"/>
                  </a:lnTo>
                  <a:lnTo>
                    <a:pt x="2378" y="194"/>
                  </a:lnTo>
                  <a:lnTo>
                    <a:pt x="2289" y="137"/>
                  </a:lnTo>
                  <a:lnTo>
                    <a:pt x="2195" y="92"/>
                  </a:lnTo>
                  <a:lnTo>
                    <a:pt x="2106" y="58"/>
                  </a:lnTo>
                  <a:lnTo>
                    <a:pt x="2013" y="24"/>
                  </a:lnTo>
                  <a:lnTo>
                    <a:pt x="1924" y="12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3181025" y="-13112500"/>
              <a:ext cx="1302600" cy="5721000"/>
            </a:xfrm>
            <a:custGeom>
              <a:avLst/>
              <a:gdLst/>
              <a:ahLst/>
              <a:cxnLst/>
              <a:rect l="l" t="t" r="r" b="b"/>
              <a:pathLst>
                <a:path w="52104" h="228840" extrusionOk="0">
                  <a:moveTo>
                    <a:pt x="26179" y="3768"/>
                  </a:moveTo>
                  <a:lnTo>
                    <a:pt x="26321" y="3779"/>
                  </a:lnTo>
                  <a:lnTo>
                    <a:pt x="26463" y="3813"/>
                  </a:lnTo>
                  <a:lnTo>
                    <a:pt x="26610" y="3847"/>
                  </a:lnTo>
                  <a:lnTo>
                    <a:pt x="26753" y="3904"/>
                  </a:lnTo>
                  <a:lnTo>
                    <a:pt x="26891" y="3983"/>
                  </a:lnTo>
                  <a:lnTo>
                    <a:pt x="27033" y="4063"/>
                  </a:lnTo>
                  <a:lnTo>
                    <a:pt x="27171" y="4165"/>
                  </a:lnTo>
                  <a:lnTo>
                    <a:pt x="27309" y="4278"/>
                  </a:lnTo>
                  <a:lnTo>
                    <a:pt x="27447" y="4415"/>
                  </a:lnTo>
                  <a:lnTo>
                    <a:pt x="27581" y="4551"/>
                  </a:lnTo>
                  <a:lnTo>
                    <a:pt x="27710" y="4710"/>
                  </a:lnTo>
                  <a:lnTo>
                    <a:pt x="27839" y="4880"/>
                  </a:lnTo>
                  <a:lnTo>
                    <a:pt x="27968" y="5061"/>
                  </a:lnTo>
                  <a:lnTo>
                    <a:pt x="28093" y="5254"/>
                  </a:lnTo>
                  <a:lnTo>
                    <a:pt x="28213" y="5470"/>
                  </a:lnTo>
                  <a:lnTo>
                    <a:pt x="28329" y="5685"/>
                  </a:lnTo>
                  <a:lnTo>
                    <a:pt x="28445" y="5924"/>
                  </a:lnTo>
                  <a:lnTo>
                    <a:pt x="28556" y="6173"/>
                  </a:lnTo>
                  <a:lnTo>
                    <a:pt x="28663" y="6434"/>
                  </a:lnTo>
                  <a:lnTo>
                    <a:pt x="28770" y="6706"/>
                  </a:lnTo>
                  <a:lnTo>
                    <a:pt x="28868" y="6990"/>
                  </a:lnTo>
                  <a:lnTo>
                    <a:pt x="28966" y="7285"/>
                  </a:lnTo>
                  <a:lnTo>
                    <a:pt x="29055" y="7591"/>
                  </a:lnTo>
                  <a:lnTo>
                    <a:pt x="29139" y="7909"/>
                  </a:lnTo>
                  <a:lnTo>
                    <a:pt x="29224" y="8238"/>
                  </a:lnTo>
                  <a:lnTo>
                    <a:pt x="29299" y="8579"/>
                  </a:lnTo>
                  <a:lnTo>
                    <a:pt x="29371" y="8942"/>
                  </a:lnTo>
                  <a:lnTo>
                    <a:pt x="29411" y="9169"/>
                  </a:lnTo>
                  <a:lnTo>
                    <a:pt x="29451" y="9396"/>
                  </a:lnTo>
                  <a:lnTo>
                    <a:pt x="29482" y="9634"/>
                  </a:lnTo>
                  <a:lnTo>
                    <a:pt x="29513" y="9872"/>
                  </a:lnTo>
                  <a:lnTo>
                    <a:pt x="29540" y="10110"/>
                  </a:lnTo>
                  <a:lnTo>
                    <a:pt x="29562" y="10349"/>
                  </a:lnTo>
                  <a:lnTo>
                    <a:pt x="29580" y="10587"/>
                  </a:lnTo>
                  <a:lnTo>
                    <a:pt x="29598" y="10836"/>
                  </a:lnTo>
                  <a:lnTo>
                    <a:pt x="29611" y="11075"/>
                  </a:lnTo>
                  <a:lnTo>
                    <a:pt x="29620" y="11324"/>
                  </a:lnTo>
                  <a:lnTo>
                    <a:pt x="29624" y="11563"/>
                  </a:lnTo>
                  <a:lnTo>
                    <a:pt x="29624" y="11801"/>
                  </a:lnTo>
                  <a:lnTo>
                    <a:pt x="29624" y="12050"/>
                  </a:lnTo>
                  <a:lnTo>
                    <a:pt x="29620" y="12289"/>
                  </a:lnTo>
                  <a:lnTo>
                    <a:pt x="29611" y="12527"/>
                  </a:lnTo>
                  <a:lnTo>
                    <a:pt x="29602" y="12765"/>
                  </a:lnTo>
                  <a:lnTo>
                    <a:pt x="29589" y="13004"/>
                  </a:lnTo>
                  <a:lnTo>
                    <a:pt x="29571" y="13242"/>
                  </a:lnTo>
                  <a:lnTo>
                    <a:pt x="29553" y="13480"/>
                  </a:lnTo>
                  <a:lnTo>
                    <a:pt x="29527" y="13707"/>
                  </a:lnTo>
                  <a:lnTo>
                    <a:pt x="29504" y="13945"/>
                  </a:lnTo>
                  <a:lnTo>
                    <a:pt x="29473" y="14172"/>
                  </a:lnTo>
                  <a:lnTo>
                    <a:pt x="29442" y="14388"/>
                  </a:lnTo>
                  <a:lnTo>
                    <a:pt x="29411" y="14615"/>
                  </a:lnTo>
                  <a:lnTo>
                    <a:pt x="29375" y="14830"/>
                  </a:lnTo>
                  <a:lnTo>
                    <a:pt x="29335" y="15046"/>
                  </a:lnTo>
                  <a:lnTo>
                    <a:pt x="29295" y="15250"/>
                  </a:lnTo>
                  <a:lnTo>
                    <a:pt x="29251" y="15454"/>
                  </a:lnTo>
                  <a:lnTo>
                    <a:pt x="29206" y="15659"/>
                  </a:lnTo>
                  <a:lnTo>
                    <a:pt x="29157" y="15851"/>
                  </a:lnTo>
                  <a:lnTo>
                    <a:pt x="29104" y="16044"/>
                  </a:lnTo>
                  <a:lnTo>
                    <a:pt x="29050" y="16226"/>
                  </a:lnTo>
                  <a:lnTo>
                    <a:pt x="28997" y="16407"/>
                  </a:lnTo>
                  <a:lnTo>
                    <a:pt x="28939" y="16578"/>
                  </a:lnTo>
                  <a:lnTo>
                    <a:pt x="28881" y="16748"/>
                  </a:lnTo>
                  <a:lnTo>
                    <a:pt x="28819" y="16907"/>
                  </a:lnTo>
                  <a:lnTo>
                    <a:pt x="28756" y="17065"/>
                  </a:lnTo>
                  <a:lnTo>
                    <a:pt x="28690" y="17213"/>
                  </a:lnTo>
                  <a:lnTo>
                    <a:pt x="28623" y="17349"/>
                  </a:lnTo>
                  <a:lnTo>
                    <a:pt x="28556" y="17485"/>
                  </a:lnTo>
                  <a:lnTo>
                    <a:pt x="28485" y="17610"/>
                  </a:lnTo>
                  <a:lnTo>
                    <a:pt x="28414" y="17723"/>
                  </a:lnTo>
                  <a:lnTo>
                    <a:pt x="28342" y="17837"/>
                  </a:lnTo>
                  <a:lnTo>
                    <a:pt x="28267" y="17939"/>
                  </a:lnTo>
                  <a:lnTo>
                    <a:pt x="28186" y="18030"/>
                  </a:lnTo>
                  <a:lnTo>
                    <a:pt x="28111" y="18109"/>
                  </a:lnTo>
                  <a:lnTo>
                    <a:pt x="28031" y="18189"/>
                  </a:lnTo>
                  <a:lnTo>
                    <a:pt x="27950" y="18245"/>
                  </a:lnTo>
                  <a:lnTo>
                    <a:pt x="27870" y="18302"/>
                  </a:lnTo>
                  <a:lnTo>
                    <a:pt x="27786" y="18348"/>
                  </a:lnTo>
                  <a:lnTo>
                    <a:pt x="27701" y="18382"/>
                  </a:lnTo>
                  <a:lnTo>
                    <a:pt x="27617" y="18404"/>
                  </a:lnTo>
                  <a:lnTo>
                    <a:pt x="27532" y="18416"/>
                  </a:lnTo>
                  <a:lnTo>
                    <a:pt x="27354" y="18416"/>
                  </a:lnTo>
                  <a:lnTo>
                    <a:pt x="27265" y="18393"/>
                  </a:lnTo>
                  <a:lnTo>
                    <a:pt x="27176" y="18359"/>
                  </a:lnTo>
                  <a:lnTo>
                    <a:pt x="27087" y="18313"/>
                  </a:lnTo>
                  <a:lnTo>
                    <a:pt x="26998" y="18257"/>
                  </a:lnTo>
                  <a:lnTo>
                    <a:pt x="26904" y="18189"/>
                  </a:lnTo>
                  <a:lnTo>
                    <a:pt x="26811" y="18109"/>
                  </a:lnTo>
                  <a:lnTo>
                    <a:pt x="26717" y="18007"/>
                  </a:lnTo>
                  <a:lnTo>
                    <a:pt x="26628" y="17905"/>
                  </a:lnTo>
                  <a:lnTo>
                    <a:pt x="26535" y="17780"/>
                  </a:lnTo>
                  <a:lnTo>
                    <a:pt x="26490" y="17723"/>
                  </a:lnTo>
                  <a:lnTo>
                    <a:pt x="26450" y="17678"/>
                  </a:lnTo>
                  <a:lnTo>
                    <a:pt x="26406" y="17644"/>
                  </a:lnTo>
                  <a:lnTo>
                    <a:pt x="26366" y="17621"/>
                  </a:lnTo>
                  <a:lnTo>
                    <a:pt x="26325" y="17599"/>
                  </a:lnTo>
                  <a:lnTo>
                    <a:pt x="26285" y="17587"/>
                  </a:lnTo>
                  <a:lnTo>
                    <a:pt x="26205" y="17576"/>
                  </a:lnTo>
                  <a:lnTo>
                    <a:pt x="26130" y="17599"/>
                  </a:lnTo>
                  <a:lnTo>
                    <a:pt x="26054" y="17644"/>
                  </a:lnTo>
                  <a:lnTo>
                    <a:pt x="25983" y="17701"/>
                  </a:lnTo>
                  <a:lnTo>
                    <a:pt x="25916" y="17792"/>
                  </a:lnTo>
                  <a:lnTo>
                    <a:pt x="25854" y="17894"/>
                  </a:lnTo>
                  <a:lnTo>
                    <a:pt x="25800" y="18018"/>
                  </a:lnTo>
                  <a:lnTo>
                    <a:pt x="25747" y="18155"/>
                  </a:lnTo>
                  <a:lnTo>
                    <a:pt x="25698" y="18302"/>
                  </a:lnTo>
                  <a:lnTo>
                    <a:pt x="25658" y="18461"/>
                  </a:lnTo>
                  <a:lnTo>
                    <a:pt x="25622" y="18631"/>
                  </a:lnTo>
                  <a:lnTo>
                    <a:pt x="25591" y="18813"/>
                  </a:lnTo>
                  <a:lnTo>
                    <a:pt x="25569" y="18994"/>
                  </a:lnTo>
                  <a:lnTo>
                    <a:pt x="25444" y="19051"/>
                  </a:lnTo>
                  <a:lnTo>
                    <a:pt x="25324" y="19085"/>
                  </a:lnTo>
                  <a:lnTo>
                    <a:pt x="25199" y="19108"/>
                  </a:lnTo>
                  <a:lnTo>
                    <a:pt x="25074" y="19108"/>
                  </a:lnTo>
                  <a:lnTo>
                    <a:pt x="24954" y="19085"/>
                  </a:lnTo>
                  <a:lnTo>
                    <a:pt x="24830" y="19051"/>
                  </a:lnTo>
                  <a:lnTo>
                    <a:pt x="24709" y="18994"/>
                  </a:lnTo>
                  <a:lnTo>
                    <a:pt x="24589" y="18926"/>
                  </a:lnTo>
                  <a:lnTo>
                    <a:pt x="24469" y="18847"/>
                  </a:lnTo>
                  <a:lnTo>
                    <a:pt x="24349" y="18745"/>
                  </a:lnTo>
                  <a:lnTo>
                    <a:pt x="24233" y="18620"/>
                  </a:lnTo>
                  <a:lnTo>
                    <a:pt x="24117" y="18495"/>
                  </a:lnTo>
                  <a:lnTo>
                    <a:pt x="24006" y="18348"/>
                  </a:lnTo>
                  <a:lnTo>
                    <a:pt x="23895" y="18189"/>
                  </a:lnTo>
                  <a:lnTo>
                    <a:pt x="23788" y="18007"/>
                  </a:lnTo>
                  <a:lnTo>
                    <a:pt x="23685" y="17826"/>
                  </a:lnTo>
                  <a:lnTo>
                    <a:pt x="23583" y="17621"/>
                  </a:lnTo>
                  <a:lnTo>
                    <a:pt x="23485" y="17417"/>
                  </a:lnTo>
                  <a:lnTo>
                    <a:pt x="23387" y="17190"/>
                  </a:lnTo>
                  <a:lnTo>
                    <a:pt x="23298" y="16952"/>
                  </a:lnTo>
                  <a:lnTo>
                    <a:pt x="23209" y="16702"/>
                  </a:lnTo>
                  <a:lnTo>
                    <a:pt x="23124" y="16441"/>
                  </a:lnTo>
                  <a:lnTo>
                    <a:pt x="23049" y="16180"/>
                  </a:lnTo>
                  <a:lnTo>
                    <a:pt x="22973" y="15897"/>
                  </a:lnTo>
                  <a:lnTo>
                    <a:pt x="22902" y="15613"/>
                  </a:lnTo>
                  <a:lnTo>
                    <a:pt x="22839" y="15307"/>
                  </a:lnTo>
                  <a:lnTo>
                    <a:pt x="22777" y="15000"/>
                  </a:lnTo>
                  <a:lnTo>
                    <a:pt x="22724" y="14694"/>
                  </a:lnTo>
                  <a:lnTo>
                    <a:pt x="22679" y="14365"/>
                  </a:lnTo>
                  <a:lnTo>
                    <a:pt x="22635" y="14036"/>
                  </a:lnTo>
                  <a:lnTo>
                    <a:pt x="22599" y="13696"/>
                  </a:lnTo>
                  <a:lnTo>
                    <a:pt x="22568" y="13355"/>
                  </a:lnTo>
                  <a:lnTo>
                    <a:pt x="22555" y="13128"/>
                  </a:lnTo>
                  <a:lnTo>
                    <a:pt x="22541" y="12901"/>
                  </a:lnTo>
                  <a:lnTo>
                    <a:pt x="22532" y="12686"/>
                  </a:lnTo>
                  <a:lnTo>
                    <a:pt x="22528" y="12459"/>
                  </a:lnTo>
                  <a:lnTo>
                    <a:pt x="22523" y="12243"/>
                  </a:lnTo>
                  <a:lnTo>
                    <a:pt x="22523" y="12028"/>
                  </a:lnTo>
                  <a:lnTo>
                    <a:pt x="22523" y="11812"/>
                  </a:lnTo>
                  <a:lnTo>
                    <a:pt x="22528" y="11597"/>
                  </a:lnTo>
                  <a:lnTo>
                    <a:pt x="22546" y="11177"/>
                  </a:lnTo>
                  <a:lnTo>
                    <a:pt x="22572" y="10757"/>
                  </a:lnTo>
                  <a:lnTo>
                    <a:pt x="22608" y="10349"/>
                  </a:lnTo>
                  <a:lnTo>
                    <a:pt x="22652" y="9951"/>
                  </a:lnTo>
                  <a:lnTo>
                    <a:pt x="22706" y="9566"/>
                  </a:lnTo>
                  <a:lnTo>
                    <a:pt x="22768" y="9191"/>
                  </a:lnTo>
                  <a:lnTo>
                    <a:pt x="22839" y="8817"/>
                  </a:lnTo>
                  <a:lnTo>
                    <a:pt x="22920" y="8465"/>
                  </a:lnTo>
                  <a:lnTo>
                    <a:pt x="23004" y="8113"/>
                  </a:lnTo>
                  <a:lnTo>
                    <a:pt x="23098" y="7773"/>
                  </a:lnTo>
                  <a:lnTo>
                    <a:pt x="23196" y="7444"/>
                  </a:lnTo>
                  <a:lnTo>
                    <a:pt x="23298" y="7138"/>
                  </a:lnTo>
                  <a:lnTo>
                    <a:pt x="23409" y="6831"/>
                  </a:lnTo>
                  <a:lnTo>
                    <a:pt x="23525" y="6536"/>
                  </a:lnTo>
                  <a:lnTo>
                    <a:pt x="23645" y="6264"/>
                  </a:lnTo>
                  <a:lnTo>
                    <a:pt x="23770" y="5992"/>
                  </a:lnTo>
                  <a:lnTo>
                    <a:pt x="23899" y="5742"/>
                  </a:lnTo>
                  <a:lnTo>
                    <a:pt x="24028" y="5504"/>
                  </a:lnTo>
                  <a:lnTo>
                    <a:pt x="24166" y="5277"/>
                  </a:lnTo>
                  <a:lnTo>
                    <a:pt x="24304" y="5073"/>
                  </a:lnTo>
                  <a:lnTo>
                    <a:pt x="24442" y="4868"/>
                  </a:lnTo>
                  <a:lnTo>
                    <a:pt x="24585" y="4698"/>
                  </a:lnTo>
                  <a:lnTo>
                    <a:pt x="24732" y="4528"/>
                  </a:lnTo>
                  <a:lnTo>
                    <a:pt x="24874" y="4381"/>
                  </a:lnTo>
                  <a:lnTo>
                    <a:pt x="25021" y="4244"/>
                  </a:lnTo>
                  <a:lnTo>
                    <a:pt x="25168" y="4131"/>
                  </a:lnTo>
                  <a:lnTo>
                    <a:pt x="25315" y="4029"/>
                  </a:lnTo>
                  <a:lnTo>
                    <a:pt x="25462" y="3949"/>
                  </a:lnTo>
                  <a:lnTo>
                    <a:pt x="25604" y="3881"/>
                  </a:lnTo>
                  <a:lnTo>
                    <a:pt x="25747" y="3825"/>
                  </a:lnTo>
                  <a:lnTo>
                    <a:pt x="25889" y="3791"/>
                  </a:lnTo>
                  <a:lnTo>
                    <a:pt x="26036" y="3779"/>
                  </a:lnTo>
                  <a:lnTo>
                    <a:pt x="26179" y="3768"/>
                  </a:lnTo>
                  <a:close/>
                  <a:moveTo>
                    <a:pt x="25333" y="41891"/>
                  </a:moveTo>
                  <a:lnTo>
                    <a:pt x="25609" y="41913"/>
                  </a:lnTo>
                  <a:lnTo>
                    <a:pt x="25880" y="41947"/>
                  </a:lnTo>
                  <a:lnTo>
                    <a:pt x="26156" y="42004"/>
                  </a:lnTo>
                  <a:lnTo>
                    <a:pt x="26428" y="42083"/>
                  </a:lnTo>
                  <a:lnTo>
                    <a:pt x="26695" y="42174"/>
                  </a:lnTo>
                  <a:lnTo>
                    <a:pt x="26962" y="42288"/>
                  </a:lnTo>
                  <a:lnTo>
                    <a:pt x="27220" y="42412"/>
                  </a:lnTo>
                  <a:lnTo>
                    <a:pt x="27474" y="42560"/>
                  </a:lnTo>
                  <a:lnTo>
                    <a:pt x="27723" y="42730"/>
                  </a:lnTo>
                  <a:lnTo>
                    <a:pt x="27964" y="42912"/>
                  </a:lnTo>
                  <a:lnTo>
                    <a:pt x="28200" y="43116"/>
                  </a:lnTo>
                  <a:lnTo>
                    <a:pt x="28422" y="43343"/>
                  </a:lnTo>
                  <a:lnTo>
                    <a:pt x="28641" y="43581"/>
                  </a:lnTo>
                  <a:lnTo>
                    <a:pt x="28743" y="43706"/>
                  </a:lnTo>
                  <a:lnTo>
                    <a:pt x="28845" y="43842"/>
                  </a:lnTo>
                  <a:lnTo>
                    <a:pt x="28943" y="43978"/>
                  </a:lnTo>
                  <a:lnTo>
                    <a:pt x="29041" y="44114"/>
                  </a:lnTo>
                  <a:lnTo>
                    <a:pt x="29135" y="44262"/>
                  </a:lnTo>
                  <a:lnTo>
                    <a:pt x="29224" y="44409"/>
                  </a:lnTo>
                  <a:lnTo>
                    <a:pt x="29308" y="44568"/>
                  </a:lnTo>
                  <a:lnTo>
                    <a:pt x="29393" y="44727"/>
                  </a:lnTo>
                  <a:lnTo>
                    <a:pt x="29473" y="44886"/>
                  </a:lnTo>
                  <a:lnTo>
                    <a:pt x="29549" y="45056"/>
                  </a:lnTo>
                  <a:lnTo>
                    <a:pt x="29624" y="45226"/>
                  </a:lnTo>
                  <a:lnTo>
                    <a:pt x="29691" y="45408"/>
                  </a:lnTo>
                  <a:lnTo>
                    <a:pt x="29758" y="45589"/>
                  </a:lnTo>
                  <a:lnTo>
                    <a:pt x="29820" y="45771"/>
                  </a:lnTo>
                  <a:lnTo>
                    <a:pt x="29878" y="45964"/>
                  </a:lnTo>
                  <a:lnTo>
                    <a:pt x="29932" y="46157"/>
                  </a:lnTo>
                  <a:lnTo>
                    <a:pt x="29985" y="46361"/>
                  </a:lnTo>
                  <a:lnTo>
                    <a:pt x="30030" y="46565"/>
                  </a:lnTo>
                  <a:lnTo>
                    <a:pt x="30070" y="46769"/>
                  </a:lnTo>
                  <a:lnTo>
                    <a:pt x="30110" y="46985"/>
                  </a:lnTo>
                  <a:lnTo>
                    <a:pt x="30141" y="47201"/>
                  </a:lnTo>
                  <a:lnTo>
                    <a:pt x="30168" y="47427"/>
                  </a:lnTo>
                  <a:lnTo>
                    <a:pt x="30190" y="47654"/>
                  </a:lnTo>
                  <a:lnTo>
                    <a:pt x="30212" y="47881"/>
                  </a:lnTo>
                  <a:lnTo>
                    <a:pt x="30226" y="48120"/>
                  </a:lnTo>
                  <a:lnTo>
                    <a:pt x="30234" y="48358"/>
                  </a:lnTo>
                  <a:lnTo>
                    <a:pt x="30234" y="48607"/>
                  </a:lnTo>
                  <a:lnTo>
                    <a:pt x="30234" y="48857"/>
                  </a:lnTo>
                  <a:lnTo>
                    <a:pt x="30226" y="49107"/>
                  </a:lnTo>
                  <a:lnTo>
                    <a:pt x="30217" y="49368"/>
                  </a:lnTo>
                  <a:lnTo>
                    <a:pt x="30199" y="49629"/>
                  </a:lnTo>
                  <a:lnTo>
                    <a:pt x="30172" y="49901"/>
                  </a:lnTo>
                  <a:lnTo>
                    <a:pt x="30145" y="50173"/>
                  </a:lnTo>
                  <a:lnTo>
                    <a:pt x="30110" y="50445"/>
                  </a:lnTo>
                  <a:lnTo>
                    <a:pt x="30070" y="50729"/>
                  </a:lnTo>
                  <a:lnTo>
                    <a:pt x="30025" y="51013"/>
                  </a:lnTo>
                  <a:lnTo>
                    <a:pt x="30003" y="51194"/>
                  </a:lnTo>
                  <a:lnTo>
                    <a:pt x="29985" y="51365"/>
                  </a:lnTo>
                  <a:lnTo>
                    <a:pt x="29981" y="51523"/>
                  </a:lnTo>
                  <a:lnTo>
                    <a:pt x="29976" y="51682"/>
                  </a:lnTo>
                  <a:lnTo>
                    <a:pt x="29678" y="51546"/>
                  </a:lnTo>
                  <a:lnTo>
                    <a:pt x="29380" y="51433"/>
                  </a:lnTo>
                  <a:lnTo>
                    <a:pt x="29081" y="51319"/>
                  </a:lnTo>
                  <a:lnTo>
                    <a:pt x="28783" y="51228"/>
                  </a:lnTo>
                  <a:lnTo>
                    <a:pt x="28480" y="51138"/>
                  </a:lnTo>
                  <a:lnTo>
                    <a:pt x="28182" y="51058"/>
                  </a:lnTo>
                  <a:lnTo>
                    <a:pt x="27884" y="50990"/>
                  </a:lnTo>
                  <a:lnTo>
                    <a:pt x="27585" y="50933"/>
                  </a:lnTo>
                  <a:lnTo>
                    <a:pt x="27287" y="50888"/>
                  </a:lnTo>
                  <a:lnTo>
                    <a:pt x="26989" y="50843"/>
                  </a:lnTo>
                  <a:lnTo>
                    <a:pt x="26691" y="50820"/>
                  </a:lnTo>
                  <a:lnTo>
                    <a:pt x="26397" y="50797"/>
                  </a:lnTo>
                  <a:lnTo>
                    <a:pt x="26098" y="50775"/>
                  </a:lnTo>
                  <a:lnTo>
                    <a:pt x="25515" y="50775"/>
                  </a:lnTo>
                  <a:lnTo>
                    <a:pt x="25226" y="50786"/>
                  </a:lnTo>
                  <a:lnTo>
                    <a:pt x="24954" y="50809"/>
                  </a:lnTo>
                  <a:lnTo>
                    <a:pt x="24683" y="50831"/>
                  </a:lnTo>
                  <a:lnTo>
                    <a:pt x="24411" y="50865"/>
                  </a:lnTo>
                  <a:lnTo>
                    <a:pt x="24139" y="50911"/>
                  </a:lnTo>
                  <a:lnTo>
                    <a:pt x="23868" y="50956"/>
                  </a:lnTo>
                  <a:lnTo>
                    <a:pt x="23601" y="51013"/>
                  </a:lnTo>
                  <a:lnTo>
                    <a:pt x="23329" y="51081"/>
                  </a:lnTo>
                  <a:lnTo>
                    <a:pt x="23062" y="51149"/>
                  </a:lnTo>
                  <a:lnTo>
                    <a:pt x="22790" y="51228"/>
                  </a:lnTo>
                  <a:lnTo>
                    <a:pt x="22523" y="51319"/>
                  </a:lnTo>
                  <a:lnTo>
                    <a:pt x="22256" y="51421"/>
                  </a:lnTo>
                  <a:lnTo>
                    <a:pt x="21989" y="51523"/>
                  </a:lnTo>
                  <a:lnTo>
                    <a:pt x="21722" y="51625"/>
                  </a:lnTo>
                  <a:lnTo>
                    <a:pt x="21455" y="51750"/>
                  </a:lnTo>
                  <a:lnTo>
                    <a:pt x="21188" y="51875"/>
                  </a:lnTo>
                  <a:lnTo>
                    <a:pt x="20925" y="52000"/>
                  </a:lnTo>
                  <a:lnTo>
                    <a:pt x="20849" y="51694"/>
                  </a:lnTo>
                  <a:lnTo>
                    <a:pt x="20787" y="51387"/>
                  </a:lnTo>
                  <a:lnTo>
                    <a:pt x="20725" y="51081"/>
                  </a:lnTo>
                  <a:lnTo>
                    <a:pt x="20671" y="50786"/>
                  </a:lnTo>
                  <a:lnTo>
                    <a:pt x="20622" y="50491"/>
                  </a:lnTo>
                  <a:lnTo>
                    <a:pt x="20582" y="50207"/>
                  </a:lnTo>
                  <a:lnTo>
                    <a:pt x="20547" y="49924"/>
                  </a:lnTo>
                  <a:lnTo>
                    <a:pt x="20515" y="49651"/>
                  </a:lnTo>
                  <a:lnTo>
                    <a:pt x="20493" y="49379"/>
                  </a:lnTo>
                  <a:lnTo>
                    <a:pt x="20471" y="49107"/>
                  </a:lnTo>
                  <a:lnTo>
                    <a:pt x="20458" y="48846"/>
                  </a:lnTo>
                  <a:lnTo>
                    <a:pt x="20453" y="48596"/>
                  </a:lnTo>
                  <a:lnTo>
                    <a:pt x="20449" y="48346"/>
                  </a:lnTo>
                  <a:lnTo>
                    <a:pt x="20453" y="48097"/>
                  </a:lnTo>
                  <a:lnTo>
                    <a:pt x="20462" y="47847"/>
                  </a:lnTo>
                  <a:lnTo>
                    <a:pt x="20471" y="47609"/>
                  </a:lnTo>
                  <a:lnTo>
                    <a:pt x="20489" y="47382"/>
                  </a:lnTo>
                  <a:lnTo>
                    <a:pt x="20511" y="47155"/>
                  </a:lnTo>
                  <a:lnTo>
                    <a:pt x="20542" y="46928"/>
                  </a:lnTo>
                  <a:lnTo>
                    <a:pt x="20573" y="46713"/>
                  </a:lnTo>
                  <a:lnTo>
                    <a:pt x="20609" y="46497"/>
                  </a:lnTo>
                  <a:lnTo>
                    <a:pt x="20649" y="46293"/>
                  </a:lnTo>
                  <a:lnTo>
                    <a:pt x="20694" y="46089"/>
                  </a:lnTo>
                  <a:lnTo>
                    <a:pt x="20742" y="45896"/>
                  </a:lnTo>
                  <a:lnTo>
                    <a:pt x="20796" y="45691"/>
                  </a:lnTo>
                  <a:lnTo>
                    <a:pt x="20854" y="45510"/>
                  </a:lnTo>
                  <a:lnTo>
                    <a:pt x="20916" y="45328"/>
                  </a:lnTo>
                  <a:lnTo>
                    <a:pt x="20983" y="45147"/>
                  </a:lnTo>
                  <a:lnTo>
                    <a:pt x="21050" y="44977"/>
                  </a:lnTo>
                  <a:lnTo>
                    <a:pt x="21121" y="44806"/>
                  </a:lnTo>
                  <a:lnTo>
                    <a:pt x="21197" y="44636"/>
                  </a:lnTo>
                  <a:lnTo>
                    <a:pt x="21277" y="44477"/>
                  </a:lnTo>
                  <a:lnTo>
                    <a:pt x="21361" y="44319"/>
                  </a:lnTo>
                  <a:lnTo>
                    <a:pt x="21446" y="44171"/>
                  </a:lnTo>
                  <a:lnTo>
                    <a:pt x="21535" y="44024"/>
                  </a:lnTo>
                  <a:lnTo>
                    <a:pt x="21628" y="43887"/>
                  </a:lnTo>
                  <a:lnTo>
                    <a:pt x="21726" y="43751"/>
                  </a:lnTo>
                  <a:lnTo>
                    <a:pt x="21824" y="43627"/>
                  </a:lnTo>
                  <a:lnTo>
                    <a:pt x="21922" y="43490"/>
                  </a:lnTo>
                  <a:lnTo>
                    <a:pt x="22029" y="43377"/>
                  </a:lnTo>
                  <a:lnTo>
                    <a:pt x="22132" y="43252"/>
                  </a:lnTo>
                  <a:lnTo>
                    <a:pt x="22243" y="43150"/>
                  </a:lnTo>
                  <a:lnTo>
                    <a:pt x="22465" y="42934"/>
                  </a:lnTo>
                  <a:lnTo>
                    <a:pt x="22697" y="42753"/>
                  </a:lnTo>
                  <a:lnTo>
                    <a:pt x="22937" y="42571"/>
                  </a:lnTo>
                  <a:lnTo>
                    <a:pt x="23187" y="42424"/>
                  </a:lnTo>
                  <a:lnTo>
                    <a:pt x="23440" y="42288"/>
                  </a:lnTo>
                  <a:lnTo>
                    <a:pt x="23699" y="42174"/>
                  </a:lnTo>
                  <a:lnTo>
                    <a:pt x="23966" y="42083"/>
                  </a:lnTo>
                  <a:lnTo>
                    <a:pt x="24233" y="42004"/>
                  </a:lnTo>
                  <a:lnTo>
                    <a:pt x="24505" y="41947"/>
                  </a:lnTo>
                  <a:lnTo>
                    <a:pt x="24781" y="41913"/>
                  </a:lnTo>
                  <a:lnTo>
                    <a:pt x="25052" y="41891"/>
                  </a:lnTo>
                  <a:close/>
                  <a:moveTo>
                    <a:pt x="25511" y="55199"/>
                  </a:moveTo>
                  <a:lnTo>
                    <a:pt x="26018" y="55211"/>
                  </a:lnTo>
                  <a:lnTo>
                    <a:pt x="26272" y="55222"/>
                  </a:lnTo>
                  <a:lnTo>
                    <a:pt x="26526" y="55234"/>
                  </a:lnTo>
                  <a:lnTo>
                    <a:pt x="26780" y="55256"/>
                  </a:lnTo>
                  <a:lnTo>
                    <a:pt x="27033" y="55290"/>
                  </a:lnTo>
                  <a:lnTo>
                    <a:pt x="27287" y="55324"/>
                  </a:lnTo>
                  <a:lnTo>
                    <a:pt x="27541" y="55381"/>
                  </a:lnTo>
                  <a:lnTo>
                    <a:pt x="27790" y="55426"/>
                  </a:lnTo>
                  <a:lnTo>
                    <a:pt x="28044" y="55494"/>
                  </a:lnTo>
                  <a:lnTo>
                    <a:pt x="28298" y="55563"/>
                  </a:lnTo>
                  <a:lnTo>
                    <a:pt x="28547" y="55642"/>
                  </a:lnTo>
                  <a:lnTo>
                    <a:pt x="28801" y="55721"/>
                  </a:lnTo>
                  <a:lnTo>
                    <a:pt x="29050" y="55823"/>
                  </a:lnTo>
                  <a:lnTo>
                    <a:pt x="29299" y="55926"/>
                  </a:lnTo>
                  <a:lnTo>
                    <a:pt x="29549" y="56039"/>
                  </a:lnTo>
                  <a:lnTo>
                    <a:pt x="29798" y="56153"/>
                  </a:lnTo>
                  <a:lnTo>
                    <a:pt x="30047" y="56277"/>
                  </a:lnTo>
                  <a:lnTo>
                    <a:pt x="30292" y="56425"/>
                  </a:lnTo>
                  <a:lnTo>
                    <a:pt x="30537" y="56561"/>
                  </a:lnTo>
                  <a:lnTo>
                    <a:pt x="30782" y="56720"/>
                  </a:lnTo>
                  <a:lnTo>
                    <a:pt x="31027" y="56890"/>
                  </a:lnTo>
                  <a:lnTo>
                    <a:pt x="31267" y="57060"/>
                  </a:lnTo>
                  <a:lnTo>
                    <a:pt x="31512" y="57242"/>
                  </a:lnTo>
                  <a:lnTo>
                    <a:pt x="31748" y="57435"/>
                  </a:lnTo>
                  <a:lnTo>
                    <a:pt x="31989" y="57639"/>
                  </a:lnTo>
                  <a:lnTo>
                    <a:pt x="32225" y="57854"/>
                  </a:lnTo>
                  <a:lnTo>
                    <a:pt x="32461" y="58081"/>
                  </a:lnTo>
                  <a:lnTo>
                    <a:pt x="32692" y="58320"/>
                  </a:lnTo>
                  <a:lnTo>
                    <a:pt x="32924" y="58558"/>
                  </a:lnTo>
                  <a:lnTo>
                    <a:pt x="33155" y="58819"/>
                  </a:lnTo>
                  <a:lnTo>
                    <a:pt x="33382" y="59080"/>
                  </a:lnTo>
                  <a:lnTo>
                    <a:pt x="33605" y="59352"/>
                  </a:lnTo>
                  <a:lnTo>
                    <a:pt x="33832" y="59647"/>
                  </a:lnTo>
                  <a:lnTo>
                    <a:pt x="34050" y="59942"/>
                  </a:lnTo>
                  <a:lnTo>
                    <a:pt x="34273" y="60248"/>
                  </a:lnTo>
                  <a:lnTo>
                    <a:pt x="34486" y="60577"/>
                  </a:lnTo>
                  <a:lnTo>
                    <a:pt x="34704" y="60907"/>
                  </a:lnTo>
                  <a:lnTo>
                    <a:pt x="34914" y="61247"/>
                  </a:lnTo>
                  <a:lnTo>
                    <a:pt x="35127" y="61599"/>
                  </a:lnTo>
                  <a:lnTo>
                    <a:pt x="35332" y="61973"/>
                  </a:lnTo>
                  <a:lnTo>
                    <a:pt x="35537" y="62347"/>
                  </a:lnTo>
                  <a:lnTo>
                    <a:pt x="35737" y="62745"/>
                  </a:lnTo>
                  <a:lnTo>
                    <a:pt x="35938" y="63142"/>
                  </a:lnTo>
                  <a:lnTo>
                    <a:pt x="36134" y="63561"/>
                  </a:lnTo>
                  <a:lnTo>
                    <a:pt x="36329" y="63993"/>
                  </a:lnTo>
                  <a:lnTo>
                    <a:pt x="36516" y="64435"/>
                  </a:lnTo>
                  <a:lnTo>
                    <a:pt x="36708" y="64889"/>
                  </a:lnTo>
                  <a:lnTo>
                    <a:pt x="36890" y="65354"/>
                  </a:lnTo>
                  <a:lnTo>
                    <a:pt x="37073" y="65831"/>
                  </a:lnTo>
                  <a:lnTo>
                    <a:pt x="37251" y="66330"/>
                  </a:lnTo>
                  <a:lnTo>
                    <a:pt x="37425" y="66829"/>
                  </a:lnTo>
                  <a:lnTo>
                    <a:pt x="37594" y="67351"/>
                  </a:lnTo>
                  <a:lnTo>
                    <a:pt x="37763" y="67884"/>
                  </a:lnTo>
                  <a:lnTo>
                    <a:pt x="37928" y="68429"/>
                  </a:lnTo>
                  <a:lnTo>
                    <a:pt x="38088" y="68996"/>
                  </a:lnTo>
                  <a:lnTo>
                    <a:pt x="38244" y="69564"/>
                  </a:lnTo>
                  <a:lnTo>
                    <a:pt x="38395" y="70154"/>
                  </a:lnTo>
                  <a:lnTo>
                    <a:pt x="38524" y="70664"/>
                  </a:lnTo>
                  <a:lnTo>
                    <a:pt x="38649" y="71186"/>
                  </a:lnTo>
                  <a:lnTo>
                    <a:pt x="38769" y="71708"/>
                  </a:lnTo>
                  <a:lnTo>
                    <a:pt x="38889" y="72230"/>
                  </a:lnTo>
                  <a:lnTo>
                    <a:pt x="39005" y="72763"/>
                  </a:lnTo>
                  <a:lnTo>
                    <a:pt x="39121" y="73296"/>
                  </a:lnTo>
                  <a:lnTo>
                    <a:pt x="39232" y="73841"/>
                  </a:lnTo>
                  <a:lnTo>
                    <a:pt x="39343" y="74386"/>
                  </a:lnTo>
                  <a:lnTo>
                    <a:pt x="39450" y="74942"/>
                  </a:lnTo>
                  <a:lnTo>
                    <a:pt x="39557" y="75486"/>
                  </a:lnTo>
                  <a:lnTo>
                    <a:pt x="39758" y="76609"/>
                  </a:lnTo>
                  <a:lnTo>
                    <a:pt x="39953" y="77755"/>
                  </a:lnTo>
                  <a:lnTo>
                    <a:pt x="40145" y="78901"/>
                  </a:lnTo>
                  <a:lnTo>
                    <a:pt x="40323" y="80070"/>
                  </a:lnTo>
                  <a:lnTo>
                    <a:pt x="40492" y="81250"/>
                  </a:lnTo>
                  <a:lnTo>
                    <a:pt x="40657" y="82441"/>
                  </a:lnTo>
                  <a:lnTo>
                    <a:pt x="40817" y="83644"/>
                  </a:lnTo>
                  <a:lnTo>
                    <a:pt x="40969" y="84858"/>
                  </a:lnTo>
                  <a:lnTo>
                    <a:pt x="41111" y="86083"/>
                  </a:lnTo>
                  <a:lnTo>
                    <a:pt x="41249" y="87309"/>
                  </a:lnTo>
                  <a:lnTo>
                    <a:pt x="41383" y="88545"/>
                  </a:lnTo>
                  <a:lnTo>
                    <a:pt x="41512" y="89782"/>
                  </a:lnTo>
                  <a:lnTo>
                    <a:pt x="41632" y="91030"/>
                  </a:lnTo>
                  <a:lnTo>
                    <a:pt x="41752" y="92278"/>
                  </a:lnTo>
                  <a:lnTo>
                    <a:pt x="41863" y="93526"/>
                  </a:lnTo>
                  <a:lnTo>
                    <a:pt x="41970" y="94786"/>
                  </a:lnTo>
                  <a:lnTo>
                    <a:pt x="42077" y="96034"/>
                  </a:lnTo>
                  <a:lnTo>
                    <a:pt x="42175" y="97282"/>
                  </a:lnTo>
                  <a:lnTo>
                    <a:pt x="42273" y="98530"/>
                  </a:lnTo>
                  <a:lnTo>
                    <a:pt x="42460" y="101026"/>
                  </a:lnTo>
                  <a:lnTo>
                    <a:pt x="42634" y="103488"/>
                  </a:lnTo>
                  <a:lnTo>
                    <a:pt x="42803" y="105928"/>
                  </a:lnTo>
                  <a:lnTo>
                    <a:pt x="42968" y="108333"/>
                  </a:lnTo>
                  <a:lnTo>
                    <a:pt x="43119" y="110625"/>
                  </a:lnTo>
                  <a:lnTo>
                    <a:pt x="43257" y="112928"/>
                  </a:lnTo>
                  <a:lnTo>
                    <a:pt x="43390" y="115220"/>
                  </a:lnTo>
                  <a:lnTo>
                    <a:pt x="43511" y="117523"/>
                  </a:lnTo>
                  <a:lnTo>
                    <a:pt x="43626" y="119827"/>
                  </a:lnTo>
                  <a:lnTo>
                    <a:pt x="43729" y="122130"/>
                  </a:lnTo>
                  <a:lnTo>
                    <a:pt x="43822" y="124433"/>
                  </a:lnTo>
                  <a:lnTo>
                    <a:pt x="43907" y="126736"/>
                  </a:lnTo>
                  <a:lnTo>
                    <a:pt x="43983" y="129039"/>
                  </a:lnTo>
                  <a:lnTo>
                    <a:pt x="44049" y="131343"/>
                  </a:lnTo>
                  <a:lnTo>
                    <a:pt x="44107" y="133646"/>
                  </a:lnTo>
                  <a:lnTo>
                    <a:pt x="44156" y="135949"/>
                  </a:lnTo>
                  <a:lnTo>
                    <a:pt x="44196" y="138264"/>
                  </a:lnTo>
                  <a:lnTo>
                    <a:pt x="44232" y="140567"/>
                  </a:lnTo>
                  <a:lnTo>
                    <a:pt x="44254" y="142882"/>
                  </a:lnTo>
                  <a:lnTo>
                    <a:pt x="44268" y="145185"/>
                  </a:lnTo>
                  <a:lnTo>
                    <a:pt x="44170" y="145026"/>
                  </a:lnTo>
                  <a:lnTo>
                    <a:pt x="44063" y="144879"/>
                  </a:lnTo>
                  <a:lnTo>
                    <a:pt x="43947" y="144742"/>
                  </a:lnTo>
                  <a:lnTo>
                    <a:pt x="43827" y="144618"/>
                  </a:lnTo>
                  <a:lnTo>
                    <a:pt x="43693" y="144504"/>
                  </a:lnTo>
                  <a:lnTo>
                    <a:pt x="43551" y="144391"/>
                  </a:lnTo>
                  <a:lnTo>
                    <a:pt x="43404" y="144300"/>
                  </a:lnTo>
                  <a:lnTo>
                    <a:pt x="43248" y="144220"/>
                  </a:lnTo>
                  <a:lnTo>
                    <a:pt x="43088" y="144141"/>
                  </a:lnTo>
                  <a:lnTo>
                    <a:pt x="42919" y="144073"/>
                  </a:lnTo>
                  <a:lnTo>
                    <a:pt x="42740" y="144016"/>
                  </a:lnTo>
                  <a:lnTo>
                    <a:pt x="42562" y="143971"/>
                  </a:lnTo>
                  <a:lnTo>
                    <a:pt x="42371" y="143937"/>
                  </a:lnTo>
                  <a:lnTo>
                    <a:pt x="42180" y="143903"/>
                  </a:lnTo>
                  <a:lnTo>
                    <a:pt x="41984" y="143880"/>
                  </a:lnTo>
                  <a:lnTo>
                    <a:pt x="41779" y="143869"/>
                  </a:lnTo>
                  <a:lnTo>
                    <a:pt x="41570" y="143857"/>
                  </a:lnTo>
                  <a:lnTo>
                    <a:pt x="41356" y="143857"/>
                  </a:lnTo>
                  <a:lnTo>
                    <a:pt x="40920" y="143880"/>
                  </a:lnTo>
                  <a:lnTo>
                    <a:pt x="40470" y="143914"/>
                  </a:lnTo>
                  <a:lnTo>
                    <a:pt x="40011" y="143982"/>
                  </a:lnTo>
                  <a:lnTo>
                    <a:pt x="39539" y="144073"/>
                  </a:lnTo>
                  <a:lnTo>
                    <a:pt x="39063" y="144175"/>
                  </a:lnTo>
                  <a:lnTo>
                    <a:pt x="38587" y="144300"/>
                  </a:lnTo>
                  <a:lnTo>
                    <a:pt x="38101" y="144436"/>
                  </a:lnTo>
                  <a:lnTo>
                    <a:pt x="37625" y="144584"/>
                  </a:lnTo>
                  <a:lnTo>
                    <a:pt x="37144" y="144731"/>
                  </a:lnTo>
                  <a:lnTo>
                    <a:pt x="36677" y="144890"/>
                  </a:lnTo>
                  <a:lnTo>
                    <a:pt x="36214" y="145060"/>
                  </a:lnTo>
                  <a:lnTo>
                    <a:pt x="35323" y="145389"/>
                  </a:lnTo>
                  <a:lnTo>
                    <a:pt x="34495" y="145718"/>
                  </a:lnTo>
                  <a:lnTo>
                    <a:pt x="33752" y="146013"/>
                  </a:lnTo>
                  <a:lnTo>
                    <a:pt x="33106" y="146251"/>
                  </a:lnTo>
                  <a:lnTo>
                    <a:pt x="32830" y="146354"/>
                  </a:lnTo>
                  <a:lnTo>
                    <a:pt x="32585" y="146433"/>
                  </a:lnTo>
                  <a:lnTo>
                    <a:pt x="32376" y="146490"/>
                  </a:lnTo>
                  <a:lnTo>
                    <a:pt x="32207" y="146524"/>
                  </a:lnTo>
                  <a:lnTo>
                    <a:pt x="31459" y="146637"/>
                  </a:lnTo>
                  <a:lnTo>
                    <a:pt x="30711" y="146728"/>
                  </a:lnTo>
                  <a:lnTo>
                    <a:pt x="29963" y="146819"/>
                  </a:lnTo>
                  <a:lnTo>
                    <a:pt x="29219" y="146887"/>
                  </a:lnTo>
                  <a:lnTo>
                    <a:pt x="28476" y="146955"/>
                  </a:lnTo>
                  <a:lnTo>
                    <a:pt x="27728" y="147000"/>
                  </a:lnTo>
                  <a:lnTo>
                    <a:pt x="26984" y="147034"/>
                  </a:lnTo>
                  <a:lnTo>
                    <a:pt x="26241" y="147068"/>
                  </a:lnTo>
                  <a:lnTo>
                    <a:pt x="25497" y="147091"/>
                  </a:lnTo>
                  <a:lnTo>
                    <a:pt x="24754" y="147102"/>
                  </a:lnTo>
                  <a:lnTo>
                    <a:pt x="23267" y="147102"/>
                  </a:lnTo>
                  <a:lnTo>
                    <a:pt x="22523" y="147080"/>
                  </a:lnTo>
                  <a:lnTo>
                    <a:pt x="21780" y="147057"/>
                  </a:lnTo>
                  <a:lnTo>
                    <a:pt x="21036" y="147034"/>
                  </a:lnTo>
                  <a:lnTo>
                    <a:pt x="20293" y="147000"/>
                  </a:lnTo>
                  <a:lnTo>
                    <a:pt x="18806" y="146910"/>
                  </a:lnTo>
                  <a:lnTo>
                    <a:pt x="17319" y="146796"/>
                  </a:lnTo>
                  <a:lnTo>
                    <a:pt x="15832" y="146660"/>
                  </a:lnTo>
                  <a:lnTo>
                    <a:pt x="14345" y="146512"/>
                  </a:lnTo>
                  <a:lnTo>
                    <a:pt x="12853" y="146354"/>
                  </a:lnTo>
                  <a:lnTo>
                    <a:pt x="11366" y="146172"/>
                  </a:lnTo>
                  <a:lnTo>
                    <a:pt x="8379" y="145809"/>
                  </a:lnTo>
                  <a:lnTo>
                    <a:pt x="8321" y="145809"/>
                  </a:lnTo>
                  <a:lnTo>
                    <a:pt x="8272" y="145832"/>
                  </a:lnTo>
                  <a:lnTo>
                    <a:pt x="8219" y="145843"/>
                  </a:lnTo>
                  <a:lnTo>
                    <a:pt x="8174" y="145877"/>
                  </a:lnTo>
                  <a:lnTo>
                    <a:pt x="8130" y="145911"/>
                  </a:lnTo>
                  <a:lnTo>
                    <a:pt x="8085" y="145956"/>
                  </a:lnTo>
                  <a:lnTo>
                    <a:pt x="8045" y="146002"/>
                  </a:lnTo>
                  <a:lnTo>
                    <a:pt x="8005" y="146059"/>
                  </a:lnTo>
                  <a:lnTo>
                    <a:pt x="8081" y="127950"/>
                  </a:lnTo>
                  <a:lnTo>
                    <a:pt x="8152" y="109842"/>
                  </a:lnTo>
                  <a:lnTo>
                    <a:pt x="8161" y="107074"/>
                  </a:lnTo>
                  <a:lnTo>
                    <a:pt x="8165" y="104282"/>
                  </a:lnTo>
                  <a:lnTo>
                    <a:pt x="8179" y="101480"/>
                  </a:lnTo>
                  <a:lnTo>
                    <a:pt x="8187" y="100084"/>
                  </a:lnTo>
                  <a:lnTo>
                    <a:pt x="8201" y="98689"/>
                  </a:lnTo>
                  <a:lnTo>
                    <a:pt x="8223" y="97293"/>
                  </a:lnTo>
                  <a:lnTo>
                    <a:pt x="8245" y="95898"/>
                  </a:lnTo>
                  <a:lnTo>
                    <a:pt x="8277" y="94502"/>
                  </a:lnTo>
                  <a:lnTo>
                    <a:pt x="8317" y="93118"/>
                  </a:lnTo>
                  <a:lnTo>
                    <a:pt x="8366" y="91745"/>
                  </a:lnTo>
                  <a:lnTo>
                    <a:pt x="8423" y="90372"/>
                  </a:lnTo>
                  <a:lnTo>
                    <a:pt x="8459" y="89691"/>
                  </a:lnTo>
                  <a:lnTo>
                    <a:pt x="8490" y="89011"/>
                  </a:lnTo>
                  <a:lnTo>
                    <a:pt x="8530" y="88341"/>
                  </a:lnTo>
                  <a:lnTo>
                    <a:pt x="8570" y="87660"/>
                  </a:lnTo>
                  <a:lnTo>
                    <a:pt x="8615" y="86991"/>
                  </a:lnTo>
                  <a:lnTo>
                    <a:pt x="8664" y="86322"/>
                  </a:lnTo>
                  <a:lnTo>
                    <a:pt x="8713" y="85652"/>
                  </a:lnTo>
                  <a:lnTo>
                    <a:pt x="8766" y="84994"/>
                  </a:lnTo>
                  <a:lnTo>
                    <a:pt x="8824" y="84325"/>
                  </a:lnTo>
                  <a:lnTo>
                    <a:pt x="8886" y="83678"/>
                  </a:lnTo>
                  <a:lnTo>
                    <a:pt x="8949" y="83020"/>
                  </a:lnTo>
                  <a:lnTo>
                    <a:pt x="9016" y="82373"/>
                  </a:lnTo>
                  <a:lnTo>
                    <a:pt x="9091" y="81727"/>
                  </a:lnTo>
                  <a:lnTo>
                    <a:pt x="9167" y="81080"/>
                  </a:lnTo>
                  <a:lnTo>
                    <a:pt x="9247" y="80444"/>
                  </a:lnTo>
                  <a:lnTo>
                    <a:pt x="9332" y="79809"/>
                  </a:lnTo>
                  <a:lnTo>
                    <a:pt x="9421" y="79174"/>
                  </a:lnTo>
                  <a:lnTo>
                    <a:pt x="9514" y="78550"/>
                  </a:lnTo>
                  <a:lnTo>
                    <a:pt x="9612" y="77937"/>
                  </a:lnTo>
                  <a:lnTo>
                    <a:pt x="9715" y="77313"/>
                  </a:lnTo>
                  <a:lnTo>
                    <a:pt x="9821" y="76700"/>
                  </a:lnTo>
                  <a:lnTo>
                    <a:pt x="9933" y="76099"/>
                  </a:lnTo>
                  <a:lnTo>
                    <a:pt x="10048" y="75498"/>
                  </a:lnTo>
                  <a:lnTo>
                    <a:pt x="10173" y="74896"/>
                  </a:lnTo>
                  <a:lnTo>
                    <a:pt x="10298" y="74306"/>
                  </a:lnTo>
                  <a:lnTo>
                    <a:pt x="10431" y="73728"/>
                  </a:lnTo>
                  <a:lnTo>
                    <a:pt x="10569" y="73138"/>
                  </a:lnTo>
                  <a:lnTo>
                    <a:pt x="10716" y="72570"/>
                  </a:lnTo>
                  <a:lnTo>
                    <a:pt x="10863" y="72003"/>
                  </a:lnTo>
                  <a:lnTo>
                    <a:pt x="11019" y="71436"/>
                  </a:lnTo>
                  <a:lnTo>
                    <a:pt x="11179" y="70880"/>
                  </a:lnTo>
                  <a:lnTo>
                    <a:pt x="11348" y="70335"/>
                  </a:lnTo>
                  <a:lnTo>
                    <a:pt x="11522" y="69790"/>
                  </a:lnTo>
                  <a:lnTo>
                    <a:pt x="11700" y="69246"/>
                  </a:lnTo>
                  <a:lnTo>
                    <a:pt x="11887" y="68724"/>
                  </a:lnTo>
                  <a:lnTo>
                    <a:pt x="12079" y="68191"/>
                  </a:lnTo>
                  <a:lnTo>
                    <a:pt x="12226" y="67805"/>
                  </a:lnTo>
                  <a:lnTo>
                    <a:pt x="12377" y="67430"/>
                  </a:lnTo>
                  <a:lnTo>
                    <a:pt x="12528" y="67056"/>
                  </a:lnTo>
                  <a:lnTo>
                    <a:pt x="12680" y="66693"/>
                  </a:lnTo>
                  <a:lnTo>
                    <a:pt x="12836" y="66330"/>
                  </a:lnTo>
                  <a:lnTo>
                    <a:pt x="12991" y="65978"/>
                  </a:lnTo>
                  <a:lnTo>
                    <a:pt x="13152" y="65626"/>
                  </a:lnTo>
                  <a:lnTo>
                    <a:pt x="13312" y="65286"/>
                  </a:lnTo>
                  <a:lnTo>
                    <a:pt x="13472" y="64946"/>
                  </a:lnTo>
                  <a:lnTo>
                    <a:pt x="13637" y="64628"/>
                  </a:lnTo>
                  <a:lnTo>
                    <a:pt x="13806" y="64299"/>
                  </a:lnTo>
                  <a:lnTo>
                    <a:pt x="13971" y="63981"/>
                  </a:lnTo>
                  <a:lnTo>
                    <a:pt x="14140" y="63675"/>
                  </a:lnTo>
                  <a:lnTo>
                    <a:pt x="14309" y="63369"/>
                  </a:lnTo>
                  <a:lnTo>
                    <a:pt x="14483" y="63074"/>
                  </a:lnTo>
                  <a:lnTo>
                    <a:pt x="14656" y="62779"/>
                  </a:lnTo>
                  <a:lnTo>
                    <a:pt x="14835" y="62495"/>
                  </a:lnTo>
                  <a:lnTo>
                    <a:pt x="15008" y="62223"/>
                  </a:lnTo>
                  <a:lnTo>
                    <a:pt x="15186" y="61950"/>
                  </a:lnTo>
                  <a:lnTo>
                    <a:pt x="15364" y="61678"/>
                  </a:lnTo>
                  <a:lnTo>
                    <a:pt x="15729" y="61167"/>
                  </a:lnTo>
                  <a:lnTo>
                    <a:pt x="16094" y="60668"/>
                  </a:lnTo>
                  <a:lnTo>
                    <a:pt x="16468" y="60203"/>
                  </a:lnTo>
                  <a:lnTo>
                    <a:pt x="16847" y="59761"/>
                  </a:lnTo>
                  <a:lnTo>
                    <a:pt x="17225" y="59341"/>
                  </a:lnTo>
                  <a:lnTo>
                    <a:pt x="17608" y="58932"/>
                  </a:lnTo>
                  <a:lnTo>
                    <a:pt x="17996" y="58558"/>
                  </a:lnTo>
                  <a:lnTo>
                    <a:pt x="18387" y="58195"/>
                  </a:lnTo>
                  <a:lnTo>
                    <a:pt x="18779" y="57866"/>
                  </a:lnTo>
                  <a:lnTo>
                    <a:pt x="19175" y="57548"/>
                  </a:lnTo>
                  <a:lnTo>
                    <a:pt x="19576" y="57264"/>
                  </a:lnTo>
                  <a:lnTo>
                    <a:pt x="19972" y="56992"/>
                  </a:lnTo>
                  <a:lnTo>
                    <a:pt x="20377" y="56731"/>
                  </a:lnTo>
                  <a:lnTo>
                    <a:pt x="20778" y="56504"/>
                  </a:lnTo>
                  <a:lnTo>
                    <a:pt x="21183" y="56300"/>
                  </a:lnTo>
                  <a:lnTo>
                    <a:pt x="21584" y="56107"/>
                  </a:lnTo>
                  <a:lnTo>
                    <a:pt x="21989" y="55937"/>
                  </a:lnTo>
                  <a:lnTo>
                    <a:pt x="22394" y="55778"/>
                  </a:lnTo>
                  <a:lnTo>
                    <a:pt x="22799" y="55642"/>
                  </a:lnTo>
                  <a:lnTo>
                    <a:pt x="23200" y="55528"/>
                  </a:lnTo>
                  <a:lnTo>
                    <a:pt x="23605" y="55438"/>
                  </a:lnTo>
                  <a:lnTo>
                    <a:pt x="24006" y="55358"/>
                  </a:lnTo>
                  <a:lnTo>
                    <a:pt x="24505" y="55279"/>
                  </a:lnTo>
                  <a:lnTo>
                    <a:pt x="25008" y="55234"/>
                  </a:lnTo>
                  <a:lnTo>
                    <a:pt x="25511" y="55199"/>
                  </a:lnTo>
                  <a:close/>
                  <a:moveTo>
                    <a:pt x="7987" y="149360"/>
                  </a:moveTo>
                  <a:lnTo>
                    <a:pt x="8032" y="149440"/>
                  </a:lnTo>
                  <a:lnTo>
                    <a:pt x="8072" y="149519"/>
                  </a:lnTo>
                  <a:lnTo>
                    <a:pt x="8121" y="149587"/>
                  </a:lnTo>
                  <a:lnTo>
                    <a:pt x="8165" y="149644"/>
                  </a:lnTo>
                  <a:lnTo>
                    <a:pt x="8219" y="149701"/>
                  </a:lnTo>
                  <a:lnTo>
                    <a:pt x="8268" y="149746"/>
                  </a:lnTo>
                  <a:lnTo>
                    <a:pt x="8321" y="149780"/>
                  </a:lnTo>
                  <a:lnTo>
                    <a:pt x="8379" y="149803"/>
                  </a:lnTo>
                  <a:lnTo>
                    <a:pt x="8927" y="149984"/>
                  </a:lnTo>
                  <a:lnTo>
                    <a:pt x="9470" y="150143"/>
                  </a:lnTo>
                  <a:lnTo>
                    <a:pt x="10017" y="150291"/>
                  </a:lnTo>
                  <a:lnTo>
                    <a:pt x="10560" y="150427"/>
                  </a:lnTo>
                  <a:lnTo>
                    <a:pt x="11108" y="150563"/>
                  </a:lnTo>
                  <a:lnTo>
                    <a:pt x="11656" y="150676"/>
                  </a:lnTo>
                  <a:lnTo>
                    <a:pt x="12203" y="150790"/>
                  </a:lnTo>
                  <a:lnTo>
                    <a:pt x="12751" y="150903"/>
                  </a:lnTo>
                  <a:lnTo>
                    <a:pt x="12733" y="151788"/>
                  </a:lnTo>
                  <a:lnTo>
                    <a:pt x="12724" y="152696"/>
                  </a:lnTo>
                  <a:lnTo>
                    <a:pt x="12715" y="153592"/>
                  </a:lnTo>
                  <a:lnTo>
                    <a:pt x="12711" y="154511"/>
                  </a:lnTo>
                  <a:lnTo>
                    <a:pt x="12711" y="155419"/>
                  </a:lnTo>
                  <a:lnTo>
                    <a:pt x="12715" y="156338"/>
                  </a:lnTo>
                  <a:lnTo>
                    <a:pt x="12724" y="157257"/>
                  </a:lnTo>
                  <a:lnTo>
                    <a:pt x="12738" y="158176"/>
                  </a:lnTo>
                  <a:lnTo>
                    <a:pt x="12751" y="159095"/>
                  </a:lnTo>
                  <a:lnTo>
                    <a:pt x="12769" y="160014"/>
                  </a:lnTo>
                  <a:lnTo>
                    <a:pt x="12787" y="160933"/>
                  </a:lnTo>
                  <a:lnTo>
                    <a:pt x="12809" y="161841"/>
                  </a:lnTo>
                  <a:lnTo>
                    <a:pt x="12862" y="163668"/>
                  </a:lnTo>
                  <a:lnTo>
                    <a:pt x="12925" y="165483"/>
                  </a:lnTo>
                  <a:lnTo>
                    <a:pt x="12755" y="165131"/>
                  </a:lnTo>
                  <a:lnTo>
                    <a:pt x="12586" y="164780"/>
                  </a:lnTo>
                  <a:lnTo>
                    <a:pt x="12421" y="164416"/>
                  </a:lnTo>
                  <a:lnTo>
                    <a:pt x="12257" y="164042"/>
                  </a:lnTo>
                  <a:lnTo>
                    <a:pt x="12092" y="163668"/>
                  </a:lnTo>
                  <a:lnTo>
                    <a:pt x="11932" y="163282"/>
                  </a:lnTo>
                  <a:lnTo>
                    <a:pt x="11771" y="162896"/>
                  </a:lnTo>
                  <a:lnTo>
                    <a:pt x="11611" y="162499"/>
                  </a:lnTo>
                  <a:lnTo>
                    <a:pt x="11455" y="162091"/>
                  </a:lnTo>
                  <a:lnTo>
                    <a:pt x="11300" y="161682"/>
                  </a:lnTo>
                  <a:lnTo>
                    <a:pt x="11148" y="161262"/>
                  </a:lnTo>
                  <a:lnTo>
                    <a:pt x="10997" y="160831"/>
                  </a:lnTo>
                  <a:lnTo>
                    <a:pt x="10850" y="160400"/>
                  </a:lnTo>
                  <a:lnTo>
                    <a:pt x="10703" y="159957"/>
                  </a:lnTo>
                  <a:lnTo>
                    <a:pt x="10556" y="159515"/>
                  </a:lnTo>
                  <a:lnTo>
                    <a:pt x="10414" y="159050"/>
                  </a:lnTo>
                  <a:lnTo>
                    <a:pt x="10271" y="158585"/>
                  </a:lnTo>
                  <a:lnTo>
                    <a:pt x="10133" y="158119"/>
                  </a:lnTo>
                  <a:lnTo>
                    <a:pt x="9995" y="157632"/>
                  </a:lnTo>
                  <a:lnTo>
                    <a:pt x="9861" y="157144"/>
                  </a:lnTo>
                  <a:lnTo>
                    <a:pt x="9728" y="156656"/>
                  </a:lnTo>
                  <a:lnTo>
                    <a:pt x="9594" y="156145"/>
                  </a:lnTo>
                  <a:lnTo>
                    <a:pt x="9465" y="155635"/>
                  </a:lnTo>
                  <a:lnTo>
                    <a:pt x="9341" y="155113"/>
                  </a:lnTo>
                  <a:lnTo>
                    <a:pt x="9216" y="154579"/>
                  </a:lnTo>
                  <a:lnTo>
                    <a:pt x="9091" y="154046"/>
                  </a:lnTo>
                  <a:lnTo>
                    <a:pt x="8971" y="153502"/>
                  </a:lnTo>
                  <a:lnTo>
                    <a:pt x="8855" y="152946"/>
                  </a:lnTo>
                  <a:lnTo>
                    <a:pt x="8740" y="152390"/>
                  </a:lnTo>
                  <a:lnTo>
                    <a:pt x="8628" y="151822"/>
                  </a:lnTo>
                  <a:lnTo>
                    <a:pt x="8517" y="151244"/>
                  </a:lnTo>
                  <a:lnTo>
                    <a:pt x="8406" y="150654"/>
                  </a:lnTo>
                  <a:lnTo>
                    <a:pt x="8366" y="150449"/>
                  </a:lnTo>
                  <a:lnTo>
                    <a:pt x="8317" y="150268"/>
                  </a:lnTo>
                  <a:lnTo>
                    <a:pt x="8268" y="150120"/>
                  </a:lnTo>
                  <a:lnTo>
                    <a:pt x="8219" y="149984"/>
                  </a:lnTo>
                  <a:lnTo>
                    <a:pt x="8165" y="149882"/>
                  </a:lnTo>
                  <a:lnTo>
                    <a:pt x="8107" y="149791"/>
                  </a:lnTo>
                  <a:lnTo>
                    <a:pt x="8049" y="149712"/>
                  </a:lnTo>
                  <a:lnTo>
                    <a:pt x="7987" y="149655"/>
                  </a:lnTo>
                  <a:lnTo>
                    <a:pt x="7987" y="149360"/>
                  </a:lnTo>
                  <a:close/>
                  <a:moveTo>
                    <a:pt x="47665" y="141531"/>
                  </a:moveTo>
                  <a:lnTo>
                    <a:pt x="47771" y="141543"/>
                  </a:lnTo>
                  <a:lnTo>
                    <a:pt x="47878" y="141566"/>
                  </a:lnTo>
                  <a:lnTo>
                    <a:pt x="47981" y="141611"/>
                  </a:lnTo>
                  <a:lnTo>
                    <a:pt x="48083" y="141668"/>
                  </a:lnTo>
                  <a:lnTo>
                    <a:pt x="48185" y="141736"/>
                  </a:lnTo>
                  <a:lnTo>
                    <a:pt x="48283" y="141826"/>
                  </a:lnTo>
                  <a:lnTo>
                    <a:pt x="48381" y="141929"/>
                  </a:lnTo>
                  <a:lnTo>
                    <a:pt x="48475" y="142042"/>
                  </a:lnTo>
                  <a:lnTo>
                    <a:pt x="48568" y="142178"/>
                  </a:lnTo>
                  <a:lnTo>
                    <a:pt x="48662" y="142326"/>
                  </a:lnTo>
                  <a:lnTo>
                    <a:pt x="48751" y="142485"/>
                  </a:lnTo>
                  <a:lnTo>
                    <a:pt x="48840" y="142655"/>
                  </a:lnTo>
                  <a:lnTo>
                    <a:pt x="48924" y="142836"/>
                  </a:lnTo>
                  <a:lnTo>
                    <a:pt x="49009" y="143041"/>
                  </a:lnTo>
                  <a:lnTo>
                    <a:pt x="49089" y="143245"/>
                  </a:lnTo>
                  <a:lnTo>
                    <a:pt x="49174" y="143472"/>
                  </a:lnTo>
                  <a:lnTo>
                    <a:pt x="49249" y="143710"/>
                  </a:lnTo>
                  <a:lnTo>
                    <a:pt x="49325" y="143948"/>
                  </a:lnTo>
                  <a:lnTo>
                    <a:pt x="49401" y="144209"/>
                  </a:lnTo>
                  <a:lnTo>
                    <a:pt x="49477" y="144481"/>
                  </a:lnTo>
                  <a:lnTo>
                    <a:pt x="49543" y="144754"/>
                  </a:lnTo>
                  <a:lnTo>
                    <a:pt x="49615" y="145049"/>
                  </a:lnTo>
                  <a:lnTo>
                    <a:pt x="49681" y="145344"/>
                  </a:lnTo>
                  <a:lnTo>
                    <a:pt x="49748" y="145650"/>
                  </a:lnTo>
                  <a:lnTo>
                    <a:pt x="49810" y="145968"/>
                  </a:lnTo>
                  <a:lnTo>
                    <a:pt x="49868" y="146297"/>
                  </a:lnTo>
                  <a:lnTo>
                    <a:pt x="49931" y="146626"/>
                  </a:lnTo>
                  <a:lnTo>
                    <a:pt x="49989" y="146966"/>
                  </a:lnTo>
                  <a:lnTo>
                    <a:pt x="50042" y="147318"/>
                  </a:lnTo>
                  <a:lnTo>
                    <a:pt x="50095" y="147681"/>
                  </a:lnTo>
                  <a:lnTo>
                    <a:pt x="50144" y="148044"/>
                  </a:lnTo>
                  <a:lnTo>
                    <a:pt x="50193" y="148407"/>
                  </a:lnTo>
                  <a:lnTo>
                    <a:pt x="50242" y="148793"/>
                  </a:lnTo>
                  <a:lnTo>
                    <a:pt x="50287" y="149179"/>
                  </a:lnTo>
                  <a:lnTo>
                    <a:pt x="50371" y="149962"/>
                  </a:lnTo>
                  <a:lnTo>
                    <a:pt x="50447" y="150767"/>
                  </a:lnTo>
                  <a:lnTo>
                    <a:pt x="50514" y="151595"/>
                  </a:lnTo>
                  <a:lnTo>
                    <a:pt x="50572" y="152446"/>
                  </a:lnTo>
                  <a:lnTo>
                    <a:pt x="50621" y="153297"/>
                  </a:lnTo>
                  <a:lnTo>
                    <a:pt x="50661" y="154171"/>
                  </a:lnTo>
                  <a:lnTo>
                    <a:pt x="50696" y="155045"/>
                  </a:lnTo>
                  <a:lnTo>
                    <a:pt x="50719" y="155930"/>
                  </a:lnTo>
                  <a:lnTo>
                    <a:pt x="50732" y="156826"/>
                  </a:lnTo>
                  <a:lnTo>
                    <a:pt x="50741" y="157711"/>
                  </a:lnTo>
                  <a:lnTo>
                    <a:pt x="50737" y="158596"/>
                  </a:lnTo>
                  <a:lnTo>
                    <a:pt x="50723" y="159481"/>
                  </a:lnTo>
                  <a:lnTo>
                    <a:pt x="50701" y="160355"/>
                  </a:lnTo>
                  <a:lnTo>
                    <a:pt x="50674" y="161228"/>
                  </a:lnTo>
                  <a:lnTo>
                    <a:pt x="50634" y="162079"/>
                  </a:lnTo>
                  <a:lnTo>
                    <a:pt x="50585" y="162919"/>
                  </a:lnTo>
                  <a:lnTo>
                    <a:pt x="50523" y="163747"/>
                  </a:lnTo>
                  <a:lnTo>
                    <a:pt x="50492" y="164155"/>
                  </a:lnTo>
                  <a:lnTo>
                    <a:pt x="50456" y="164553"/>
                  </a:lnTo>
                  <a:lnTo>
                    <a:pt x="50420" y="164950"/>
                  </a:lnTo>
                  <a:lnTo>
                    <a:pt x="50376" y="165335"/>
                  </a:lnTo>
                  <a:lnTo>
                    <a:pt x="50336" y="165721"/>
                  </a:lnTo>
                  <a:lnTo>
                    <a:pt x="50291" y="166096"/>
                  </a:lnTo>
                  <a:lnTo>
                    <a:pt x="50242" y="166470"/>
                  </a:lnTo>
                  <a:lnTo>
                    <a:pt x="50193" y="166833"/>
                  </a:lnTo>
                  <a:lnTo>
                    <a:pt x="50140" y="167185"/>
                  </a:lnTo>
                  <a:lnTo>
                    <a:pt x="50086" y="167537"/>
                  </a:lnTo>
                  <a:lnTo>
                    <a:pt x="50029" y="167877"/>
                  </a:lnTo>
                  <a:lnTo>
                    <a:pt x="49971" y="168206"/>
                  </a:lnTo>
                  <a:lnTo>
                    <a:pt x="49908" y="168524"/>
                  </a:lnTo>
                  <a:lnTo>
                    <a:pt x="49842" y="168841"/>
                  </a:lnTo>
                  <a:lnTo>
                    <a:pt x="49775" y="169148"/>
                  </a:lnTo>
                  <a:lnTo>
                    <a:pt x="49704" y="169443"/>
                  </a:lnTo>
                  <a:lnTo>
                    <a:pt x="49632" y="169726"/>
                  </a:lnTo>
                  <a:lnTo>
                    <a:pt x="49557" y="169999"/>
                  </a:lnTo>
                  <a:lnTo>
                    <a:pt x="49481" y="170260"/>
                  </a:lnTo>
                  <a:lnTo>
                    <a:pt x="49401" y="170521"/>
                  </a:lnTo>
                  <a:lnTo>
                    <a:pt x="49316" y="170759"/>
                  </a:lnTo>
                  <a:lnTo>
                    <a:pt x="49232" y="170986"/>
                  </a:lnTo>
                  <a:lnTo>
                    <a:pt x="49143" y="171213"/>
                  </a:lnTo>
                  <a:lnTo>
                    <a:pt x="49054" y="171417"/>
                  </a:lnTo>
                  <a:lnTo>
                    <a:pt x="48960" y="171610"/>
                  </a:lnTo>
                  <a:lnTo>
                    <a:pt x="48867" y="171791"/>
                  </a:lnTo>
                  <a:lnTo>
                    <a:pt x="48764" y="171962"/>
                  </a:lnTo>
                  <a:lnTo>
                    <a:pt x="48666" y="172120"/>
                  </a:lnTo>
                  <a:lnTo>
                    <a:pt x="48564" y="172257"/>
                  </a:lnTo>
                  <a:lnTo>
                    <a:pt x="48457" y="172381"/>
                  </a:lnTo>
                  <a:lnTo>
                    <a:pt x="48346" y="172495"/>
                  </a:lnTo>
                  <a:lnTo>
                    <a:pt x="48234" y="172597"/>
                  </a:lnTo>
                  <a:lnTo>
                    <a:pt x="48119" y="172676"/>
                  </a:lnTo>
                  <a:lnTo>
                    <a:pt x="48003" y="172744"/>
                  </a:lnTo>
                  <a:lnTo>
                    <a:pt x="47883" y="172801"/>
                  </a:lnTo>
                  <a:lnTo>
                    <a:pt x="47762" y="172835"/>
                  </a:lnTo>
                  <a:lnTo>
                    <a:pt x="47638" y="172858"/>
                  </a:lnTo>
                  <a:lnTo>
                    <a:pt x="47509" y="172858"/>
                  </a:lnTo>
                  <a:lnTo>
                    <a:pt x="47380" y="172847"/>
                  </a:lnTo>
                  <a:lnTo>
                    <a:pt x="47246" y="172813"/>
                  </a:lnTo>
                  <a:lnTo>
                    <a:pt x="47108" y="172767"/>
                  </a:lnTo>
                  <a:lnTo>
                    <a:pt x="46970" y="172699"/>
                  </a:lnTo>
                  <a:lnTo>
                    <a:pt x="46828" y="172620"/>
                  </a:lnTo>
                  <a:lnTo>
                    <a:pt x="46685" y="172518"/>
                  </a:lnTo>
                  <a:lnTo>
                    <a:pt x="46534" y="172393"/>
                  </a:lnTo>
                  <a:lnTo>
                    <a:pt x="46387" y="172257"/>
                  </a:lnTo>
                  <a:lnTo>
                    <a:pt x="46231" y="172086"/>
                  </a:lnTo>
                  <a:lnTo>
                    <a:pt x="46075" y="171916"/>
                  </a:lnTo>
                  <a:lnTo>
                    <a:pt x="46031" y="171859"/>
                  </a:lnTo>
                  <a:lnTo>
                    <a:pt x="45986" y="171825"/>
                  </a:lnTo>
                  <a:lnTo>
                    <a:pt x="45942" y="171791"/>
                  </a:lnTo>
                  <a:lnTo>
                    <a:pt x="45897" y="171769"/>
                  </a:lnTo>
                  <a:lnTo>
                    <a:pt x="45857" y="171757"/>
                  </a:lnTo>
                  <a:lnTo>
                    <a:pt x="45812" y="171757"/>
                  </a:lnTo>
                  <a:lnTo>
                    <a:pt x="45772" y="171769"/>
                  </a:lnTo>
                  <a:lnTo>
                    <a:pt x="45737" y="171780"/>
                  </a:lnTo>
                  <a:lnTo>
                    <a:pt x="45697" y="171803"/>
                  </a:lnTo>
                  <a:lnTo>
                    <a:pt x="45661" y="171837"/>
                  </a:lnTo>
                  <a:lnTo>
                    <a:pt x="45625" y="171871"/>
                  </a:lnTo>
                  <a:lnTo>
                    <a:pt x="45590" y="171916"/>
                  </a:lnTo>
                  <a:lnTo>
                    <a:pt x="45528" y="172018"/>
                  </a:lnTo>
                  <a:lnTo>
                    <a:pt x="45470" y="172132"/>
                  </a:lnTo>
                  <a:lnTo>
                    <a:pt x="45536" y="170328"/>
                  </a:lnTo>
                  <a:lnTo>
                    <a:pt x="45594" y="168524"/>
                  </a:lnTo>
                  <a:lnTo>
                    <a:pt x="45652" y="166708"/>
                  </a:lnTo>
                  <a:lnTo>
                    <a:pt x="45701" y="164904"/>
                  </a:lnTo>
                  <a:lnTo>
                    <a:pt x="45750" y="163089"/>
                  </a:lnTo>
                  <a:lnTo>
                    <a:pt x="45790" y="161274"/>
                  </a:lnTo>
                  <a:lnTo>
                    <a:pt x="45821" y="159458"/>
                  </a:lnTo>
                  <a:lnTo>
                    <a:pt x="45853" y="157643"/>
                  </a:lnTo>
                  <a:lnTo>
                    <a:pt x="45875" y="155827"/>
                  </a:lnTo>
                  <a:lnTo>
                    <a:pt x="45893" y="154012"/>
                  </a:lnTo>
                  <a:lnTo>
                    <a:pt x="45906" y="152197"/>
                  </a:lnTo>
                  <a:lnTo>
                    <a:pt x="45915" y="150381"/>
                  </a:lnTo>
                  <a:lnTo>
                    <a:pt x="45919" y="148566"/>
                  </a:lnTo>
                  <a:lnTo>
                    <a:pt x="45915" y="146739"/>
                  </a:lnTo>
                  <a:lnTo>
                    <a:pt x="45906" y="144924"/>
                  </a:lnTo>
                  <a:lnTo>
                    <a:pt x="45893" y="143097"/>
                  </a:lnTo>
                  <a:lnTo>
                    <a:pt x="45937" y="143097"/>
                  </a:lnTo>
                  <a:lnTo>
                    <a:pt x="45977" y="143086"/>
                  </a:lnTo>
                  <a:lnTo>
                    <a:pt x="46022" y="143063"/>
                  </a:lnTo>
                  <a:lnTo>
                    <a:pt x="46066" y="143041"/>
                  </a:lnTo>
                  <a:lnTo>
                    <a:pt x="46106" y="143006"/>
                  </a:lnTo>
                  <a:lnTo>
                    <a:pt x="46151" y="142950"/>
                  </a:lnTo>
                  <a:lnTo>
                    <a:pt x="46195" y="142893"/>
                  </a:lnTo>
                  <a:lnTo>
                    <a:pt x="46240" y="142825"/>
                  </a:lnTo>
                  <a:lnTo>
                    <a:pt x="46369" y="142609"/>
                  </a:lnTo>
                  <a:lnTo>
                    <a:pt x="46494" y="142416"/>
                  </a:lnTo>
                  <a:lnTo>
                    <a:pt x="46618" y="142246"/>
                  </a:lnTo>
                  <a:lnTo>
                    <a:pt x="46743" y="142099"/>
                  </a:lnTo>
                  <a:lnTo>
                    <a:pt x="46863" y="141963"/>
                  </a:lnTo>
                  <a:lnTo>
                    <a:pt x="46983" y="141849"/>
                  </a:lnTo>
                  <a:lnTo>
                    <a:pt x="47099" y="141747"/>
                  </a:lnTo>
                  <a:lnTo>
                    <a:pt x="47215" y="141668"/>
                  </a:lnTo>
                  <a:lnTo>
                    <a:pt x="47331" y="141611"/>
                  </a:lnTo>
                  <a:lnTo>
                    <a:pt x="47446" y="141566"/>
                  </a:lnTo>
                  <a:lnTo>
                    <a:pt x="47553" y="141543"/>
                  </a:lnTo>
                  <a:lnTo>
                    <a:pt x="47665" y="141531"/>
                  </a:lnTo>
                  <a:close/>
                  <a:moveTo>
                    <a:pt x="43969" y="146467"/>
                  </a:moveTo>
                  <a:lnTo>
                    <a:pt x="44023" y="146478"/>
                  </a:lnTo>
                  <a:lnTo>
                    <a:pt x="44000" y="146512"/>
                  </a:lnTo>
                  <a:lnTo>
                    <a:pt x="43978" y="146558"/>
                  </a:lnTo>
                  <a:lnTo>
                    <a:pt x="43960" y="146615"/>
                  </a:lnTo>
                  <a:lnTo>
                    <a:pt x="43947" y="146683"/>
                  </a:lnTo>
                  <a:lnTo>
                    <a:pt x="43943" y="146751"/>
                  </a:lnTo>
                  <a:lnTo>
                    <a:pt x="43943" y="146830"/>
                  </a:lnTo>
                  <a:lnTo>
                    <a:pt x="43956" y="146910"/>
                  </a:lnTo>
                  <a:lnTo>
                    <a:pt x="43965" y="146944"/>
                  </a:lnTo>
                  <a:lnTo>
                    <a:pt x="43978" y="146978"/>
                  </a:lnTo>
                  <a:lnTo>
                    <a:pt x="44058" y="147193"/>
                  </a:lnTo>
                  <a:lnTo>
                    <a:pt x="44147" y="147397"/>
                  </a:lnTo>
                  <a:lnTo>
                    <a:pt x="44063" y="148373"/>
                  </a:lnTo>
                  <a:lnTo>
                    <a:pt x="43969" y="149315"/>
                  </a:lnTo>
                  <a:lnTo>
                    <a:pt x="43871" y="150245"/>
                  </a:lnTo>
                  <a:lnTo>
                    <a:pt x="43760" y="151153"/>
                  </a:lnTo>
                  <a:lnTo>
                    <a:pt x="43640" y="152038"/>
                  </a:lnTo>
                  <a:lnTo>
                    <a:pt x="43511" y="152900"/>
                  </a:lnTo>
                  <a:lnTo>
                    <a:pt x="43377" y="153751"/>
                  </a:lnTo>
                  <a:lnTo>
                    <a:pt x="43235" y="154579"/>
                  </a:lnTo>
                  <a:lnTo>
                    <a:pt x="43083" y="155385"/>
                  </a:lnTo>
                  <a:lnTo>
                    <a:pt x="42923" y="156168"/>
                  </a:lnTo>
                  <a:lnTo>
                    <a:pt x="42754" y="156939"/>
                  </a:lnTo>
                  <a:lnTo>
                    <a:pt x="42580" y="157688"/>
                  </a:lnTo>
                  <a:lnTo>
                    <a:pt x="42402" y="158414"/>
                  </a:lnTo>
                  <a:lnTo>
                    <a:pt x="42215" y="159129"/>
                  </a:lnTo>
                  <a:lnTo>
                    <a:pt x="42019" y="159821"/>
                  </a:lnTo>
                  <a:lnTo>
                    <a:pt x="41819" y="160502"/>
                  </a:lnTo>
                  <a:lnTo>
                    <a:pt x="41610" y="161149"/>
                  </a:lnTo>
                  <a:lnTo>
                    <a:pt x="41396" y="161796"/>
                  </a:lnTo>
                  <a:lnTo>
                    <a:pt x="41178" y="162408"/>
                  </a:lnTo>
                  <a:lnTo>
                    <a:pt x="40951" y="163010"/>
                  </a:lnTo>
                  <a:lnTo>
                    <a:pt x="40719" y="163600"/>
                  </a:lnTo>
                  <a:lnTo>
                    <a:pt x="40479" y="164167"/>
                  </a:lnTo>
                  <a:lnTo>
                    <a:pt x="40234" y="164723"/>
                  </a:lnTo>
                  <a:lnTo>
                    <a:pt x="39989" y="165256"/>
                  </a:lnTo>
                  <a:lnTo>
                    <a:pt x="39735" y="165778"/>
                  </a:lnTo>
                  <a:lnTo>
                    <a:pt x="39473" y="166277"/>
                  </a:lnTo>
                  <a:lnTo>
                    <a:pt x="39210" y="166765"/>
                  </a:lnTo>
                  <a:lnTo>
                    <a:pt x="38943" y="167230"/>
                  </a:lnTo>
                  <a:lnTo>
                    <a:pt x="38667" y="167684"/>
                  </a:lnTo>
                  <a:lnTo>
                    <a:pt x="38391" y="168127"/>
                  </a:lnTo>
                  <a:lnTo>
                    <a:pt x="38110" y="168546"/>
                  </a:lnTo>
                  <a:lnTo>
                    <a:pt x="37821" y="168955"/>
                  </a:lnTo>
                  <a:lnTo>
                    <a:pt x="37505" y="169397"/>
                  </a:lnTo>
                  <a:lnTo>
                    <a:pt x="37180" y="169817"/>
                  </a:lnTo>
                  <a:lnTo>
                    <a:pt x="36850" y="170214"/>
                  </a:lnTo>
                  <a:lnTo>
                    <a:pt x="36516" y="170600"/>
                  </a:lnTo>
                  <a:lnTo>
                    <a:pt x="36182" y="170974"/>
                  </a:lnTo>
                  <a:lnTo>
                    <a:pt x="35840" y="171326"/>
                  </a:lnTo>
                  <a:lnTo>
                    <a:pt x="35497" y="171655"/>
                  </a:lnTo>
                  <a:lnTo>
                    <a:pt x="35150" y="171973"/>
                  </a:lnTo>
                  <a:lnTo>
                    <a:pt x="34798" y="172279"/>
                  </a:lnTo>
                  <a:lnTo>
                    <a:pt x="34446" y="172563"/>
                  </a:lnTo>
                  <a:lnTo>
                    <a:pt x="34090" y="172835"/>
                  </a:lnTo>
                  <a:lnTo>
                    <a:pt x="33729" y="173096"/>
                  </a:lnTo>
                  <a:lnTo>
                    <a:pt x="33369" y="173334"/>
                  </a:lnTo>
                  <a:lnTo>
                    <a:pt x="33008" y="173561"/>
                  </a:lnTo>
                  <a:lnTo>
                    <a:pt x="32643" y="173777"/>
                  </a:lnTo>
                  <a:lnTo>
                    <a:pt x="32278" y="173970"/>
                  </a:lnTo>
                  <a:lnTo>
                    <a:pt x="32278" y="173970"/>
                  </a:lnTo>
                  <a:lnTo>
                    <a:pt x="32380" y="172620"/>
                  </a:lnTo>
                  <a:lnTo>
                    <a:pt x="32469" y="171235"/>
                  </a:lnTo>
                  <a:lnTo>
                    <a:pt x="32554" y="169840"/>
                  </a:lnTo>
                  <a:lnTo>
                    <a:pt x="32630" y="168433"/>
                  </a:lnTo>
                  <a:lnTo>
                    <a:pt x="32696" y="167015"/>
                  </a:lnTo>
                  <a:lnTo>
                    <a:pt x="32759" y="165585"/>
                  </a:lnTo>
                  <a:lnTo>
                    <a:pt x="32812" y="164155"/>
                  </a:lnTo>
                  <a:lnTo>
                    <a:pt x="32857" y="162715"/>
                  </a:lnTo>
                  <a:lnTo>
                    <a:pt x="32897" y="161285"/>
                  </a:lnTo>
                  <a:lnTo>
                    <a:pt x="32932" y="159855"/>
                  </a:lnTo>
                  <a:lnTo>
                    <a:pt x="32959" y="158426"/>
                  </a:lnTo>
                  <a:lnTo>
                    <a:pt x="32981" y="157019"/>
                  </a:lnTo>
                  <a:lnTo>
                    <a:pt x="32999" y="155612"/>
                  </a:lnTo>
                  <a:lnTo>
                    <a:pt x="33013" y="154228"/>
                  </a:lnTo>
                  <a:lnTo>
                    <a:pt x="33021" y="152866"/>
                  </a:lnTo>
                  <a:lnTo>
                    <a:pt x="33021" y="151516"/>
                  </a:lnTo>
                  <a:lnTo>
                    <a:pt x="33021" y="151391"/>
                  </a:lnTo>
                  <a:lnTo>
                    <a:pt x="33017" y="151278"/>
                  </a:lnTo>
                  <a:lnTo>
                    <a:pt x="33004" y="151164"/>
                  </a:lnTo>
                  <a:lnTo>
                    <a:pt x="32990" y="151062"/>
                  </a:lnTo>
                  <a:lnTo>
                    <a:pt x="32977" y="150960"/>
                  </a:lnTo>
                  <a:lnTo>
                    <a:pt x="32959" y="150869"/>
                  </a:lnTo>
                  <a:lnTo>
                    <a:pt x="32915" y="150676"/>
                  </a:lnTo>
                  <a:lnTo>
                    <a:pt x="33484" y="150574"/>
                  </a:lnTo>
                  <a:lnTo>
                    <a:pt x="34059" y="150461"/>
                  </a:lnTo>
                  <a:lnTo>
                    <a:pt x="34633" y="150336"/>
                  </a:lnTo>
                  <a:lnTo>
                    <a:pt x="35203" y="150211"/>
                  </a:lnTo>
                  <a:lnTo>
                    <a:pt x="35777" y="150075"/>
                  </a:lnTo>
                  <a:lnTo>
                    <a:pt x="36347" y="149928"/>
                  </a:lnTo>
                  <a:lnTo>
                    <a:pt x="36917" y="149769"/>
                  </a:lnTo>
                  <a:lnTo>
                    <a:pt x="37487" y="149610"/>
                  </a:lnTo>
                  <a:lnTo>
                    <a:pt x="37536" y="149599"/>
                  </a:lnTo>
                  <a:lnTo>
                    <a:pt x="37594" y="149576"/>
                  </a:lnTo>
                  <a:lnTo>
                    <a:pt x="37661" y="149553"/>
                  </a:lnTo>
                  <a:lnTo>
                    <a:pt x="37732" y="149530"/>
                  </a:lnTo>
                  <a:lnTo>
                    <a:pt x="37772" y="150109"/>
                  </a:lnTo>
                  <a:lnTo>
                    <a:pt x="37808" y="150688"/>
                  </a:lnTo>
                  <a:lnTo>
                    <a:pt x="37839" y="151255"/>
                  </a:lnTo>
                  <a:lnTo>
                    <a:pt x="37865" y="151834"/>
                  </a:lnTo>
                  <a:lnTo>
                    <a:pt x="37892" y="152401"/>
                  </a:lnTo>
                  <a:lnTo>
                    <a:pt x="37914" y="152968"/>
                  </a:lnTo>
                  <a:lnTo>
                    <a:pt x="37928" y="153536"/>
                  </a:lnTo>
                  <a:lnTo>
                    <a:pt x="37941" y="154114"/>
                  </a:lnTo>
                  <a:lnTo>
                    <a:pt x="37954" y="154682"/>
                  </a:lnTo>
                  <a:lnTo>
                    <a:pt x="37959" y="155249"/>
                  </a:lnTo>
                  <a:lnTo>
                    <a:pt x="37963" y="155816"/>
                  </a:lnTo>
                  <a:lnTo>
                    <a:pt x="37959" y="156383"/>
                  </a:lnTo>
                  <a:lnTo>
                    <a:pt x="37959" y="156951"/>
                  </a:lnTo>
                  <a:lnTo>
                    <a:pt x="37950" y="157518"/>
                  </a:lnTo>
                  <a:lnTo>
                    <a:pt x="37941" y="158074"/>
                  </a:lnTo>
                  <a:lnTo>
                    <a:pt x="37928" y="158641"/>
                  </a:lnTo>
                  <a:lnTo>
                    <a:pt x="37910" y="159209"/>
                  </a:lnTo>
                  <a:lnTo>
                    <a:pt x="37888" y="159776"/>
                  </a:lnTo>
                  <a:lnTo>
                    <a:pt x="37865" y="160332"/>
                  </a:lnTo>
                  <a:lnTo>
                    <a:pt x="37843" y="160899"/>
                  </a:lnTo>
                  <a:lnTo>
                    <a:pt x="37812" y="161466"/>
                  </a:lnTo>
                  <a:lnTo>
                    <a:pt x="37781" y="162022"/>
                  </a:lnTo>
                  <a:lnTo>
                    <a:pt x="37745" y="162590"/>
                  </a:lnTo>
                  <a:lnTo>
                    <a:pt x="37710" y="163146"/>
                  </a:lnTo>
                  <a:lnTo>
                    <a:pt x="37629" y="164269"/>
                  </a:lnTo>
                  <a:lnTo>
                    <a:pt x="37536" y="165392"/>
                  </a:lnTo>
                  <a:lnTo>
                    <a:pt x="37434" y="166515"/>
                  </a:lnTo>
                  <a:lnTo>
                    <a:pt x="37322" y="167639"/>
                  </a:lnTo>
                  <a:lnTo>
                    <a:pt x="37313" y="167764"/>
                  </a:lnTo>
                  <a:lnTo>
                    <a:pt x="37313" y="167888"/>
                  </a:lnTo>
                  <a:lnTo>
                    <a:pt x="37318" y="168013"/>
                  </a:lnTo>
                  <a:lnTo>
                    <a:pt x="37331" y="168127"/>
                  </a:lnTo>
                  <a:lnTo>
                    <a:pt x="37349" y="168229"/>
                  </a:lnTo>
                  <a:lnTo>
                    <a:pt x="37376" y="168319"/>
                  </a:lnTo>
                  <a:lnTo>
                    <a:pt x="37407" y="168410"/>
                  </a:lnTo>
                  <a:lnTo>
                    <a:pt x="37438" y="168478"/>
                  </a:lnTo>
                  <a:lnTo>
                    <a:pt x="37474" y="168535"/>
                  </a:lnTo>
                  <a:lnTo>
                    <a:pt x="37514" y="168592"/>
                  </a:lnTo>
                  <a:lnTo>
                    <a:pt x="37554" y="168626"/>
                  </a:lnTo>
                  <a:lnTo>
                    <a:pt x="37594" y="168637"/>
                  </a:lnTo>
                  <a:lnTo>
                    <a:pt x="37634" y="168637"/>
                  </a:lnTo>
                  <a:lnTo>
                    <a:pt x="37674" y="168626"/>
                  </a:lnTo>
                  <a:lnTo>
                    <a:pt x="37714" y="168592"/>
                  </a:lnTo>
                  <a:lnTo>
                    <a:pt x="37750" y="168535"/>
                  </a:lnTo>
                  <a:lnTo>
                    <a:pt x="37781" y="168490"/>
                  </a:lnTo>
                  <a:lnTo>
                    <a:pt x="37812" y="168422"/>
                  </a:lnTo>
                  <a:lnTo>
                    <a:pt x="37839" y="168342"/>
                  </a:lnTo>
                  <a:lnTo>
                    <a:pt x="37861" y="168240"/>
                  </a:lnTo>
                  <a:lnTo>
                    <a:pt x="37959" y="167661"/>
                  </a:lnTo>
                  <a:lnTo>
                    <a:pt x="38052" y="167094"/>
                  </a:lnTo>
                  <a:lnTo>
                    <a:pt x="38141" y="166515"/>
                  </a:lnTo>
                  <a:lnTo>
                    <a:pt x="38226" y="165937"/>
                  </a:lnTo>
                  <a:lnTo>
                    <a:pt x="38306" y="165347"/>
                  </a:lnTo>
                  <a:lnTo>
                    <a:pt x="38377" y="164768"/>
                  </a:lnTo>
                  <a:lnTo>
                    <a:pt x="38449" y="164178"/>
                  </a:lnTo>
                  <a:lnTo>
                    <a:pt x="38515" y="163588"/>
                  </a:lnTo>
                  <a:lnTo>
                    <a:pt x="38573" y="162998"/>
                  </a:lnTo>
                  <a:lnTo>
                    <a:pt x="38631" y="162408"/>
                  </a:lnTo>
                  <a:lnTo>
                    <a:pt x="38685" y="161818"/>
                  </a:lnTo>
                  <a:lnTo>
                    <a:pt x="38729" y="161217"/>
                  </a:lnTo>
                  <a:lnTo>
                    <a:pt x="38774" y="160616"/>
                  </a:lnTo>
                  <a:lnTo>
                    <a:pt x="38814" y="160026"/>
                  </a:lnTo>
                  <a:lnTo>
                    <a:pt x="38845" y="159413"/>
                  </a:lnTo>
                  <a:lnTo>
                    <a:pt x="38876" y="158811"/>
                  </a:lnTo>
                  <a:lnTo>
                    <a:pt x="38903" y="158210"/>
                  </a:lnTo>
                  <a:lnTo>
                    <a:pt x="38925" y="157597"/>
                  </a:lnTo>
                  <a:lnTo>
                    <a:pt x="38943" y="156996"/>
                  </a:lnTo>
                  <a:lnTo>
                    <a:pt x="38956" y="156383"/>
                  </a:lnTo>
                  <a:lnTo>
                    <a:pt x="38965" y="155771"/>
                  </a:lnTo>
                  <a:lnTo>
                    <a:pt x="38974" y="155158"/>
                  </a:lnTo>
                  <a:lnTo>
                    <a:pt x="38974" y="154545"/>
                  </a:lnTo>
                  <a:lnTo>
                    <a:pt x="38974" y="153933"/>
                  </a:lnTo>
                  <a:lnTo>
                    <a:pt x="38970" y="153309"/>
                  </a:lnTo>
                  <a:lnTo>
                    <a:pt x="38961" y="152696"/>
                  </a:lnTo>
                  <a:lnTo>
                    <a:pt x="38947" y="152072"/>
                  </a:lnTo>
                  <a:lnTo>
                    <a:pt x="38929" y="151448"/>
                  </a:lnTo>
                  <a:lnTo>
                    <a:pt x="38912" y="150835"/>
                  </a:lnTo>
                  <a:lnTo>
                    <a:pt x="38889" y="150211"/>
                  </a:lnTo>
                  <a:lnTo>
                    <a:pt x="38863" y="149587"/>
                  </a:lnTo>
                  <a:lnTo>
                    <a:pt x="38832" y="148963"/>
                  </a:lnTo>
                  <a:lnTo>
                    <a:pt x="40327" y="148135"/>
                  </a:lnTo>
                  <a:lnTo>
                    <a:pt x="41133" y="147692"/>
                  </a:lnTo>
                  <a:lnTo>
                    <a:pt x="41912" y="147284"/>
                  </a:lnTo>
                  <a:lnTo>
                    <a:pt x="42286" y="147102"/>
                  </a:lnTo>
                  <a:lnTo>
                    <a:pt x="42638" y="146932"/>
                  </a:lnTo>
                  <a:lnTo>
                    <a:pt x="42963" y="146773"/>
                  </a:lnTo>
                  <a:lnTo>
                    <a:pt x="43257" y="146660"/>
                  </a:lnTo>
                  <a:lnTo>
                    <a:pt x="43515" y="146558"/>
                  </a:lnTo>
                  <a:lnTo>
                    <a:pt x="43733" y="146501"/>
                  </a:lnTo>
                  <a:lnTo>
                    <a:pt x="43822" y="146478"/>
                  </a:lnTo>
                  <a:lnTo>
                    <a:pt x="43902" y="146467"/>
                  </a:lnTo>
                  <a:close/>
                  <a:moveTo>
                    <a:pt x="4261" y="137458"/>
                  </a:moveTo>
                  <a:lnTo>
                    <a:pt x="4327" y="137470"/>
                  </a:lnTo>
                  <a:lnTo>
                    <a:pt x="4394" y="137481"/>
                  </a:lnTo>
                  <a:lnTo>
                    <a:pt x="4457" y="137492"/>
                  </a:lnTo>
                  <a:lnTo>
                    <a:pt x="4528" y="137515"/>
                  </a:lnTo>
                  <a:lnTo>
                    <a:pt x="4595" y="137560"/>
                  </a:lnTo>
                  <a:lnTo>
                    <a:pt x="4661" y="137594"/>
                  </a:lnTo>
                  <a:lnTo>
                    <a:pt x="4733" y="137651"/>
                  </a:lnTo>
                  <a:lnTo>
                    <a:pt x="4804" y="137708"/>
                  </a:lnTo>
                  <a:lnTo>
                    <a:pt x="4875" y="137776"/>
                  </a:lnTo>
                  <a:lnTo>
                    <a:pt x="4951" y="137844"/>
                  </a:lnTo>
                  <a:lnTo>
                    <a:pt x="5026" y="137935"/>
                  </a:lnTo>
                  <a:lnTo>
                    <a:pt x="5098" y="138026"/>
                  </a:lnTo>
                  <a:lnTo>
                    <a:pt x="5254" y="138241"/>
                  </a:lnTo>
                  <a:lnTo>
                    <a:pt x="5409" y="138479"/>
                  </a:lnTo>
                  <a:lnTo>
                    <a:pt x="5570" y="138763"/>
                  </a:lnTo>
                  <a:lnTo>
                    <a:pt x="5739" y="139092"/>
                  </a:lnTo>
                  <a:lnTo>
                    <a:pt x="5908" y="139455"/>
                  </a:lnTo>
                  <a:lnTo>
                    <a:pt x="5970" y="139580"/>
                  </a:lnTo>
                  <a:lnTo>
                    <a:pt x="6033" y="139682"/>
                  </a:lnTo>
                  <a:lnTo>
                    <a:pt x="6095" y="139761"/>
                  </a:lnTo>
                  <a:lnTo>
                    <a:pt x="6157" y="139830"/>
                  </a:lnTo>
                  <a:lnTo>
                    <a:pt x="6224" y="139875"/>
                  </a:lnTo>
                  <a:lnTo>
                    <a:pt x="6286" y="139898"/>
                  </a:lnTo>
                  <a:lnTo>
                    <a:pt x="6353" y="139920"/>
                  </a:lnTo>
                  <a:lnTo>
                    <a:pt x="6416" y="139920"/>
                  </a:lnTo>
                  <a:lnTo>
                    <a:pt x="6278" y="173924"/>
                  </a:lnTo>
                  <a:lnTo>
                    <a:pt x="6095" y="174049"/>
                  </a:lnTo>
                  <a:lnTo>
                    <a:pt x="5912" y="174140"/>
                  </a:lnTo>
                  <a:lnTo>
                    <a:pt x="5734" y="174219"/>
                  </a:lnTo>
                  <a:lnTo>
                    <a:pt x="5561" y="174265"/>
                  </a:lnTo>
                  <a:lnTo>
                    <a:pt x="5396" y="174299"/>
                  </a:lnTo>
                  <a:lnTo>
                    <a:pt x="5231" y="174310"/>
                  </a:lnTo>
                  <a:lnTo>
                    <a:pt x="5071" y="174299"/>
                  </a:lnTo>
                  <a:lnTo>
                    <a:pt x="4920" y="174265"/>
                  </a:lnTo>
                  <a:lnTo>
                    <a:pt x="4768" y="174219"/>
                  </a:lnTo>
                  <a:lnTo>
                    <a:pt x="4621" y="174140"/>
                  </a:lnTo>
                  <a:lnTo>
                    <a:pt x="4479" y="174061"/>
                  </a:lnTo>
                  <a:lnTo>
                    <a:pt x="4341" y="173947"/>
                  </a:lnTo>
                  <a:lnTo>
                    <a:pt x="4207" y="173822"/>
                  </a:lnTo>
                  <a:lnTo>
                    <a:pt x="4078" y="173686"/>
                  </a:lnTo>
                  <a:lnTo>
                    <a:pt x="3954" y="173527"/>
                  </a:lnTo>
                  <a:lnTo>
                    <a:pt x="3833" y="173357"/>
                  </a:lnTo>
                  <a:lnTo>
                    <a:pt x="3713" y="173164"/>
                  </a:lnTo>
                  <a:lnTo>
                    <a:pt x="3602" y="172960"/>
                  </a:lnTo>
                  <a:lnTo>
                    <a:pt x="3490" y="172744"/>
                  </a:lnTo>
                  <a:lnTo>
                    <a:pt x="3384" y="172506"/>
                  </a:lnTo>
                  <a:lnTo>
                    <a:pt x="3281" y="172257"/>
                  </a:lnTo>
                  <a:lnTo>
                    <a:pt x="3179" y="171996"/>
                  </a:lnTo>
                  <a:lnTo>
                    <a:pt x="3085" y="171723"/>
                  </a:lnTo>
                  <a:lnTo>
                    <a:pt x="2992" y="171440"/>
                  </a:lnTo>
                  <a:lnTo>
                    <a:pt x="2903" y="171145"/>
                  </a:lnTo>
                  <a:lnTo>
                    <a:pt x="2818" y="170838"/>
                  </a:lnTo>
                  <a:lnTo>
                    <a:pt x="2734" y="170521"/>
                  </a:lnTo>
                  <a:lnTo>
                    <a:pt x="2658" y="170192"/>
                  </a:lnTo>
                  <a:lnTo>
                    <a:pt x="2582" y="169851"/>
                  </a:lnTo>
                  <a:lnTo>
                    <a:pt x="2507" y="169511"/>
                  </a:lnTo>
                  <a:lnTo>
                    <a:pt x="2440" y="169148"/>
                  </a:lnTo>
                  <a:lnTo>
                    <a:pt x="2369" y="168785"/>
                  </a:lnTo>
                  <a:lnTo>
                    <a:pt x="2306" y="168410"/>
                  </a:lnTo>
                  <a:lnTo>
                    <a:pt x="2244" y="168036"/>
                  </a:lnTo>
                  <a:lnTo>
                    <a:pt x="2186" y="167650"/>
                  </a:lnTo>
                  <a:lnTo>
                    <a:pt x="2133" y="167253"/>
                  </a:lnTo>
                  <a:lnTo>
                    <a:pt x="2079" y="166856"/>
                  </a:lnTo>
                  <a:lnTo>
                    <a:pt x="2030" y="166459"/>
                  </a:lnTo>
                  <a:lnTo>
                    <a:pt x="1981" y="166050"/>
                  </a:lnTo>
                  <a:lnTo>
                    <a:pt x="1937" y="165642"/>
                  </a:lnTo>
                  <a:lnTo>
                    <a:pt x="1892" y="165222"/>
                  </a:lnTo>
                  <a:lnTo>
                    <a:pt x="1852" y="164802"/>
                  </a:lnTo>
                  <a:lnTo>
                    <a:pt x="1781" y="163951"/>
                  </a:lnTo>
                  <a:lnTo>
                    <a:pt x="1714" y="163100"/>
                  </a:lnTo>
                  <a:lnTo>
                    <a:pt x="1661" y="162249"/>
                  </a:lnTo>
                  <a:lnTo>
                    <a:pt x="1612" y="161398"/>
                  </a:lnTo>
                  <a:lnTo>
                    <a:pt x="1572" y="160547"/>
                  </a:lnTo>
                  <a:lnTo>
                    <a:pt x="1536" y="159708"/>
                  </a:lnTo>
                  <a:lnTo>
                    <a:pt x="1509" y="158880"/>
                  </a:lnTo>
                  <a:lnTo>
                    <a:pt x="1491" y="158063"/>
                  </a:lnTo>
                  <a:lnTo>
                    <a:pt x="1478" y="157268"/>
                  </a:lnTo>
                  <a:lnTo>
                    <a:pt x="1465" y="156508"/>
                  </a:lnTo>
                  <a:lnTo>
                    <a:pt x="1460" y="155771"/>
                  </a:lnTo>
                  <a:lnTo>
                    <a:pt x="1465" y="155215"/>
                  </a:lnTo>
                  <a:lnTo>
                    <a:pt x="1469" y="154602"/>
                  </a:lnTo>
                  <a:lnTo>
                    <a:pt x="1483" y="153910"/>
                  </a:lnTo>
                  <a:lnTo>
                    <a:pt x="1500" y="153173"/>
                  </a:lnTo>
                  <a:lnTo>
                    <a:pt x="1523" y="152378"/>
                  </a:lnTo>
                  <a:lnTo>
                    <a:pt x="1554" y="151550"/>
                  </a:lnTo>
                  <a:lnTo>
                    <a:pt x="1594" y="150676"/>
                  </a:lnTo>
                  <a:lnTo>
                    <a:pt x="1638" y="149780"/>
                  </a:lnTo>
                  <a:lnTo>
                    <a:pt x="1692" y="148861"/>
                  </a:lnTo>
                  <a:lnTo>
                    <a:pt x="1750" y="147942"/>
                  </a:lnTo>
                  <a:lnTo>
                    <a:pt x="1821" y="147000"/>
                  </a:lnTo>
                  <a:lnTo>
                    <a:pt x="1897" y="146070"/>
                  </a:lnTo>
                  <a:lnTo>
                    <a:pt x="1986" y="145151"/>
                  </a:lnTo>
                  <a:lnTo>
                    <a:pt x="2035" y="144697"/>
                  </a:lnTo>
                  <a:lnTo>
                    <a:pt x="2084" y="144255"/>
                  </a:lnTo>
                  <a:lnTo>
                    <a:pt x="2137" y="143812"/>
                  </a:lnTo>
                  <a:lnTo>
                    <a:pt x="2190" y="143370"/>
                  </a:lnTo>
                  <a:lnTo>
                    <a:pt x="2248" y="142938"/>
                  </a:lnTo>
                  <a:lnTo>
                    <a:pt x="2306" y="142530"/>
                  </a:lnTo>
                  <a:lnTo>
                    <a:pt x="2369" y="142110"/>
                  </a:lnTo>
                  <a:lnTo>
                    <a:pt x="2435" y="141713"/>
                  </a:lnTo>
                  <a:lnTo>
                    <a:pt x="2502" y="141327"/>
                  </a:lnTo>
                  <a:lnTo>
                    <a:pt x="2573" y="140953"/>
                  </a:lnTo>
                  <a:lnTo>
                    <a:pt x="2649" y="140601"/>
                  </a:lnTo>
                  <a:lnTo>
                    <a:pt x="2725" y="140249"/>
                  </a:lnTo>
                  <a:lnTo>
                    <a:pt x="2805" y="139920"/>
                  </a:lnTo>
                  <a:lnTo>
                    <a:pt x="2889" y="139614"/>
                  </a:lnTo>
                  <a:lnTo>
                    <a:pt x="2974" y="139319"/>
                  </a:lnTo>
                  <a:lnTo>
                    <a:pt x="3063" y="139035"/>
                  </a:lnTo>
                  <a:lnTo>
                    <a:pt x="3157" y="138774"/>
                  </a:lnTo>
                  <a:lnTo>
                    <a:pt x="3250" y="138536"/>
                  </a:lnTo>
                  <a:lnTo>
                    <a:pt x="3348" y="138321"/>
                  </a:lnTo>
                  <a:lnTo>
                    <a:pt x="3450" y="138128"/>
                  </a:lnTo>
                  <a:lnTo>
                    <a:pt x="3557" y="137957"/>
                  </a:lnTo>
                  <a:lnTo>
                    <a:pt x="3664" y="137810"/>
                  </a:lnTo>
                  <a:lnTo>
                    <a:pt x="3780" y="137685"/>
                  </a:lnTo>
                  <a:lnTo>
                    <a:pt x="3833" y="137640"/>
                  </a:lnTo>
                  <a:lnTo>
                    <a:pt x="3891" y="137594"/>
                  </a:lnTo>
                  <a:lnTo>
                    <a:pt x="3954" y="137549"/>
                  </a:lnTo>
                  <a:lnTo>
                    <a:pt x="4011" y="137515"/>
                  </a:lnTo>
                  <a:lnTo>
                    <a:pt x="4074" y="137492"/>
                  </a:lnTo>
                  <a:lnTo>
                    <a:pt x="4136" y="137470"/>
                  </a:lnTo>
                  <a:lnTo>
                    <a:pt x="4198" y="137470"/>
                  </a:lnTo>
                  <a:lnTo>
                    <a:pt x="4261" y="137458"/>
                  </a:lnTo>
                  <a:close/>
                  <a:moveTo>
                    <a:pt x="31904" y="150847"/>
                  </a:moveTo>
                  <a:lnTo>
                    <a:pt x="31877" y="151096"/>
                  </a:lnTo>
                  <a:lnTo>
                    <a:pt x="31806" y="152480"/>
                  </a:lnTo>
                  <a:lnTo>
                    <a:pt x="31739" y="153887"/>
                  </a:lnTo>
                  <a:lnTo>
                    <a:pt x="31677" y="155317"/>
                  </a:lnTo>
                  <a:lnTo>
                    <a:pt x="31615" y="156758"/>
                  </a:lnTo>
                  <a:lnTo>
                    <a:pt x="31561" y="158222"/>
                  </a:lnTo>
                  <a:lnTo>
                    <a:pt x="31512" y="159685"/>
                  </a:lnTo>
                  <a:lnTo>
                    <a:pt x="31468" y="161171"/>
                  </a:lnTo>
                  <a:lnTo>
                    <a:pt x="31428" y="162646"/>
                  </a:lnTo>
                  <a:lnTo>
                    <a:pt x="31396" y="164144"/>
                  </a:lnTo>
                  <a:lnTo>
                    <a:pt x="31374" y="165630"/>
                  </a:lnTo>
                  <a:lnTo>
                    <a:pt x="31361" y="167105"/>
                  </a:lnTo>
                  <a:lnTo>
                    <a:pt x="31352" y="168592"/>
                  </a:lnTo>
                  <a:lnTo>
                    <a:pt x="31356" y="170055"/>
                  </a:lnTo>
                  <a:lnTo>
                    <a:pt x="31365" y="171508"/>
                  </a:lnTo>
                  <a:lnTo>
                    <a:pt x="31379" y="172234"/>
                  </a:lnTo>
                  <a:lnTo>
                    <a:pt x="31388" y="172949"/>
                  </a:lnTo>
                  <a:lnTo>
                    <a:pt x="31405" y="173663"/>
                  </a:lnTo>
                  <a:lnTo>
                    <a:pt x="31423" y="174367"/>
                  </a:lnTo>
                  <a:lnTo>
                    <a:pt x="31165" y="174480"/>
                  </a:lnTo>
                  <a:lnTo>
                    <a:pt x="30902" y="174594"/>
                  </a:lnTo>
                  <a:lnTo>
                    <a:pt x="30381" y="174787"/>
                  </a:lnTo>
                  <a:lnTo>
                    <a:pt x="29860" y="174946"/>
                  </a:lnTo>
                  <a:lnTo>
                    <a:pt x="29340" y="175093"/>
                  </a:lnTo>
                  <a:lnTo>
                    <a:pt x="28814" y="175207"/>
                  </a:lnTo>
                  <a:lnTo>
                    <a:pt x="28293" y="175297"/>
                  </a:lnTo>
                  <a:lnTo>
                    <a:pt x="27777" y="175365"/>
                  </a:lnTo>
                  <a:lnTo>
                    <a:pt x="27260" y="175411"/>
                  </a:lnTo>
                  <a:lnTo>
                    <a:pt x="27189" y="175433"/>
                  </a:lnTo>
                  <a:lnTo>
                    <a:pt x="26980" y="175433"/>
                  </a:lnTo>
                  <a:lnTo>
                    <a:pt x="27020" y="174049"/>
                  </a:lnTo>
                  <a:lnTo>
                    <a:pt x="27056" y="172642"/>
                  </a:lnTo>
                  <a:lnTo>
                    <a:pt x="27091" y="171224"/>
                  </a:lnTo>
                  <a:lnTo>
                    <a:pt x="27122" y="169806"/>
                  </a:lnTo>
                  <a:lnTo>
                    <a:pt x="27149" y="168376"/>
                  </a:lnTo>
                  <a:lnTo>
                    <a:pt x="27171" y="166947"/>
                  </a:lnTo>
                  <a:lnTo>
                    <a:pt x="27189" y="165506"/>
                  </a:lnTo>
                  <a:lnTo>
                    <a:pt x="27203" y="164065"/>
                  </a:lnTo>
                  <a:lnTo>
                    <a:pt x="27207" y="162635"/>
                  </a:lnTo>
                  <a:lnTo>
                    <a:pt x="27207" y="161206"/>
                  </a:lnTo>
                  <a:lnTo>
                    <a:pt x="27203" y="159776"/>
                  </a:lnTo>
                  <a:lnTo>
                    <a:pt x="27189" y="158346"/>
                  </a:lnTo>
                  <a:lnTo>
                    <a:pt x="27171" y="156928"/>
                  </a:lnTo>
                  <a:lnTo>
                    <a:pt x="27145" y="155521"/>
                  </a:lnTo>
                  <a:lnTo>
                    <a:pt x="27109" y="154126"/>
                  </a:lnTo>
                  <a:lnTo>
                    <a:pt x="27069" y="152741"/>
                  </a:lnTo>
                  <a:lnTo>
                    <a:pt x="27065" y="152617"/>
                  </a:lnTo>
                  <a:lnTo>
                    <a:pt x="27056" y="152503"/>
                  </a:lnTo>
                  <a:lnTo>
                    <a:pt x="27047" y="152401"/>
                  </a:lnTo>
                  <a:lnTo>
                    <a:pt x="27038" y="152299"/>
                  </a:lnTo>
                  <a:lnTo>
                    <a:pt x="27007" y="152106"/>
                  </a:lnTo>
                  <a:lnTo>
                    <a:pt x="26971" y="151936"/>
                  </a:lnTo>
                  <a:lnTo>
                    <a:pt x="26927" y="151788"/>
                  </a:lnTo>
                  <a:lnTo>
                    <a:pt x="26878" y="151663"/>
                  </a:lnTo>
                  <a:lnTo>
                    <a:pt x="26824" y="151561"/>
                  </a:lnTo>
                  <a:lnTo>
                    <a:pt x="26771" y="151471"/>
                  </a:lnTo>
                  <a:lnTo>
                    <a:pt x="27795" y="151403"/>
                  </a:lnTo>
                  <a:lnTo>
                    <a:pt x="28828" y="151278"/>
                  </a:lnTo>
                  <a:lnTo>
                    <a:pt x="29856" y="151153"/>
                  </a:lnTo>
                  <a:lnTo>
                    <a:pt x="30880" y="151005"/>
                  </a:lnTo>
                  <a:lnTo>
                    <a:pt x="31904" y="150847"/>
                  </a:lnTo>
                  <a:close/>
                  <a:moveTo>
                    <a:pt x="13935" y="151096"/>
                  </a:moveTo>
                  <a:lnTo>
                    <a:pt x="14625" y="151210"/>
                  </a:lnTo>
                  <a:lnTo>
                    <a:pt x="15320" y="151300"/>
                  </a:lnTo>
                  <a:lnTo>
                    <a:pt x="16014" y="151380"/>
                  </a:lnTo>
                  <a:lnTo>
                    <a:pt x="16709" y="151459"/>
                  </a:lnTo>
                  <a:lnTo>
                    <a:pt x="17403" y="151516"/>
                  </a:lnTo>
                  <a:lnTo>
                    <a:pt x="18098" y="151573"/>
                  </a:lnTo>
                  <a:lnTo>
                    <a:pt x="18792" y="151618"/>
                  </a:lnTo>
                  <a:lnTo>
                    <a:pt x="19487" y="151641"/>
                  </a:lnTo>
                  <a:lnTo>
                    <a:pt x="20333" y="151663"/>
                  </a:lnTo>
                  <a:lnTo>
                    <a:pt x="21179" y="151675"/>
                  </a:lnTo>
                  <a:lnTo>
                    <a:pt x="22025" y="151675"/>
                  </a:lnTo>
                  <a:lnTo>
                    <a:pt x="22871" y="151663"/>
                  </a:lnTo>
                  <a:lnTo>
                    <a:pt x="23717" y="151641"/>
                  </a:lnTo>
                  <a:lnTo>
                    <a:pt x="24562" y="151607"/>
                  </a:lnTo>
                  <a:lnTo>
                    <a:pt x="25408" y="151561"/>
                  </a:lnTo>
                  <a:lnTo>
                    <a:pt x="26250" y="151493"/>
                  </a:lnTo>
                  <a:lnTo>
                    <a:pt x="26250" y="151493"/>
                  </a:lnTo>
                  <a:lnTo>
                    <a:pt x="26196" y="151584"/>
                  </a:lnTo>
                  <a:lnTo>
                    <a:pt x="26147" y="151698"/>
                  </a:lnTo>
                  <a:lnTo>
                    <a:pt x="26103" y="151834"/>
                  </a:lnTo>
                  <a:lnTo>
                    <a:pt x="26063" y="151981"/>
                  </a:lnTo>
                  <a:lnTo>
                    <a:pt x="26027" y="152140"/>
                  </a:lnTo>
                  <a:lnTo>
                    <a:pt x="26000" y="152322"/>
                  </a:lnTo>
                  <a:lnTo>
                    <a:pt x="25978" y="152526"/>
                  </a:lnTo>
                  <a:lnTo>
                    <a:pt x="25969" y="152741"/>
                  </a:lnTo>
                  <a:lnTo>
                    <a:pt x="25929" y="154126"/>
                  </a:lnTo>
                  <a:lnTo>
                    <a:pt x="25894" y="155532"/>
                  </a:lnTo>
                  <a:lnTo>
                    <a:pt x="25871" y="156939"/>
                  </a:lnTo>
                  <a:lnTo>
                    <a:pt x="25854" y="158358"/>
                  </a:lnTo>
                  <a:lnTo>
                    <a:pt x="25840" y="159787"/>
                  </a:lnTo>
                  <a:lnTo>
                    <a:pt x="25836" y="161217"/>
                  </a:lnTo>
                  <a:lnTo>
                    <a:pt x="25836" y="162658"/>
                  </a:lnTo>
                  <a:lnTo>
                    <a:pt x="25840" y="164087"/>
                  </a:lnTo>
                  <a:lnTo>
                    <a:pt x="25854" y="165528"/>
                  </a:lnTo>
                  <a:lnTo>
                    <a:pt x="25871" y="166969"/>
                  </a:lnTo>
                  <a:lnTo>
                    <a:pt x="25894" y="168399"/>
                  </a:lnTo>
                  <a:lnTo>
                    <a:pt x="25920" y="169828"/>
                  </a:lnTo>
                  <a:lnTo>
                    <a:pt x="25951" y="171247"/>
                  </a:lnTo>
                  <a:lnTo>
                    <a:pt x="25987" y="172665"/>
                  </a:lnTo>
                  <a:lnTo>
                    <a:pt x="26027" y="174072"/>
                  </a:lnTo>
                  <a:lnTo>
                    <a:pt x="26067" y="175467"/>
                  </a:lnTo>
                  <a:lnTo>
                    <a:pt x="25684" y="175456"/>
                  </a:lnTo>
                  <a:lnTo>
                    <a:pt x="25297" y="175433"/>
                  </a:lnTo>
                  <a:lnTo>
                    <a:pt x="24910" y="175399"/>
                  </a:lnTo>
                  <a:lnTo>
                    <a:pt x="24527" y="175354"/>
                  </a:lnTo>
                  <a:lnTo>
                    <a:pt x="24144" y="175297"/>
                  </a:lnTo>
                  <a:lnTo>
                    <a:pt x="23761" y="175229"/>
                  </a:lnTo>
                  <a:lnTo>
                    <a:pt x="23383" y="175150"/>
                  </a:lnTo>
                  <a:lnTo>
                    <a:pt x="23004" y="175059"/>
                  </a:lnTo>
                  <a:lnTo>
                    <a:pt x="22626" y="174946"/>
                  </a:lnTo>
                  <a:lnTo>
                    <a:pt x="22247" y="174832"/>
                  </a:lnTo>
                  <a:lnTo>
                    <a:pt x="21873" y="174696"/>
                  </a:lnTo>
                  <a:lnTo>
                    <a:pt x="21499" y="174548"/>
                  </a:lnTo>
                  <a:lnTo>
                    <a:pt x="21125" y="174390"/>
                  </a:lnTo>
                  <a:lnTo>
                    <a:pt x="20756" y="174219"/>
                  </a:lnTo>
                  <a:lnTo>
                    <a:pt x="20391" y="174027"/>
                  </a:lnTo>
                  <a:lnTo>
                    <a:pt x="20026" y="173822"/>
                  </a:lnTo>
                  <a:lnTo>
                    <a:pt x="20084" y="172574"/>
                  </a:lnTo>
                  <a:lnTo>
                    <a:pt x="20141" y="171315"/>
                  </a:lnTo>
                  <a:lnTo>
                    <a:pt x="20186" y="170044"/>
                  </a:lnTo>
                  <a:lnTo>
                    <a:pt x="20226" y="168773"/>
                  </a:lnTo>
                  <a:lnTo>
                    <a:pt x="20257" y="167491"/>
                  </a:lnTo>
                  <a:lnTo>
                    <a:pt x="20279" y="166209"/>
                  </a:lnTo>
                  <a:lnTo>
                    <a:pt x="20293" y="164927"/>
                  </a:lnTo>
                  <a:lnTo>
                    <a:pt x="20297" y="163645"/>
                  </a:lnTo>
                  <a:lnTo>
                    <a:pt x="20293" y="162363"/>
                  </a:lnTo>
                  <a:lnTo>
                    <a:pt x="20279" y="161081"/>
                  </a:lnTo>
                  <a:lnTo>
                    <a:pt x="20257" y="159810"/>
                  </a:lnTo>
                  <a:lnTo>
                    <a:pt x="20222" y="158539"/>
                  </a:lnTo>
                  <a:lnTo>
                    <a:pt x="20199" y="157904"/>
                  </a:lnTo>
                  <a:lnTo>
                    <a:pt x="20177" y="157268"/>
                  </a:lnTo>
                  <a:lnTo>
                    <a:pt x="20150" y="156633"/>
                  </a:lnTo>
                  <a:lnTo>
                    <a:pt x="20124" y="156009"/>
                  </a:lnTo>
                  <a:lnTo>
                    <a:pt x="20092" y="155374"/>
                  </a:lnTo>
                  <a:lnTo>
                    <a:pt x="20057" y="154750"/>
                  </a:lnTo>
                  <a:lnTo>
                    <a:pt x="20017" y="154126"/>
                  </a:lnTo>
                  <a:lnTo>
                    <a:pt x="19977" y="153513"/>
                  </a:lnTo>
                  <a:lnTo>
                    <a:pt x="19968" y="153377"/>
                  </a:lnTo>
                  <a:lnTo>
                    <a:pt x="19954" y="153252"/>
                  </a:lnTo>
                  <a:lnTo>
                    <a:pt x="19937" y="153150"/>
                  </a:lnTo>
                  <a:lnTo>
                    <a:pt x="19914" y="153036"/>
                  </a:lnTo>
                  <a:lnTo>
                    <a:pt x="19888" y="152946"/>
                  </a:lnTo>
                  <a:lnTo>
                    <a:pt x="19861" y="152866"/>
                  </a:lnTo>
                  <a:lnTo>
                    <a:pt x="19830" y="152787"/>
                  </a:lnTo>
                  <a:lnTo>
                    <a:pt x="19799" y="152719"/>
                  </a:lnTo>
                  <a:lnTo>
                    <a:pt x="19763" y="152662"/>
                  </a:lnTo>
                  <a:lnTo>
                    <a:pt x="19723" y="152605"/>
                  </a:lnTo>
                  <a:lnTo>
                    <a:pt x="19687" y="152560"/>
                  </a:lnTo>
                  <a:lnTo>
                    <a:pt x="19647" y="152526"/>
                  </a:lnTo>
                  <a:lnTo>
                    <a:pt x="19607" y="152503"/>
                  </a:lnTo>
                  <a:lnTo>
                    <a:pt x="19563" y="152480"/>
                  </a:lnTo>
                  <a:lnTo>
                    <a:pt x="19523" y="152469"/>
                  </a:lnTo>
                  <a:lnTo>
                    <a:pt x="19425" y="152469"/>
                  </a:lnTo>
                  <a:lnTo>
                    <a:pt x="19371" y="152492"/>
                  </a:lnTo>
                  <a:lnTo>
                    <a:pt x="19318" y="152514"/>
                  </a:lnTo>
                  <a:lnTo>
                    <a:pt x="19264" y="152560"/>
                  </a:lnTo>
                  <a:lnTo>
                    <a:pt x="19215" y="152617"/>
                  </a:lnTo>
                  <a:lnTo>
                    <a:pt x="19166" y="152673"/>
                  </a:lnTo>
                  <a:lnTo>
                    <a:pt x="19117" y="152753"/>
                  </a:lnTo>
                  <a:lnTo>
                    <a:pt x="19077" y="152843"/>
                  </a:lnTo>
                  <a:lnTo>
                    <a:pt x="19037" y="152934"/>
                  </a:lnTo>
                  <a:lnTo>
                    <a:pt x="19006" y="153048"/>
                  </a:lnTo>
                  <a:lnTo>
                    <a:pt x="18975" y="153161"/>
                  </a:lnTo>
                  <a:lnTo>
                    <a:pt x="18953" y="153297"/>
                  </a:lnTo>
                  <a:lnTo>
                    <a:pt x="18930" y="153433"/>
                  </a:lnTo>
                  <a:lnTo>
                    <a:pt x="18922" y="153581"/>
                  </a:lnTo>
                  <a:lnTo>
                    <a:pt x="18913" y="153740"/>
                  </a:lnTo>
                  <a:lnTo>
                    <a:pt x="18917" y="153910"/>
                  </a:lnTo>
                  <a:lnTo>
                    <a:pt x="18997" y="156349"/>
                  </a:lnTo>
                  <a:lnTo>
                    <a:pt x="19068" y="158789"/>
                  </a:lnTo>
                  <a:lnTo>
                    <a:pt x="19140" y="161217"/>
                  </a:lnTo>
                  <a:lnTo>
                    <a:pt x="19171" y="162420"/>
                  </a:lnTo>
                  <a:lnTo>
                    <a:pt x="19198" y="163634"/>
                  </a:lnTo>
                  <a:lnTo>
                    <a:pt x="19220" y="164848"/>
                  </a:lnTo>
                  <a:lnTo>
                    <a:pt x="19242" y="166050"/>
                  </a:lnTo>
                  <a:lnTo>
                    <a:pt x="19260" y="167264"/>
                  </a:lnTo>
                  <a:lnTo>
                    <a:pt x="19273" y="168478"/>
                  </a:lnTo>
                  <a:lnTo>
                    <a:pt x="19287" y="169704"/>
                  </a:lnTo>
                  <a:lnTo>
                    <a:pt x="19291" y="170918"/>
                  </a:lnTo>
                  <a:lnTo>
                    <a:pt x="19291" y="172143"/>
                  </a:lnTo>
                  <a:lnTo>
                    <a:pt x="19287" y="173380"/>
                  </a:lnTo>
                  <a:lnTo>
                    <a:pt x="18913" y="173108"/>
                  </a:lnTo>
                  <a:lnTo>
                    <a:pt x="18539" y="172824"/>
                  </a:lnTo>
                  <a:lnTo>
                    <a:pt x="18174" y="172529"/>
                  </a:lnTo>
                  <a:lnTo>
                    <a:pt x="17804" y="172211"/>
                  </a:lnTo>
                  <a:lnTo>
                    <a:pt x="17443" y="171871"/>
                  </a:lnTo>
                  <a:lnTo>
                    <a:pt x="17083" y="171508"/>
                  </a:lnTo>
                  <a:lnTo>
                    <a:pt x="16731" y="171133"/>
                  </a:lnTo>
                  <a:lnTo>
                    <a:pt x="16379" y="170736"/>
                  </a:lnTo>
                  <a:lnTo>
                    <a:pt x="16028" y="170328"/>
                  </a:lnTo>
                  <a:lnTo>
                    <a:pt x="15685" y="169897"/>
                  </a:lnTo>
                  <a:lnTo>
                    <a:pt x="15347" y="169443"/>
                  </a:lnTo>
                  <a:lnTo>
                    <a:pt x="15008" y="168978"/>
                  </a:lnTo>
                  <a:lnTo>
                    <a:pt x="14679" y="168478"/>
                  </a:lnTo>
                  <a:lnTo>
                    <a:pt x="14349" y="167968"/>
                  </a:lnTo>
                  <a:lnTo>
                    <a:pt x="14024" y="167446"/>
                  </a:lnTo>
                  <a:lnTo>
                    <a:pt x="13708" y="166890"/>
                  </a:lnTo>
                  <a:lnTo>
                    <a:pt x="13779" y="164950"/>
                  </a:lnTo>
                  <a:lnTo>
                    <a:pt x="13842" y="162987"/>
                  </a:lnTo>
                  <a:lnTo>
                    <a:pt x="13868" y="161988"/>
                  </a:lnTo>
                  <a:lnTo>
                    <a:pt x="13891" y="161001"/>
                  </a:lnTo>
                  <a:lnTo>
                    <a:pt x="13913" y="160003"/>
                  </a:lnTo>
                  <a:lnTo>
                    <a:pt x="13931" y="159004"/>
                  </a:lnTo>
                  <a:lnTo>
                    <a:pt x="13949" y="158006"/>
                  </a:lnTo>
                  <a:lnTo>
                    <a:pt x="13957" y="157007"/>
                  </a:lnTo>
                  <a:lnTo>
                    <a:pt x="13966" y="156020"/>
                  </a:lnTo>
                  <a:lnTo>
                    <a:pt x="13966" y="155022"/>
                  </a:lnTo>
                  <a:lnTo>
                    <a:pt x="13966" y="154035"/>
                  </a:lnTo>
                  <a:lnTo>
                    <a:pt x="13962" y="153048"/>
                  </a:lnTo>
                  <a:lnTo>
                    <a:pt x="13949" y="152072"/>
                  </a:lnTo>
                  <a:lnTo>
                    <a:pt x="13935" y="151096"/>
                  </a:lnTo>
                  <a:close/>
                  <a:moveTo>
                    <a:pt x="7960" y="156883"/>
                  </a:moveTo>
                  <a:lnTo>
                    <a:pt x="8121" y="157563"/>
                  </a:lnTo>
                  <a:lnTo>
                    <a:pt x="8285" y="158233"/>
                  </a:lnTo>
                  <a:lnTo>
                    <a:pt x="8459" y="158880"/>
                  </a:lnTo>
                  <a:lnTo>
                    <a:pt x="8637" y="159538"/>
                  </a:lnTo>
                  <a:lnTo>
                    <a:pt x="8820" y="160173"/>
                  </a:lnTo>
                  <a:lnTo>
                    <a:pt x="9011" y="160797"/>
                  </a:lnTo>
                  <a:lnTo>
                    <a:pt x="9203" y="161421"/>
                  </a:lnTo>
                  <a:lnTo>
                    <a:pt x="9407" y="162034"/>
                  </a:lnTo>
                  <a:lnTo>
                    <a:pt x="9612" y="162635"/>
                  </a:lnTo>
                  <a:lnTo>
                    <a:pt x="9826" y="163225"/>
                  </a:lnTo>
                  <a:lnTo>
                    <a:pt x="10044" y="163804"/>
                  </a:lnTo>
                  <a:lnTo>
                    <a:pt x="10267" y="164382"/>
                  </a:lnTo>
                  <a:lnTo>
                    <a:pt x="10494" y="164938"/>
                  </a:lnTo>
                  <a:lnTo>
                    <a:pt x="10725" y="165494"/>
                  </a:lnTo>
                  <a:lnTo>
                    <a:pt x="10966" y="166039"/>
                  </a:lnTo>
                  <a:lnTo>
                    <a:pt x="11210" y="166572"/>
                  </a:lnTo>
                  <a:lnTo>
                    <a:pt x="11455" y="167094"/>
                  </a:lnTo>
                  <a:lnTo>
                    <a:pt x="11709" y="167616"/>
                  </a:lnTo>
                  <a:lnTo>
                    <a:pt x="11967" y="168115"/>
                  </a:lnTo>
                  <a:lnTo>
                    <a:pt x="12226" y="168614"/>
                  </a:lnTo>
                  <a:lnTo>
                    <a:pt x="12493" y="169102"/>
                  </a:lnTo>
                  <a:lnTo>
                    <a:pt x="12764" y="169579"/>
                  </a:lnTo>
                  <a:lnTo>
                    <a:pt x="13036" y="170044"/>
                  </a:lnTo>
                  <a:lnTo>
                    <a:pt x="13316" y="170498"/>
                  </a:lnTo>
                  <a:lnTo>
                    <a:pt x="13597" y="170952"/>
                  </a:lnTo>
                  <a:lnTo>
                    <a:pt x="13886" y="171383"/>
                  </a:lnTo>
                  <a:lnTo>
                    <a:pt x="14176" y="171814"/>
                  </a:lnTo>
                  <a:lnTo>
                    <a:pt x="14469" y="172234"/>
                  </a:lnTo>
                  <a:lnTo>
                    <a:pt x="14763" y="172631"/>
                  </a:lnTo>
                  <a:lnTo>
                    <a:pt x="15066" y="173028"/>
                  </a:lnTo>
                  <a:lnTo>
                    <a:pt x="15369" y="173414"/>
                  </a:lnTo>
                  <a:lnTo>
                    <a:pt x="15676" y="173800"/>
                  </a:lnTo>
                  <a:lnTo>
                    <a:pt x="15988" y="174163"/>
                  </a:lnTo>
                  <a:lnTo>
                    <a:pt x="16299" y="174514"/>
                  </a:lnTo>
                  <a:lnTo>
                    <a:pt x="16615" y="174866"/>
                  </a:lnTo>
                  <a:lnTo>
                    <a:pt x="16931" y="175195"/>
                  </a:lnTo>
                  <a:lnTo>
                    <a:pt x="17256" y="175524"/>
                  </a:lnTo>
                  <a:lnTo>
                    <a:pt x="17577" y="175842"/>
                  </a:lnTo>
                  <a:lnTo>
                    <a:pt x="17906" y="176148"/>
                  </a:lnTo>
                  <a:lnTo>
                    <a:pt x="18231" y="176443"/>
                  </a:lnTo>
                  <a:lnTo>
                    <a:pt x="18565" y="176727"/>
                  </a:lnTo>
                  <a:lnTo>
                    <a:pt x="18899" y="176999"/>
                  </a:lnTo>
                  <a:lnTo>
                    <a:pt x="19233" y="177260"/>
                  </a:lnTo>
                  <a:lnTo>
                    <a:pt x="19572" y="177510"/>
                  </a:lnTo>
                  <a:lnTo>
                    <a:pt x="19910" y="177759"/>
                  </a:lnTo>
                  <a:lnTo>
                    <a:pt x="20248" y="177986"/>
                  </a:lnTo>
                  <a:lnTo>
                    <a:pt x="20591" y="178202"/>
                  </a:lnTo>
                  <a:lnTo>
                    <a:pt x="20934" y="178417"/>
                  </a:lnTo>
                  <a:lnTo>
                    <a:pt x="21281" y="178622"/>
                  </a:lnTo>
                  <a:lnTo>
                    <a:pt x="21628" y="178803"/>
                  </a:lnTo>
                  <a:lnTo>
                    <a:pt x="21976" y="178985"/>
                  </a:lnTo>
                  <a:lnTo>
                    <a:pt x="22323" y="179155"/>
                  </a:lnTo>
                  <a:lnTo>
                    <a:pt x="22675" y="179302"/>
                  </a:lnTo>
                  <a:lnTo>
                    <a:pt x="23026" y="179450"/>
                  </a:lnTo>
                  <a:lnTo>
                    <a:pt x="23378" y="179586"/>
                  </a:lnTo>
                  <a:lnTo>
                    <a:pt x="23730" y="179711"/>
                  </a:lnTo>
                  <a:lnTo>
                    <a:pt x="24082" y="179824"/>
                  </a:lnTo>
                  <a:lnTo>
                    <a:pt x="24438" y="179926"/>
                  </a:lnTo>
                  <a:lnTo>
                    <a:pt x="24789" y="180017"/>
                  </a:lnTo>
                  <a:lnTo>
                    <a:pt x="25146" y="180097"/>
                  </a:lnTo>
                  <a:lnTo>
                    <a:pt x="25497" y="180165"/>
                  </a:lnTo>
                  <a:lnTo>
                    <a:pt x="25854" y="180221"/>
                  </a:lnTo>
                  <a:lnTo>
                    <a:pt x="26210" y="180267"/>
                  </a:lnTo>
                  <a:lnTo>
                    <a:pt x="26561" y="180312"/>
                  </a:lnTo>
                  <a:lnTo>
                    <a:pt x="26918" y="180335"/>
                  </a:lnTo>
                  <a:lnTo>
                    <a:pt x="27269" y="180346"/>
                  </a:lnTo>
                  <a:lnTo>
                    <a:pt x="27621" y="180346"/>
                  </a:lnTo>
                  <a:lnTo>
                    <a:pt x="27977" y="180335"/>
                  </a:lnTo>
                  <a:lnTo>
                    <a:pt x="28329" y="180312"/>
                  </a:lnTo>
                  <a:lnTo>
                    <a:pt x="28681" y="180290"/>
                  </a:lnTo>
                  <a:lnTo>
                    <a:pt x="29028" y="180244"/>
                  </a:lnTo>
                  <a:lnTo>
                    <a:pt x="29380" y="180187"/>
                  </a:lnTo>
                  <a:lnTo>
                    <a:pt x="29727" y="180119"/>
                  </a:lnTo>
                  <a:lnTo>
                    <a:pt x="30074" y="180040"/>
                  </a:lnTo>
                  <a:lnTo>
                    <a:pt x="30421" y="179949"/>
                  </a:lnTo>
                  <a:lnTo>
                    <a:pt x="30764" y="179847"/>
                  </a:lnTo>
                  <a:lnTo>
                    <a:pt x="31107" y="179745"/>
                  </a:lnTo>
                  <a:lnTo>
                    <a:pt x="31450" y="179620"/>
                  </a:lnTo>
                  <a:lnTo>
                    <a:pt x="31788" y="179484"/>
                  </a:lnTo>
                  <a:lnTo>
                    <a:pt x="32127" y="179336"/>
                  </a:lnTo>
                  <a:lnTo>
                    <a:pt x="32465" y="179178"/>
                  </a:lnTo>
                  <a:lnTo>
                    <a:pt x="32799" y="179007"/>
                  </a:lnTo>
                  <a:lnTo>
                    <a:pt x="33128" y="178815"/>
                  </a:lnTo>
                  <a:lnTo>
                    <a:pt x="33458" y="178622"/>
                  </a:lnTo>
                  <a:lnTo>
                    <a:pt x="33787" y="178417"/>
                  </a:lnTo>
                  <a:lnTo>
                    <a:pt x="34112" y="178202"/>
                  </a:lnTo>
                  <a:lnTo>
                    <a:pt x="34433" y="177975"/>
                  </a:lnTo>
                  <a:lnTo>
                    <a:pt x="34753" y="177725"/>
                  </a:lnTo>
                  <a:lnTo>
                    <a:pt x="35074" y="177476"/>
                  </a:lnTo>
                  <a:lnTo>
                    <a:pt x="35386" y="177215"/>
                  </a:lnTo>
                  <a:lnTo>
                    <a:pt x="35697" y="176931"/>
                  </a:lnTo>
                  <a:lnTo>
                    <a:pt x="36004" y="176647"/>
                  </a:lnTo>
                  <a:lnTo>
                    <a:pt x="36312" y="176341"/>
                  </a:lnTo>
                  <a:lnTo>
                    <a:pt x="36614" y="176023"/>
                  </a:lnTo>
                  <a:lnTo>
                    <a:pt x="36913" y="175706"/>
                  </a:lnTo>
                  <a:lnTo>
                    <a:pt x="37206" y="175365"/>
                  </a:lnTo>
                  <a:lnTo>
                    <a:pt x="37496" y="175014"/>
                  </a:lnTo>
                  <a:lnTo>
                    <a:pt x="37785" y="174651"/>
                  </a:lnTo>
                  <a:lnTo>
                    <a:pt x="38070" y="174276"/>
                  </a:lnTo>
                  <a:lnTo>
                    <a:pt x="38351" y="173890"/>
                  </a:lnTo>
                  <a:lnTo>
                    <a:pt x="38627" y="173482"/>
                  </a:lnTo>
                  <a:lnTo>
                    <a:pt x="38898" y="173073"/>
                  </a:lnTo>
                  <a:lnTo>
                    <a:pt x="39165" y="172654"/>
                  </a:lnTo>
                  <a:lnTo>
                    <a:pt x="39428" y="172211"/>
                  </a:lnTo>
                  <a:lnTo>
                    <a:pt x="39691" y="171757"/>
                  </a:lnTo>
                  <a:lnTo>
                    <a:pt x="39945" y="171303"/>
                  </a:lnTo>
                  <a:lnTo>
                    <a:pt x="40194" y="170827"/>
                  </a:lnTo>
                  <a:lnTo>
                    <a:pt x="40439" y="170339"/>
                  </a:lnTo>
                  <a:lnTo>
                    <a:pt x="40679" y="169840"/>
                  </a:lnTo>
                  <a:lnTo>
                    <a:pt x="40915" y="169329"/>
                  </a:lnTo>
                  <a:lnTo>
                    <a:pt x="41147" y="168796"/>
                  </a:lnTo>
                  <a:lnTo>
                    <a:pt x="41369" y="168263"/>
                  </a:lnTo>
                  <a:lnTo>
                    <a:pt x="41592" y="167718"/>
                  </a:lnTo>
                  <a:lnTo>
                    <a:pt x="41806" y="167151"/>
                  </a:lnTo>
                  <a:lnTo>
                    <a:pt x="42015" y="166572"/>
                  </a:lnTo>
                  <a:lnTo>
                    <a:pt x="42220" y="165982"/>
                  </a:lnTo>
                  <a:lnTo>
                    <a:pt x="42415" y="165381"/>
                  </a:lnTo>
                  <a:lnTo>
                    <a:pt x="42611" y="164768"/>
                  </a:lnTo>
                  <a:lnTo>
                    <a:pt x="42798" y="164144"/>
                  </a:lnTo>
                  <a:lnTo>
                    <a:pt x="42976" y="163497"/>
                  </a:lnTo>
                  <a:lnTo>
                    <a:pt x="43150" y="162851"/>
                  </a:lnTo>
                  <a:lnTo>
                    <a:pt x="43319" y="162181"/>
                  </a:lnTo>
                  <a:lnTo>
                    <a:pt x="43484" y="161501"/>
                  </a:lnTo>
                  <a:lnTo>
                    <a:pt x="43640" y="160808"/>
                  </a:lnTo>
                  <a:lnTo>
                    <a:pt x="43787" y="160105"/>
                  </a:lnTo>
                  <a:lnTo>
                    <a:pt x="43929" y="159379"/>
                  </a:lnTo>
                  <a:lnTo>
                    <a:pt x="44067" y="158653"/>
                  </a:lnTo>
                  <a:lnTo>
                    <a:pt x="44196" y="157904"/>
                  </a:lnTo>
                  <a:lnTo>
                    <a:pt x="44156" y="160321"/>
                  </a:lnTo>
                  <a:lnTo>
                    <a:pt x="44107" y="162726"/>
                  </a:lnTo>
                  <a:lnTo>
                    <a:pt x="44049" y="165143"/>
                  </a:lnTo>
                  <a:lnTo>
                    <a:pt x="43983" y="167548"/>
                  </a:lnTo>
                  <a:lnTo>
                    <a:pt x="43907" y="169953"/>
                  </a:lnTo>
                  <a:lnTo>
                    <a:pt x="43827" y="172359"/>
                  </a:lnTo>
                  <a:lnTo>
                    <a:pt x="43733" y="174764"/>
                  </a:lnTo>
                  <a:lnTo>
                    <a:pt x="43635" y="177169"/>
                  </a:lnTo>
                  <a:lnTo>
                    <a:pt x="43529" y="179575"/>
                  </a:lnTo>
                  <a:lnTo>
                    <a:pt x="43413" y="181980"/>
                  </a:lnTo>
                  <a:lnTo>
                    <a:pt x="43288" y="184374"/>
                  </a:lnTo>
                  <a:lnTo>
                    <a:pt x="43155" y="186779"/>
                  </a:lnTo>
                  <a:lnTo>
                    <a:pt x="43017" y="189173"/>
                  </a:lnTo>
                  <a:lnTo>
                    <a:pt x="42870" y="191568"/>
                  </a:lnTo>
                  <a:lnTo>
                    <a:pt x="42714" y="193962"/>
                  </a:lnTo>
                  <a:lnTo>
                    <a:pt x="42549" y="196356"/>
                  </a:lnTo>
                  <a:lnTo>
                    <a:pt x="42068" y="196151"/>
                  </a:lnTo>
                  <a:lnTo>
                    <a:pt x="41583" y="195970"/>
                  </a:lnTo>
                  <a:lnTo>
                    <a:pt x="41098" y="195811"/>
                  </a:lnTo>
                  <a:lnTo>
                    <a:pt x="40612" y="195675"/>
                  </a:lnTo>
                  <a:lnTo>
                    <a:pt x="40123" y="195550"/>
                  </a:lnTo>
                  <a:lnTo>
                    <a:pt x="39628" y="195448"/>
                  </a:lnTo>
                  <a:lnTo>
                    <a:pt x="39134" y="195368"/>
                  </a:lnTo>
                  <a:lnTo>
                    <a:pt x="38640" y="195289"/>
                  </a:lnTo>
                  <a:lnTo>
                    <a:pt x="38146" y="195244"/>
                  </a:lnTo>
                  <a:lnTo>
                    <a:pt x="37647" y="195198"/>
                  </a:lnTo>
                  <a:lnTo>
                    <a:pt x="37149" y="195164"/>
                  </a:lnTo>
                  <a:lnTo>
                    <a:pt x="36650" y="195153"/>
                  </a:lnTo>
                  <a:lnTo>
                    <a:pt x="36151" y="195142"/>
                  </a:lnTo>
                  <a:lnTo>
                    <a:pt x="35648" y="195153"/>
                  </a:lnTo>
                  <a:lnTo>
                    <a:pt x="35150" y="195164"/>
                  </a:lnTo>
                  <a:lnTo>
                    <a:pt x="34646" y="195176"/>
                  </a:lnTo>
                  <a:lnTo>
                    <a:pt x="33645" y="195244"/>
                  </a:lnTo>
                  <a:lnTo>
                    <a:pt x="32643" y="195323"/>
                  </a:lnTo>
                  <a:lnTo>
                    <a:pt x="31641" y="195414"/>
                  </a:lnTo>
                  <a:lnTo>
                    <a:pt x="30648" y="195505"/>
                  </a:lnTo>
                  <a:lnTo>
                    <a:pt x="29656" y="195607"/>
                  </a:lnTo>
                  <a:lnTo>
                    <a:pt x="28672" y="195686"/>
                  </a:lnTo>
                  <a:lnTo>
                    <a:pt x="27692" y="195743"/>
                  </a:lnTo>
                  <a:lnTo>
                    <a:pt x="27207" y="195766"/>
                  </a:lnTo>
                  <a:lnTo>
                    <a:pt x="26722" y="195777"/>
                  </a:lnTo>
                  <a:lnTo>
                    <a:pt x="24424" y="195800"/>
                  </a:lnTo>
                  <a:lnTo>
                    <a:pt x="22127" y="195811"/>
                  </a:lnTo>
                  <a:lnTo>
                    <a:pt x="19830" y="195811"/>
                  </a:lnTo>
                  <a:lnTo>
                    <a:pt x="17533" y="195822"/>
                  </a:lnTo>
                  <a:lnTo>
                    <a:pt x="16384" y="195834"/>
                  </a:lnTo>
                  <a:lnTo>
                    <a:pt x="15240" y="195845"/>
                  </a:lnTo>
                  <a:lnTo>
                    <a:pt x="14091" y="195879"/>
                  </a:lnTo>
                  <a:lnTo>
                    <a:pt x="12942" y="195913"/>
                  </a:lnTo>
                  <a:lnTo>
                    <a:pt x="11794" y="195958"/>
                  </a:lnTo>
                  <a:lnTo>
                    <a:pt x="10645" y="196015"/>
                  </a:lnTo>
                  <a:lnTo>
                    <a:pt x="9501" y="196083"/>
                  </a:lnTo>
                  <a:lnTo>
                    <a:pt x="8352" y="196174"/>
                  </a:lnTo>
                  <a:lnTo>
                    <a:pt x="8263" y="196197"/>
                  </a:lnTo>
                  <a:lnTo>
                    <a:pt x="8179" y="196242"/>
                  </a:lnTo>
                  <a:lnTo>
                    <a:pt x="8103" y="196299"/>
                  </a:lnTo>
                  <a:lnTo>
                    <a:pt x="8032" y="196378"/>
                  </a:lnTo>
                  <a:lnTo>
                    <a:pt x="7965" y="196480"/>
                  </a:lnTo>
                  <a:lnTo>
                    <a:pt x="7907" y="196594"/>
                  </a:lnTo>
                  <a:lnTo>
                    <a:pt x="7854" y="196707"/>
                  </a:lnTo>
                  <a:lnTo>
                    <a:pt x="7805" y="196843"/>
                  </a:lnTo>
                  <a:lnTo>
                    <a:pt x="7840" y="186859"/>
                  </a:lnTo>
                  <a:lnTo>
                    <a:pt x="7880" y="176863"/>
                  </a:lnTo>
                  <a:lnTo>
                    <a:pt x="7960" y="156883"/>
                  </a:lnTo>
                  <a:close/>
                  <a:moveTo>
                    <a:pt x="27158" y="200202"/>
                  </a:moveTo>
                  <a:lnTo>
                    <a:pt x="27220" y="200815"/>
                  </a:lnTo>
                  <a:lnTo>
                    <a:pt x="27283" y="201427"/>
                  </a:lnTo>
                  <a:lnTo>
                    <a:pt x="27336" y="202051"/>
                  </a:lnTo>
                  <a:lnTo>
                    <a:pt x="27390" y="202664"/>
                  </a:lnTo>
                  <a:lnTo>
                    <a:pt x="27438" y="203277"/>
                  </a:lnTo>
                  <a:lnTo>
                    <a:pt x="27483" y="203901"/>
                  </a:lnTo>
                  <a:lnTo>
                    <a:pt x="27568" y="205137"/>
                  </a:lnTo>
                  <a:lnTo>
                    <a:pt x="26303" y="205035"/>
                  </a:lnTo>
                  <a:lnTo>
                    <a:pt x="25039" y="204944"/>
                  </a:lnTo>
                  <a:lnTo>
                    <a:pt x="23774" y="204865"/>
                  </a:lnTo>
                  <a:lnTo>
                    <a:pt x="22506" y="204820"/>
                  </a:lnTo>
                  <a:lnTo>
                    <a:pt x="22461" y="203685"/>
                  </a:lnTo>
                  <a:lnTo>
                    <a:pt x="22408" y="202550"/>
                  </a:lnTo>
                  <a:lnTo>
                    <a:pt x="22350" y="201427"/>
                  </a:lnTo>
                  <a:lnTo>
                    <a:pt x="22278" y="200304"/>
                  </a:lnTo>
                  <a:lnTo>
                    <a:pt x="24500" y="200247"/>
                  </a:lnTo>
                  <a:lnTo>
                    <a:pt x="26722" y="200202"/>
                  </a:lnTo>
                  <a:close/>
                  <a:moveTo>
                    <a:pt x="27688" y="207157"/>
                  </a:moveTo>
                  <a:lnTo>
                    <a:pt x="27732" y="208155"/>
                  </a:lnTo>
                  <a:lnTo>
                    <a:pt x="27768" y="209165"/>
                  </a:lnTo>
                  <a:lnTo>
                    <a:pt x="27804" y="210175"/>
                  </a:lnTo>
                  <a:lnTo>
                    <a:pt x="27826" y="211173"/>
                  </a:lnTo>
                  <a:lnTo>
                    <a:pt x="27844" y="212183"/>
                  </a:lnTo>
                  <a:lnTo>
                    <a:pt x="27853" y="213193"/>
                  </a:lnTo>
                  <a:lnTo>
                    <a:pt x="27857" y="214192"/>
                  </a:lnTo>
                  <a:lnTo>
                    <a:pt x="27853" y="215201"/>
                  </a:lnTo>
                  <a:lnTo>
                    <a:pt x="27203" y="215111"/>
                  </a:lnTo>
                  <a:lnTo>
                    <a:pt x="26557" y="215042"/>
                  </a:lnTo>
                  <a:lnTo>
                    <a:pt x="25907" y="214974"/>
                  </a:lnTo>
                  <a:lnTo>
                    <a:pt x="25261" y="214918"/>
                  </a:lnTo>
                  <a:lnTo>
                    <a:pt x="23966" y="214816"/>
                  </a:lnTo>
                  <a:lnTo>
                    <a:pt x="22670" y="214725"/>
                  </a:lnTo>
                  <a:lnTo>
                    <a:pt x="22670" y="213817"/>
                  </a:lnTo>
                  <a:lnTo>
                    <a:pt x="22670" y="212909"/>
                  </a:lnTo>
                  <a:lnTo>
                    <a:pt x="22666" y="212002"/>
                  </a:lnTo>
                  <a:lnTo>
                    <a:pt x="22661" y="211094"/>
                  </a:lnTo>
                  <a:lnTo>
                    <a:pt x="22652" y="210186"/>
                  </a:lnTo>
                  <a:lnTo>
                    <a:pt x="22639" y="209290"/>
                  </a:lnTo>
                  <a:lnTo>
                    <a:pt x="22626" y="208382"/>
                  </a:lnTo>
                  <a:lnTo>
                    <a:pt x="22603" y="207475"/>
                  </a:lnTo>
                  <a:lnTo>
                    <a:pt x="23877" y="207429"/>
                  </a:lnTo>
                  <a:lnTo>
                    <a:pt x="25146" y="207350"/>
                  </a:lnTo>
                  <a:lnTo>
                    <a:pt x="26419" y="207259"/>
                  </a:lnTo>
                  <a:lnTo>
                    <a:pt x="27688" y="207157"/>
                  </a:lnTo>
                  <a:close/>
                  <a:moveTo>
                    <a:pt x="26085" y="1"/>
                  </a:moveTo>
                  <a:lnTo>
                    <a:pt x="25965" y="12"/>
                  </a:lnTo>
                  <a:lnTo>
                    <a:pt x="25845" y="24"/>
                  </a:lnTo>
                  <a:lnTo>
                    <a:pt x="25724" y="46"/>
                  </a:lnTo>
                  <a:lnTo>
                    <a:pt x="25609" y="80"/>
                  </a:lnTo>
                  <a:lnTo>
                    <a:pt x="25493" y="114"/>
                  </a:lnTo>
                  <a:lnTo>
                    <a:pt x="25377" y="171"/>
                  </a:lnTo>
                  <a:lnTo>
                    <a:pt x="25257" y="228"/>
                  </a:lnTo>
                  <a:lnTo>
                    <a:pt x="25141" y="285"/>
                  </a:lnTo>
                  <a:lnTo>
                    <a:pt x="25025" y="364"/>
                  </a:lnTo>
                  <a:lnTo>
                    <a:pt x="24910" y="443"/>
                  </a:lnTo>
                  <a:lnTo>
                    <a:pt x="24794" y="523"/>
                  </a:lnTo>
                  <a:lnTo>
                    <a:pt x="24678" y="625"/>
                  </a:lnTo>
                  <a:lnTo>
                    <a:pt x="24567" y="727"/>
                  </a:lnTo>
                  <a:lnTo>
                    <a:pt x="24451" y="841"/>
                  </a:lnTo>
                  <a:lnTo>
                    <a:pt x="24340" y="954"/>
                  </a:lnTo>
                  <a:lnTo>
                    <a:pt x="24224" y="1079"/>
                  </a:lnTo>
                  <a:lnTo>
                    <a:pt x="24113" y="1215"/>
                  </a:lnTo>
                  <a:lnTo>
                    <a:pt x="24001" y="1351"/>
                  </a:lnTo>
                  <a:lnTo>
                    <a:pt x="23895" y="1499"/>
                  </a:lnTo>
                  <a:lnTo>
                    <a:pt x="23783" y="1646"/>
                  </a:lnTo>
                  <a:lnTo>
                    <a:pt x="23676" y="1805"/>
                  </a:lnTo>
                  <a:lnTo>
                    <a:pt x="23570" y="1964"/>
                  </a:lnTo>
                  <a:lnTo>
                    <a:pt x="23463" y="2145"/>
                  </a:lnTo>
                  <a:lnTo>
                    <a:pt x="23360" y="2316"/>
                  </a:lnTo>
                  <a:lnTo>
                    <a:pt x="23258" y="2497"/>
                  </a:lnTo>
                  <a:lnTo>
                    <a:pt x="23156" y="2690"/>
                  </a:lnTo>
                  <a:lnTo>
                    <a:pt x="23058" y="2883"/>
                  </a:lnTo>
                  <a:lnTo>
                    <a:pt x="22960" y="3087"/>
                  </a:lnTo>
                  <a:lnTo>
                    <a:pt x="22862" y="3291"/>
                  </a:lnTo>
                  <a:lnTo>
                    <a:pt x="22768" y="3507"/>
                  </a:lnTo>
                  <a:lnTo>
                    <a:pt x="22675" y="3722"/>
                  </a:lnTo>
                  <a:lnTo>
                    <a:pt x="22586" y="3949"/>
                  </a:lnTo>
                  <a:lnTo>
                    <a:pt x="22497" y="4176"/>
                  </a:lnTo>
                  <a:lnTo>
                    <a:pt x="22412" y="4415"/>
                  </a:lnTo>
                  <a:lnTo>
                    <a:pt x="22327" y="4653"/>
                  </a:lnTo>
                  <a:lnTo>
                    <a:pt x="22247" y="4891"/>
                  </a:lnTo>
                  <a:lnTo>
                    <a:pt x="22167" y="5141"/>
                  </a:lnTo>
                  <a:lnTo>
                    <a:pt x="22091" y="5390"/>
                  </a:lnTo>
                  <a:lnTo>
                    <a:pt x="22016" y="5651"/>
                  </a:lnTo>
                  <a:lnTo>
                    <a:pt x="21945" y="5912"/>
                  </a:lnTo>
                  <a:lnTo>
                    <a:pt x="21873" y="6185"/>
                  </a:lnTo>
                  <a:lnTo>
                    <a:pt x="21811" y="6457"/>
                  </a:lnTo>
                  <a:lnTo>
                    <a:pt x="21744" y="6729"/>
                  </a:lnTo>
                  <a:lnTo>
                    <a:pt x="21686" y="7001"/>
                  </a:lnTo>
                  <a:lnTo>
                    <a:pt x="21628" y="7285"/>
                  </a:lnTo>
                  <a:lnTo>
                    <a:pt x="21575" y="7580"/>
                  </a:lnTo>
                  <a:lnTo>
                    <a:pt x="21522" y="7864"/>
                  </a:lnTo>
                  <a:lnTo>
                    <a:pt x="21477" y="8159"/>
                  </a:lnTo>
                  <a:lnTo>
                    <a:pt x="21433" y="8465"/>
                  </a:lnTo>
                  <a:lnTo>
                    <a:pt x="21393" y="8760"/>
                  </a:lnTo>
                  <a:lnTo>
                    <a:pt x="21352" y="9066"/>
                  </a:lnTo>
                  <a:lnTo>
                    <a:pt x="21321" y="9373"/>
                  </a:lnTo>
                  <a:lnTo>
                    <a:pt x="21290" y="9691"/>
                  </a:lnTo>
                  <a:lnTo>
                    <a:pt x="21263" y="9997"/>
                  </a:lnTo>
                  <a:lnTo>
                    <a:pt x="21241" y="10315"/>
                  </a:lnTo>
                  <a:lnTo>
                    <a:pt x="21223" y="10632"/>
                  </a:lnTo>
                  <a:lnTo>
                    <a:pt x="21206" y="10961"/>
                  </a:lnTo>
                  <a:lnTo>
                    <a:pt x="21197" y="11279"/>
                  </a:lnTo>
                  <a:lnTo>
                    <a:pt x="21188" y="11608"/>
                  </a:lnTo>
                  <a:lnTo>
                    <a:pt x="21188" y="11937"/>
                  </a:lnTo>
                  <a:lnTo>
                    <a:pt x="21188" y="12266"/>
                  </a:lnTo>
                  <a:lnTo>
                    <a:pt x="21197" y="12606"/>
                  </a:lnTo>
                  <a:lnTo>
                    <a:pt x="21206" y="12935"/>
                  </a:lnTo>
                  <a:lnTo>
                    <a:pt x="21223" y="13276"/>
                  </a:lnTo>
                  <a:lnTo>
                    <a:pt x="21241" y="13616"/>
                  </a:lnTo>
                  <a:lnTo>
                    <a:pt x="21268" y="13957"/>
                  </a:lnTo>
                  <a:lnTo>
                    <a:pt x="21295" y="14297"/>
                  </a:lnTo>
                  <a:lnTo>
                    <a:pt x="21344" y="14774"/>
                  </a:lnTo>
                  <a:lnTo>
                    <a:pt x="21401" y="15239"/>
                  </a:lnTo>
                  <a:lnTo>
                    <a:pt x="21468" y="15693"/>
                  </a:lnTo>
                  <a:lnTo>
                    <a:pt x="21539" y="16124"/>
                  </a:lnTo>
                  <a:lnTo>
                    <a:pt x="21620" y="16555"/>
                  </a:lnTo>
                  <a:lnTo>
                    <a:pt x="21709" y="16975"/>
                  </a:lnTo>
                  <a:lnTo>
                    <a:pt x="21807" y="17383"/>
                  </a:lnTo>
                  <a:lnTo>
                    <a:pt x="21904" y="17769"/>
                  </a:lnTo>
                  <a:lnTo>
                    <a:pt x="22016" y="18143"/>
                  </a:lnTo>
                  <a:lnTo>
                    <a:pt x="22127" y="18518"/>
                  </a:lnTo>
                  <a:lnTo>
                    <a:pt x="22247" y="18858"/>
                  </a:lnTo>
                  <a:lnTo>
                    <a:pt x="22372" y="19198"/>
                  </a:lnTo>
                  <a:lnTo>
                    <a:pt x="22501" y="19516"/>
                  </a:lnTo>
                  <a:lnTo>
                    <a:pt x="22639" y="19823"/>
                  </a:lnTo>
                  <a:lnTo>
                    <a:pt x="22777" y="20106"/>
                  </a:lnTo>
                  <a:lnTo>
                    <a:pt x="22920" y="20378"/>
                  </a:lnTo>
                  <a:lnTo>
                    <a:pt x="23071" y="20628"/>
                  </a:lnTo>
                  <a:lnTo>
                    <a:pt x="23222" y="20866"/>
                  </a:lnTo>
                  <a:lnTo>
                    <a:pt x="23374" y="21082"/>
                  </a:lnTo>
                  <a:lnTo>
                    <a:pt x="23534" y="21275"/>
                  </a:lnTo>
                  <a:lnTo>
                    <a:pt x="23694" y="21456"/>
                  </a:lnTo>
                  <a:lnTo>
                    <a:pt x="23855" y="21615"/>
                  </a:lnTo>
                  <a:lnTo>
                    <a:pt x="24019" y="21751"/>
                  </a:lnTo>
                  <a:lnTo>
                    <a:pt x="24184" y="21865"/>
                  </a:lnTo>
                  <a:lnTo>
                    <a:pt x="24353" y="21967"/>
                  </a:lnTo>
                  <a:lnTo>
                    <a:pt x="24522" y="22035"/>
                  </a:lnTo>
                  <a:lnTo>
                    <a:pt x="24692" y="22092"/>
                  </a:lnTo>
                  <a:lnTo>
                    <a:pt x="24861" y="22126"/>
                  </a:lnTo>
                  <a:lnTo>
                    <a:pt x="25034" y="22126"/>
                  </a:lnTo>
                  <a:lnTo>
                    <a:pt x="25204" y="22114"/>
                  </a:lnTo>
                  <a:lnTo>
                    <a:pt x="25373" y="22069"/>
                  </a:lnTo>
                  <a:lnTo>
                    <a:pt x="25542" y="22001"/>
                  </a:lnTo>
                  <a:lnTo>
                    <a:pt x="25497" y="22512"/>
                  </a:lnTo>
                  <a:lnTo>
                    <a:pt x="25457" y="23022"/>
                  </a:lnTo>
                  <a:lnTo>
                    <a:pt x="25426" y="23533"/>
                  </a:lnTo>
                  <a:lnTo>
                    <a:pt x="25404" y="24055"/>
                  </a:lnTo>
                  <a:lnTo>
                    <a:pt x="25386" y="24577"/>
                  </a:lnTo>
                  <a:lnTo>
                    <a:pt x="25377" y="25098"/>
                  </a:lnTo>
                  <a:lnTo>
                    <a:pt x="25373" y="25632"/>
                  </a:lnTo>
                  <a:lnTo>
                    <a:pt x="25368" y="26154"/>
                  </a:lnTo>
                  <a:lnTo>
                    <a:pt x="25373" y="26687"/>
                  </a:lnTo>
                  <a:lnTo>
                    <a:pt x="25377" y="27220"/>
                  </a:lnTo>
                  <a:lnTo>
                    <a:pt x="25391" y="28275"/>
                  </a:lnTo>
                  <a:lnTo>
                    <a:pt x="25408" y="29330"/>
                  </a:lnTo>
                  <a:lnTo>
                    <a:pt x="25422" y="30374"/>
                  </a:lnTo>
                  <a:lnTo>
                    <a:pt x="25435" y="31407"/>
                  </a:lnTo>
                  <a:lnTo>
                    <a:pt x="25448" y="32439"/>
                  </a:lnTo>
                  <a:lnTo>
                    <a:pt x="25488" y="34504"/>
                  </a:lnTo>
                  <a:lnTo>
                    <a:pt x="25533" y="36569"/>
                  </a:lnTo>
                  <a:lnTo>
                    <a:pt x="25578" y="38646"/>
                  </a:lnTo>
                  <a:lnTo>
                    <a:pt x="25368" y="38589"/>
                  </a:lnTo>
                  <a:lnTo>
                    <a:pt x="25172" y="38555"/>
                  </a:lnTo>
                  <a:lnTo>
                    <a:pt x="24807" y="38521"/>
                  </a:lnTo>
                  <a:lnTo>
                    <a:pt x="24464" y="38521"/>
                  </a:lnTo>
                  <a:lnTo>
                    <a:pt x="24295" y="38532"/>
                  </a:lnTo>
                  <a:lnTo>
                    <a:pt x="24122" y="38543"/>
                  </a:lnTo>
                  <a:lnTo>
                    <a:pt x="23952" y="38566"/>
                  </a:lnTo>
                  <a:lnTo>
                    <a:pt x="23779" y="38600"/>
                  </a:lnTo>
                  <a:lnTo>
                    <a:pt x="23610" y="38646"/>
                  </a:lnTo>
                  <a:lnTo>
                    <a:pt x="23436" y="38691"/>
                  </a:lnTo>
                  <a:lnTo>
                    <a:pt x="23267" y="38748"/>
                  </a:lnTo>
                  <a:lnTo>
                    <a:pt x="23098" y="38816"/>
                  </a:lnTo>
                  <a:lnTo>
                    <a:pt x="22928" y="38895"/>
                  </a:lnTo>
                  <a:lnTo>
                    <a:pt x="22759" y="38986"/>
                  </a:lnTo>
                  <a:lnTo>
                    <a:pt x="22595" y="39077"/>
                  </a:lnTo>
                  <a:lnTo>
                    <a:pt x="22430" y="39190"/>
                  </a:lnTo>
                  <a:lnTo>
                    <a:pt x="22270" y="39315"/>
                  </a:lnTo>
                  <a:lnTo>
                    <a:pt x="22105" y="39440"/>
                  </a:lnTo>
                  <a:lnTo>
                    <a:pt x="21949" y="39587"/>
                  </a:lnTo>
                  <a:lnTo>
                    <a:pt x="21793" y="39746"/>
                  </a:lnTo>
                  <a:lnTo>
                    <a:pt x="21637" y="39928"/>
                  </a:lnTo>
                  <a:lnTo>
                    <a:pt x="21486" y="40109"/>
                  </a:lnTo>
                  <a:lnTo>
                    <a:pt x="21335" y="40313"/>
                  </a:lnTo>
                  <a:lnTo>
                    <a:pt x="21192" y="40529"/>
                  </a:lnTo>
                  <a:lnTo>
                    <a:pt x="21045" y="40767"/>
                  </a:lnTo>
                  <a:lnTo>
                    <a:pt x="20907" y="41017"/>
                  </a:lnTo>
                  <a:lnTo>
                    <a:pt x="20774" y="41278"/>
                  </a:lnTo>
                  <a:lnTo>
                    <a:pt x="20640" y="41562"/>
                  </a:lnTo>
                  <a:lnTo>
                    <a:pt x="20511" y="41857"/>
                  </a:lnTo>
                  <a:lnTo>
                    <a:pt x="20386" y="42174"/>
                  </a:lnTo>
                  <a:lnTo>
                    <a:pt x="20266" y="42515"/>
                  </a:lnTo>
                  <a:lnTo>
                    <a:pt x="20150" y="42866"/>
                  </a:lnTo>
                  <a:lnTo>
                    <a:pt x="20039" y="43241"/>
                  </a:lnTo>
                  <a:lnTo>
                    <a:pt x="19932" y="43638"/>
                  </a:lnTo>
                  <a:lnTo>
                    <a:pt x="19865" y="43899"/>
                  </a:lnTo>
                  <a:lnTo>
                    <a:pt x="19803" y="44171"/>
                  </a:lnTo>
                  <a:lnTo>
                    <a:pt x="19745" y="44443"/>
                  </a:lnTo>
                  <a:lnTo>
                    <a:pt x="19687" y="44716"/>
                  </a:lnTo>
                  <a:lnTo>
                    <a:pt x="19634" y="44999"/>
                  </a:lnTo>
                  <a:lnTo>
                    <a:pt x="19585" y="45272"/>
                  </a:lnTo>
                  <a:lnTo>
                    <a:pt x="19536" y="45555"/>
                  </a:lnTo>
                  <a:lnTo>
                    <a:pt x="19496" y="45839"/>
                  </a:lnTo>
                  <a:lnTo>
                    <a:pt x="19456" y="46134"/>
                  </a:lnTo>
                  <a:lnTo>
                    <a:pt x="19420" y="46418"/>
                  </a:lnTo>
                  <a:lnTo>
                    <a:pt x="19385" y="46713"/>
                  </a:lnTo>
                  <a:lnTo>
                    <a:pt x="19358" y="46996"/>
                  </a:lnTo>
                  <a:lnTo>
                    <a:pt x="19331" y="47291"/>
                  </a:lnTo>
                  <a:lnTo>
                    <a:pt x="19309" y="47586"/>
                  </a:lnTo>
                  <a:lnTo>
                    <a:pt x="19291" y="47881"/>
                  </a:lnTo>
                  <a:lnTo>
                    <a:pt x="19278" y="48176"/>
                  </a:lnTo>
                  <a:lnTo>
                    <a:pt x="19269" y="48471"/>
                  </a:lnTo>
                  <a:lnTo>
                    <a:pt x="19260" y="48766"/>
                  </a:lnTo>
                  <a:lnTo>
                    <a:pt x="19255" y="49061"/>
                  </a:lnTo>
                  <a:lnTo>
                    <a:pt x="19255" y="49356"/>
                  </a:lnTo>
                  <a:lnTo>
                    <a:pt x="19260" y="49651"/>
                  </a:lnTo>
                  <a:lnTo>
                    <a:pt x="19269" y="49935"/>
                  </a:lnTo>
                  <a:lnTo>
                    <a:pt x="19282" y="50230"/>
                  </a:lnTo>
                  <a:lnTo>
                    <a:pt x="19296" y="50525"/>
                  </a:lnTo>
                  <a:lnTo>
                    <a:pt x="19318" y="50820"/>
                  </a:lnTo>
                  <a:lnTo>
                    <a:pt x="19340" y="51115"/>
                  </a:lnTo>
                  <a:lnTo>
                    <a:pt x="19371" y="51399"/>
                  </a:lnTo>
                  <a:lnTo>
                    <a:pt x="19402" y="51682"/>
                  </a:lnTo>
                  <a:lnTo>
                    <a:pt x="19438" y="51977"/>
                  </a:lnTo>
                  <a:lnTo>
                    <a:pt x="19478" y="52261"/>
                  </a:lnTo>
                  <a:lnTo>
                    <a:pt x="19523" y="52544"/>
                  </a:lnTo>
                  <a:lnTo>
                    <a:pt x="19572" y="52817"/>
                  </a:lnTo>
                  <a:lnTo>
                    <a:pt x="19273" y="53032"/>
                  </a:lnTo>
                  <a:lnTo>
                    <a:pt x="18984" y="53248"/>
                  </a:lnTo>
                  <a:lnTo>
                    <a:pt x="18690" y="53475"/>
                  </a:lnTo>
                  <a:lnTo>
                    <a:pt x="18401" y="53713"/>
                  </a:lnTo>
                  <a:lnTo>
                    <a:pt x="18111" y="53974"/>
                  </a:lnTo>
                  <a:lnTo>
                    <a:pt x="17826" y="54224"/>
                  </a:lnTo>
                  <a:lnTo>
                    <a:pt x="17541" y="54496"/>
                  </a:lnTo>
                  <a:lnTo>
                    <a:pt x="17261" y="54780"/>
                  </a:lnTo>
                  <a:lnTo>
                    <a:pt x="16980" y="55075"/>
                  </a:lnTo>
                  <a:lnTo>
                    <a:pt x="16700" y="55370"/>
                  </a:lnTo>
                  <a:lnTo>
                    <a:pt x="16424" y="55687"/>
                  </a:lnTo>
                  <a:lnTo>
                    <a:pt x="16152" y="56005"/>
                  </a:lnTo>
                  <a:lnTo>
                    <a:pt x="15881" y="56334"/>
                  </a:lnTo>
                  <a:lnTo>
                    <a:pt x="15609" y="56686"/>
                  </a:lnTo>
                  <a:lnTo>
                    <a:pt x="15342" y="57038"/>
                  </a:lnTo>
                  <a:lnTo>
                    <a:pt x="15079" y="57401"/>
                  </a:lnTo>
                  <a:lnTo>
                    <a:pt x="14817" y="57775"/>
                  </a:lnTo>
                  <a:lnTo>
                    <a:pt x="14558" y="58161"/>
                  </a:lnTo>
                  <a:lnTo>
                    <a:pt x="14305" y="58558"/>
                  </a:lnTo>
                  <a:lnTo>
                    <a:pt x="14051" y="58966"/>
                  </a:lnTo>
                  <a:lnTo>
                    <a:pt x="13802" y="59375"/>
                  </a:lnTo>
                  <a:lnTo>
                    <a:pt x="13552" y="59806"/>
                  </a:lnTo>
                  <a:lnTo>
                    <a:pt x="13312" y="60248"/>
                  </a:lnTo>
                  <a:lnTo>
                    <a:pt x="13067" y="60691"/>
                  </a:lnTo>
                  <a:lnTo>
                    <a:pt x="12831" y="61156"/>
                  </a:lnTo>
                  <a:lnTo>
                    <a:pt x="12600" y="61621"/>
                  </a:lnTo>
                  <a:lnTo>
                    <a:pt x="12368" y="62098"/>
                  </a:lnTo>
                  <a:lnTo>
                    <a:pt x="12141" y="62597"/>
                  </a:lnTo>
                  <a:lnTo>
                    <a:pt x="11914" y="63096"/>
                  </a:lnTo>
                  <a:lnTo>
                    <a:pt x="11696" y="63607"/>
                  </a:lnTo>
                  <a:lnTo>
                    <a:pt x="11478" y="64129"/>
                  </a:lnTo>
                  <a:lnTo>
                    <a:pt x="11264" y="64673"/>
                  </a:lnTo>
                  <a:lnTo>
                    <a:pt x="11055" y="65218"/>
                  </a:lnTo>
                  <a:lnTo>
                    <a:pt x="10850" y="65774"/>
                  </a:lnTo>
                  <a:lnTo>
                    <a:pt x="10650" y="66341"/>
                  </a:lnTo>
                  <a:lnTo>
                    <a:pt x="10454" y="66920"/>
                  </a:lnTo>
                  <a:lnTo>
                    <a:pt x="10262" y="67510"/>
                  </a:lnTo>
                  <a:lnTo>
                    <a:pt x="10071" y="68111"/>
                  </a:lnTo>
                  <a:lnTo>
                    <a:pt x="9888" y="68713"/>
                  </a:lnTo>
                  <a:lnTo>
                    <a:pt x="9706" y="69337"/>
                  </a:lnTo>
                  <a:lnTo>
                    <a:pt x="9532" y="69972"/>
                  </a:lnTo>
                  <a:lnTo>
                    <a:pt x="9358" y="70619"/>
                  </a:lnTo>
                  <a:lnTo>
                    <a:pt x="9194" y="71277"/>
                  </a:lnTo>
                  <a:lnTo>
                    <a:pt x="9033" y="71935"/>
                  </a:lnTo>
                  <a:lnTo>
                    <a:pt x="8873" y="72616"/>
                  </a:lnTo>
                  <a:lnTo>
                    <a:pt x="8722" y="73308"/>
                  </a:lnTo>
                  <a:lnTo>
                    <a:pt x="8575" y="74000"/>
                  </a:lnTo>
                  <a:lnTo>
                    <a:pt x="8432" y="74715"/>
                  </a:lnTo>
                  <a:lnTo>
                    <a:pt x="8294" y="75441"/>
                  </a:lnTo>
                  <a:lnTo>
                    <a:pt x="8161" y="76167"/>
                  </a:lnTo>
                  <a:lnTo>
                    <a:pt x="8036" y="76916"/>
                  </a:lnTo>
                  <a:lnTo>
                    <a:pt x="7916" y="77665"/>
                  </a:lnTo>
                  <a:lnTo>
                    <a:pt x="7796" y="78436"/>
                  </a:lnTo>
                  <a:lnTo>
                    <a:pt x="7684" y="79208"/>
                  </a:lnTo>
                  <a:lnTo>
                    <a:pt x="7582" y="80002"/>
                  </a:lnTo>
                  <a:lnTo>
                    <a:pt x="7480" y="80807"/>
                  </a:lnTo>
                  <a:lnTo>
                    <a:pt x="7386" y="81613"/>
                  </a:lnTo>
                  <a:lnTo>
                    <a:pt x="7297" y="82441"/>
                  </a:lnTo>
                  <a:lnTo>
                    <a:pt x="7212" y="83270"/>
                  </a:lnTo>
                  <a:lnTo>
                    <a:pt x="7137" y="84121"/>
                  </a:lnTo>
                  <a:lnTo>
                    <a:pt x="7066" y="84971"/>
                  </a:lnTo>
                  <a:lnTo>
                    <a:pt x="6999" y="85845"/>
                  </a:lnTo>
                  <a:lnTo>
                    <a:pt x="6941" y="86730"/>
                  </a:lnTo>
                  <a:lnTo>
                    <a:pt x="6887" y="87615"/>
                  </a:lnTo>
                  <a:lnTo>
                    <a:pt x="6812" y="89079"/>
                  </a:lnTo>
                  <a:lnTo>
                    <a:pt x="6741" y="90542"/>
                  </a:lnTo>
                  <a:lnTo>
                    <a:pt x="6678" y="92006"/>
                  </a:lnTo>
                  <a:lnTo>
                    <a:pt x="6620" y="93481"/>
                  </a:lnTo>
                  <a:lnTo>
                    <a:pt x="6571" y="94956"/>
                  </a:lnTo>
                  <a:lnTo>
                    <a:pt x="6522" y="96442"/>
                  </a:lnTo>
                  <a:lnTo>
                    <a:pt x="6487" y="97917"/>
                  </a:lnTo>
                  <a:lnTo>
                    <a:pt x="6451" y="99415"/>
                  </a:lnTo>
                  <a:lnTo>
                    <a:pt x="6420" y="100901"/>
                  </a:lnTo>
                  <a:lnTo>
                    <a:pt x="6398" y="102399"/>
                  </a:lnTo>
                  <a:lnTo>
                    <a:pt x="6375" y="103897"/>
                  </a:lnTo>
                  <a:lnTo>
                    <a:pt x="6358" y="105394"/>
                  </a:lnTo>
                  <a:lnTo>
                    <a:pt x="6349" y="106892"/>
                  </a:lnTo>
                  <a:lnTo>
                    <a:pt x="6340" y="108401"/>
                  </a:lnTo>
                  <a:lnTo>
                    <a:pt x="6331" y="109899"/>
                  </a:lnTo>
                  <a:lnTo>
                    <a:pt x="6326" y="111408"/>
                  </a:lnTo>
                  <a:lnTo>
                    <a:pt x="6331" y="114414"/>
                  </a:lnTo>
                  <a:lnTo>
                    <a:pt x="6340" y="117432"/>
                  </a:lnTo>
                  <a:lnTo>
                    <a:pt x="6353" y="120439"/>
                  </a:lnTo>
                  <a:lnTo>
                    <a:pt x="6367" y="123446"/>
                  </a:lnTo>
                  <a:lnTo>
                    <a:pt x="6384" y="126441"/>
                  </a:lnTo>
                  <a:lnTo>
                    <a:pt x="6402" y="129437"/>
                  </a:lnTo>
                  <a:lnTo>
                    <a:pt x="6411" y="132409"/>
                  </a:lnTo>
                  <a:lnTo>
                    <a:pt x="6416" y="135382"/>
                  </a:lnTo>
                  <a:lnTo>
                    <a:pt x="6291" y="135189"/>
                  </a:lnTo>
                  <a:lnTo>
                    <a:pt x="6166" y="135019"/>
                  </a:lnTo>
                  <a:lnTo>
                    <a:pt x="6042" y="134860"/>
                  </a:lnTo>
                  <a:lnTo>
                    <a:pt x="5912" y="134713"/>
                  </a:lnTo>
                  <a:lnTo>
                    <a:pt x="5783" y="134576"/>
                  </a:lnTo>
                  <a:lnTo>
                    <a:pt x="5654" y="134463"/>
                  </a:lnTo>
                  <a:lnTo>
                    <a:pt x="5525" y="134361"/>
                  </a:lnTo>
                  <a:lnTo>
                    <a:pt x="5396" y="134270"/>
                  </a:lnTo>
                  <a:lnTo>
                    <a:pt x="5267" y="134191"/>
                  </a:lnTo>
                  <a:lnTo>
                    <a:pt x="5133" y="134123"/>
                  </a:lnTo>
                  <a:lnTo>
                    <a:pt x="5000" y="134077"/>
                  </a:lnTo>
                  <a:lnTo>
                    <a:pt x="4871" y="134032"/>
                  </a:lnTo>
                  <a:lnTo>
                    <a:pt x="4737" y="134009"/>
                  </a:lnTo>
                  <a:lnTo>
                    <a:pt x="4604" y="133998"/>
                  </a:lnTo>
                  <a:lnTo>
                    <a:pt x="4470" y="134009"/>
                  </a:lnTo>
                  <a:lnTo>
                    <a:pt x="4336" y="134020"/>
                  </a:lnTo>
                  <a:lnTo>
                    <a:pt x="4203" y="134054"/>
                  </a:lnTo>
                  <a:lnTo>
                    <a:pt x="4069" y="134100"/>
                  </a:lnTo>
                  <a:lnTo>
                    <a:pt x="3936" y="134157"/>
                  </a:lnTo>
                  <a:lnTo>
                    <a:pt x="3802" y="134236"/>
                  </a:lnTo>
                  <a:lnTo>
                    <a:pt x="3669" y="134315"/>
                  </a:lnTo>
                  <a:lnTo>
                    <a:pt x="3539" y="134418"/>
                  </a:lnTo>
                  <a:lnTo>
                    <a:pt x="3406" y="134531"/>
                  </a:lnTo>
                  <a:lnTo>
                    <a:pt x="3272" y="134656"/>
                  </a:lnTo>
                  <a:lnTo>
                    <a:pt x="3143" y="134803"/>
                  </a:lnTo>
                  <a:lnTo>
                    <a:pt x="3010" y="134951"/>
                  </a:lnTo>
                  <a:lnTo>
                    <a:pt x="2881" y="135121"/>
                  </a:lnTo>
                  <a:lnTo>
                    <a:pt x="2751" y="135303"/>
                  </a:lnTo>
                  <a:lnTo>
                    <a:pt x="2622" y="135507"/>
                  </a:lnTo>
                  <a:lnTo>
                    <a:pt x="2498" y="135711"/>
                  </a:lnTo>
                  <a:lnTo>
                    <a:pt x="2369" y="135938"/>
                  </a:lnTo>
                  <a:lnTo>
                    <a:pt x="2244" y="136176"/>
                  </a:lnTo>
                  <a:lnTo>
                    <a:pt x="2150" y="136358"/>
                  </a:lnTo>
                  <a:lnTo>
                    <a:pt x="2057" y="136551"/>
                  </a:lnTo>
                  <a:lnTo>
                    <a:pt x="1972" y="136743"/>
                  </a:lnTo>
                  <a:lnTo>
                    <a:pt x="1883" y="136948"/>
                  </a:lnTo>
                  <a:lnTo>
                    <a:pt x="1799" y="137152"/>
                  </a:lnTo>
                  <a:lnTo>
                    <a:pt x="1719" y="137367"/>
                  </a:lnTo>
                  <a:lnTo>
                    <a:pt x="1643" y="137583"/>
                  </a:lnTo>
                  <a:lnTo>
                    <a:pt x="1567" y="137799"/>
                  </a:lnTo>
                  <a:lnTo>
                    <a:pt x="1491" y="138026"/>
                  </a:lnTo>
                  <a:lnTo>
                    <a:pt x="1420" y="138241"/>
                  </a:lnTo>
                  <a:lnTo>
                    <a:pt x="1349" y="138479"/>
                  </a:lnTo>
                  <a:lnTo>
                    <a:pt x="1282" y="138706"/>
                  </a:lnTo>
                  <a:lnTo>
                    <a:pt x="1158" y="139183"/>
                  </a:lnTo>
                  <a:lnTo>
                    <a:pt x="1037" y="139682"/>
                  </a:lnTo>
                  <a:lnTo>
                    <a:pt x="931" y="140181"/>
                  </a:lnTo>
                  <a:lnTo>
                    <a:pt x="828" y="140703"/>
                  </a:lnTo>
                  <a:lnTo>
                    <a:pt x="730" y="141225"/>
                  </a:lnTo>
                  <a:lnTo>
                    <a:pt x="646" y="141770"/>
                  </a:lnTo>
                  <a:lnTo>
                    <a:pt x="565" y="142314"/>
                  </a:lnTo>
                  <a:lnTo>
                    <a:pt x="490" y="142870"/>
                  </a:lnTo>
                  <a:lnTo>
                    <a:pt x="423" y="143438"/>
                  </a:lnTo>
                  <a:lnTo>
                    <a:pt x="365" y="144016"/>
                  </a:lnTo>
                  <a:lnTo>
                    <a:pt x="307" y="144595"/>
                  </a:lnTo>
                  <a:lnTo>
                    <a:pt x="258" y="145174"/>
                  </a:lnTo>
                  <a:lnTo>
                    <a:pt x="218" y="145764"/>
                  </a:lnTo>
                  <a:lnTo>
                    <a:pt x="178" y="146365"/>
                  </a:lnTo>
                  <a:lnTo>
                    <a:pt x="142" y="146966"/>
                  </a:lnTo>
                  <a:lnTo>
                    <a:pt x="116" y="147568"/>
                  </a:lnTo>
                  <a:lnTo>
                    <a:pt x="89" y="148169"/>
                  </a:lnTo>
                  <a:lnTo>
                    <a:pt x="67" y="148782"/>
                  </a:lnTo>
                  <a:lnTo>
                    <a:pt x="49" y="149383"/>
                  </a:lnTo>
                  <a:lnTo>
                    <a:pt x="36" y="149996"/>
                  </a:lnTo>
                  <a:lnTo>
                    <a:pt x="22" y="150597"/>
                  </a:lnTo>
                  <a:lnTo>
                    <a:pt x="13" y="151198"/>
                  </a:lnTo>
                  <a:lnTo>
                    <a:pt x="4" y="152401"/>
                  </a:lnTo>
                  <a:lnTo>
                    <a:pt x="0" y="153581"/>
                  </a:lnTo>
                  <a:lnTo>
                    <a:pt x="0" y="154511"/>
                  </a:lnTo>
                  <a:lnTo>
                    <a:pt x="9" y="155476"/>
                  </a:lnTo>
                  <a:lnTo>
                    <a:pt x="31" y="156486"/>
                  </a:lnTo>
                  <a:lnTo>
                    <a:pt x="58" y="157529"/>
                  </a:lnTo>
                  <a:lnTo>
                    <a:pt x="98" y="158596"/>
                  </a:lnTo>
                  <a:lnTo>
                    <a:pt x="147" y="159685"/>
                  </a:lnTo>
                  <a:lnTo>
                    <a:pt x="209" y="160797"/>
                  </a:lnTo>
                  <a:lnTo>
                    <a:pt x="245" y="161353"/>
                  </a:lnTo>
                  <a:lnTo>
                    <a:pt x="280" y="161920"/>
                  </a:lnTo>
                  <a:lnTo>
                    <a:pt x="321" y="162476"/>
                  </a:lnTo>
                  <a:lnTo>
                    <a:pt x="365" y="163032"/>
                  </a:lnTo>
                  <a:lnTo>
                    <a:pt x="410" y="163600"/>
                  </a:lnTo>
                  <a:lnTo>
                    <a:pt x="459" y="164155"/>
                  </a:lnTo>
                  <a:lnTo>
                    <a:pt x="508" y="164711"/>
                  </a:lnTo>
                  <a:lnTo>
                    <a:pt x="565" y="165267"/>
                  </a:lnTo>
                  <a:lnTo>
                    <a:pt x="623" y="165823"/>
                  </a:lnTo>
                  <a:lnTo>
                    <a:pt x="686" y="166368"/>
                  </a:lnTo>
                  <a:lnTo>
                    <a:pt x="748" y="166913"/>
                  </a:lnTo>
                  <a:lnTo>
                    <a:pt x="815" y="167446"/>
                  </a:lnTo>
                  <a:lnTo>
                    <a:pt x="886" y="167979"/>
                  </a:lnTo>
                  <a:lnTo>
                    <a:pt x="962" y="168501"/>
                  </a:lnTo>
                  <a:lnTo>
                    <a:pt x="1037" y="169023"/>
                  </a:lnTo>
                  <a:lnTo>
                    <a:pt x="1122" y="169522"/>
                  </a:lnTo>
                  <a:lnTo>
                    <a:pt x="1207" y="170021"/>
                  </a:lnTo>
                  <a:lnTo>
                    <a:pt x="1296" y="170509"/>
                  </a:lnTo>
                  <a:lnTo>
                    <a:pt x="1385" y="170986"/>
                  </a:lnTo>
                  <a:lnTo>
                    <a:pt x="1483" y="171451"/>
                  </a:lnTo>
                  <a:lnTo>
                    <a:pt x="1581" y="171905"/>
                  </a:lnTo>
                  <a:lnTo>
                    <a:pt x="1683" y="172347"/>
                  </a:lnTo>
                  <a:lnTo>
                    <a:pt x="1790" y="172767"/>
                  </a:lnTo>
                  <a:lnTo>
                    <a:pt x="1901" y="173176"/>
                  </a:lnTo>
                  <a:lnTo>
                    <a:pt x="2017" y="173573"/>
                  </a:lnTo>
                  <a:lnTo>
                    <a:pt x="2133" y="173958"/>
                  </a:lnTo>
                  <a:lnTo>
                    <a:pt x="2257" y="174322"/>
                  </a:lnTo>
                  <a:lnTo>
                    <a:pt x="2382" y="174662"/>
                  </a:lnTo>
                  <a:lnTo>
                    <a:pt x="2511" y="174991"/>
                  </a:lnTo>
                  <a:lnTo>
                    <a:pt x="2649" y="175297"/>
                  </a:lnTo>
                  <a:lnTo>
                    <a:pt x="2787" y="175592"/>
                  </a:lnTo>
                  <a:lnTo>
                    <a:pt x="2930" y="175853"/>
                  </a:lnTo>
                  <a:lnTo>
                    <a:pt x="3076" y="176103"/>
                  </a:lnTo>
                  <a:lnTo>
                    <a:pt x="3228" y="176330"/>
                  </a:lnTo>
                  <a:lnTo>
                    <a:pt x="3384" y="176534"/>
                  </a:lnTo>
                  <a:lnTo>
                    <a:pt x="3544" y="176704"/>
                  </a:lnTo>
                  <a:lnTo>
                    <a:pt x="3709" y="176863"/>
                  </a:lnTo>
                  <a:lnTo>
                    <a:pt x="3793" y="176931"/>
                  </a:lnTo>
                  <a:lnTo>
                    <a:pt x="3878" y="176988"/>
                  </a:lnTo>
                  <a:lnTo>
                    <a:pt x="3962" y="177045"/>
                  </a:lnTo>
                  <a:lnTo>
                    <a:pt x="4051" y="177101"/>
                  </a:lnTo>
                  <a:lnTo>
                    <a:pt x="4140" y="177135"/>
                  </a:lnTo>
                  <a:lnTo>
                    <a:pt x="4230" y="177169"/>
                  </a:lnTo>
                  <a:lnTo>
                    <a:pt x="4319" y="177203"/>
                  </a:lnTo>
                  <a:lnTo>
                    <a:pt x="4412" y="177226"/>
                  </a:lnTo>
                  <a:lnTo>
                    <a:pt x="4506" y="177237"/>
                  </a:lnTo>
                  <a:lnTo>
                    <a:pt x="4599" y="177249"/>
                  </a:lnTo>
                  <a:lnTo>
                    <a:pt x="4693" y="177249"/>
                  </a:lnTo>
                  <a:lnTo>
                    <a:pt x="4791" y="177237"/>
                  </a:lnTo>
                  <a:lnTo>
                    <a:pt x="4888" y="177226"/>
                  </a:lnTo>
                  <a:lnTo>
                    <a:pt x="4986" y="177203"/>
                  </a:lnTo>
                  <a:lnTo>
                    <a:pt x="5089" y="177181"/>
                  </a:lnTo>
                  <a:lnTo>
                    <a:pt x="5187" y="177135"/>
                  </a:lnTo>
                  <a:lnTo>
                    <a:pt x="5294" y="177090"/>
                  </a:lnTo>
                  <a:lnTo>
                    <a:pt x="5396" y="177045"/>
                  </a:lnTo>
                  <a:lnTo>
                    <a:pt x="5498" y="176988"/>
                  </a:lnTo>
                  <a:lnTo>
                    <a:pt x="5605" y="176920"/>
                  </a:lnTo>
                  <a:lnTo>
                    <a:pt x="5712" y="176840"/>
                  </a:lnTo>
                  <a:lnTo>
                    <a:pt x="5823" y="176750"/>
                  </a:lnTo>
                  <a:lnTo>
                    <a:pt x="5935" y="176659"/>
                  </a:lnTo>
                  <a:lnTo>
                    <a:pt x="6046" y="176557"/>
                  </a:lnTo>
                  <a:lnTo>
                    <a:pt x="6269" y="176330"/>
                  </a:lnTo>
                  <a:lnTo>
                    <a:pt x="6246" y="181935"/>
                  </a:lnTo>
                  <a:lnTo>
                    <a:pt x="6220" y="187528"/>
                  </a:lnTo>
                  <a:lnTo>
                    <a:pt x="6180" y="198716"/>
                  </a:lnTo>
                  <a:lnTo>
                    <a:pt x="6184" y="198942"/>
                  </a:lnTo>
                  <a:lnTo>
                    <a:pt x="6193" y="199169"/>
                  </a:lnTo>
                  <a:lnTo>
                    <a:pt x="6211" y="199374"/>
                  </a:lnTo>
                  <a:lnTo>
                    <a:pt x="6233" y="199566"/>
                  </a:lnTo>
                  <a:lnTo>
                    <a:pt x="6264" y="199748"/>
                  </a:lnTo>
                  <a:lnTo>
                    <a:pt x="6300" y="199918"/>
                  </a:lnTo>
                  <a:lnTo>
                    <a:pt x="6340" y="200066"/>
                  </a:lnTo>
                  <a:lnTo>
                    <a:pt x="6384" y="200202"/>
                  </a:lnTo>
                  <a:lnTo>
                    <a:pt x="6433" y="200327"/>
                  </a:lnTo>
                  <a:lnTo>
                    <a:pt x="6487" y="200440"/>
                  </a:lnTo>
                  <a:lnTo>
                    <a:pt x="6540" y="200531"/>
                  </a:lnTo>
                  <a:lnTo>
                    <a:pt x="6603" y="200622"/>
                  </a:lnTo>
                  <a:lnTo>
                    <a:pt x="6660" y="200690"/>
                  </a:lnTo>
                  <a:lnTo>
                    <a:pt x="6727" y="200746"/>
                  </a:lnTo>
                  <a:lnTo>
                    <a:pt x="6794" y="200780"/>
                  </a:lnTo>
                  <a:lnTo>
                    <a:pt x="6861" y="200815"/>
                  </a:lnTo>
                  <a:lnTo>
                    <a:pt x="6928" y="200826"/>
                  </a:lnTo>
                  <a:lnTo>
                    <a:pt x="6994" y="200826"/>
                  </a:lnTo>
                  <a:lnTo>
                    <a:pt x="7061" y="200815"/>
                  </a:lnTo>
                  <a:lnTo>
                    <a:pt x="7128" y="200792"/>
                  </a:lnTo>
                  <a:lnTo>
                    <a:pt x="7195" y="200746"/>
                  </a:lnTo>
                  <a:lnTo>
                    <a:pt x="7261" y="200701"/>
                  </a:lnTo>
                  <a:lnTo>
                    <a:pt x="7324" y="200633"/>
                  </a:lnTo>
                  <a:lnTo>
                    <a:pt x="7386" y="200554"/>
                  </a:lnTo>
                  <a:lnTo>
                    <a:pt x="7444" y="200463"/>
                  </a:lnTo>
                  <a:lnTo>
                    <a:pt x="7502" y="200349"/>
                  </a:lnTo>
                  <a:lnTo>
                    <a:pt x="7551" y="200236"/>
                  </a:lnTo>
                  <a:lnTo>
                    <a:pt x="7600" y="200100"/>
                  </a:lnTo>
                  <a:lnTo>
                    <a:pt x="7644" y="199952"/>
                  </a:lnTo>
                  <a:lnTo>
                    <a:pt x="7680" y="199793"/>
                  </a:lnTo>
                  <a:lnTo>
                    <a:pt x="7716" y="199612"/>
                  </a:lnTo>
                  <a:lnTo>
                    <a:pt x="7742" y="199430"/>
                  </a:lnTo>
                  <a:lnTo>
                    <a:pt x="7787" y="199623"/>
                  </a:lnTo>
                  <a:lnTo>
                    <a:pt x="7814" y="199714"/>
                  </a:lnTo>
                  <a:lnTo>
                    <a:pt x="7840" y="199793"/>
                  </a:lnTo>
                  <a:lnTo>
                    <a:pt x="7871" y="199873"/>
                  </a:lnTo>
                  <a:lnTo>
                    <a:pt x="7903" y="199952"/>
                  </a:lnTo>
                  <a:lnTo>
                    <a:pt x="7938" y="200020"/>
                  </a:lnTo>
                  <a:lnTo>
                    <a:pt x="7974" y="200088"/>
                  </a:lnTo>
                  <a:lnTo>
                    <a:pt x="8014" y="200145"/>
                  </a:lnTo>
                  <a:lnTo>
                    <a:pt x="8058" y="200202"/>
                  </a:lnTo>
                  <a:lnTo>
                    <a:pt x="8098" y="200247"/>
                  </a:lnTo>
                  <a:lnTo>
                    <a:pt x="8147" y="200281"/>
                  </a:lnTo>
                  <a:lnTo>
                    <a:pt x="8192" y="200304"/>
                  </a:lnTo>
                  <a:lnTo>
                    <a:pt x="8245" y="200327"/>
                  </a:lnTo>
                  <a:lnTo>
                    <a:pt x="8299" y="200349"/>
                  </a:lnTo>
                  <a:lnTo>
                    <a:pt x="8352" y="200349"/>
                  </a:lnTo>
                  <a:lnTo>
                    <a:pt x="9149" y="200395"/>
                  </a:lnTo>
                  <a:lnTo>
                    <a:pt x="9946" y="200429"/>
                  </a:lnTo>
                  <a:lnTo>
                    <a:pt x="10743" y="200451"/>
                  </a:lnTo>
                  <a:lnTo>
                    <a:pt x="11540" y="200474"/>
                  </a:lnTo>
                  <a:lnTo>
                    <a:pt x="13134" y="200497"/>
                  </a:lnTo>
                  <a:lnTo>
                    <a:pt x="14732" y="200485"/>
                  </a:lnTo>
                  <a:lnTo>
                    <a:pt x="16326" y="200474"/>
                  </a:lnTo>
                  <a:lnTo>
                    <a:pt x="17924" y="200440"/>
                  </a:lnTo>
                  <a:lnTo>
                    <a:pt x="21116" y="200349"/>
                  </a:lnTo>
                  <a:lnTo>
                    <a:pt x="21139" y="201983"/>
                  </a:lnTo>
                  <a:lnTo>
                    <a:pt x="21161" y="203617"/>
                  </a:lnTo>
                  <a:lnTo>
                    <a:pt x="21223" y="206896"/>
                  </a:lnTo>
                  <a:lnTo>
                    <a:pt x="21286" y="210164"/>
                  </a:lnTo>
                  <a:lnTo>
                    <a:pt x="21357" y="213443"/>
                  </a:lnTo>
                  <a:lnTo>
                    <a:pt x="21424" y="216722"/>
                  </a:lnTo>
                  <a:lnTo>
                    <a:pt x="21482" y="220001"/>
                  </a:lnTo>
                  <a:lnTo>
                    <a:pt x="21508" y="221635"/>
                  </a:lnTo>
                  <a:lnTo>
                    <a:pt x="21535" y="223268"/>
                  </a:lnTo>
                  <a:lnTo>
                    <a:pt x="21553" y="224914"/>
                  </a:lnTo>
                  <a:lnTo>
                    <a:pt x="21571" y="226547"/>
                  </a:lnTo>
                  <a:lnTo>
                    <a:pt x="22332" y="226479"/>
                  </a:lnTo>
                  <a:lnTo>
                    <a:pt x="22385" y="225367"/>
                  </a:lnTo>
                  <a:lnTo>
                    <a:pt x="22434" y="224244"/>
                  </a:lnTo>
                  <a:lnTo>
                    <a:pt x="22479" y="223121"/>
                  </a:lnTo>
                  <a:lnTo>
                    <a:pt x="22519" y="221998"/>
                  </a:lnTo>
                  <a:lnTo>
                    <a:pt x="22555" y="220863"/>
                  </a:lnTo>
                  <a:lnTo>
                    <a:pt x="22581" y="219717"/>
                  </a:lnTo>
                  <a:lnTo>
                    <a:pt x="22612" y="218582"/>
                  </a:lnTo>
                  <a:lnTo>
                    <a:pt x="22635" y="217436"/>
                  </a:lnTo>
                  <a:lnTo>
                    <a:pt x="23930" y="217346"/>
                  </a:lnTo>
                  <a:lnTo>
                    <a:pt x="25226" y="217244"/>
                  </a:lnTo>
                  <a:lnTo>
                    <a:pt x="25876" y="217187"/>
                  </a:lnTo>
                  <a:lnTo>
                    <a:pt x="26521" y="217130"/>
                  </a:lnTo>
                  <a:lnTo>
                    <a:pt x="27171" y="217051"/>
                  </a:lnTo>
                  <a:lnTo>
                    <a:pt x="27812" y="216960"/>
                  </a:lnTo>
                  <a:lnTo>
                    <a:pt x="27799" y="217675"/>
                  </a:lnTo>
                  <a:lnTo>
                    <a:pt x="27777" y="218378"/>
                  </a:lnTo>
                  <a:lnTo>
                    <a:pt x="27750" y="219093"/>
                  </a:lnTo>
                  <a:lnTo>
                    <a:pt x="27723" y="219796"/>
                  </a:lnTo>
                  <a:lnTo>
                    <a:pt x="27692" y="220500"/>
                  </a:lnTo>
                  <a:lnTo>
                    <a:pt x="27657" y="221215"/>
                  </a:lnTo>
                  <a:lnTo>
                    <a:pt x="27617" y="221918"/>
                  </a:lnTo>
                  <a:lnTo>
                    <a:pt x="27577" y="222622"/>
                  </a:lnTo>
                  <a:lnTo>
                    <a:pt x="27528" y="223336"/>
                  </a:lnTo>
                  <a:lnTo>
                    <a:pt x="27479" y="224040"/>
                  </a:lnTo>
                  <a:lnTo>
                    <a:pt x="27425" y="224743"/>
                  </a:lnTo>
                  <a:lnTo>
                    <a:pt x="27367" y="225447"/>
                  </a:lnTo>
                  <a:lnTo>
                    <a:pt x="27305" y="226150"/>
                  </a:lnTo>
                  <a:lnTo>
                    <a:pt x="27238" y="226854"/>
                  </a:lnTo>
                  <a:lnTo>
                    <a:pt x="27171" y="227557"/>
                  </a:lnTo>
                  <a:lnTo>
                    <a:pt x="27096" y="228261"/>
                  </a:lnTo>
                  <a:lnTo>
                    <a:pt x="27096" y="228488"/>
                  </a:lnTo>
                  <a:lnTo>
                    <a:pt x="27853" y="228839"/>
                  </a:lnTo>
                  <a:lnTo>
                    <a:pt x="27973" y="227966"/>
                  </a:lnTo>
                  <a:lnTo>
                    <a:pt x="28089" y="227092"/>
                  </a:lnTo>
                  <a:lnTo>
                    <a:pt x="28195" y="226218"/>
                  </a:lnTo>
                  <a:lnTo>
                    <a:pt x="28298" y="225333"/>
                  </a:lnTo>
                  <a:lnTo>
                    <a:pt x="28391" y="224448"/>
                  </a:lnTo>
                  <a:lnTo>
                    <a:pt x="28480" y="223575"/>
                  </a:lnTo>
                  <a:lnTo>
                    <a:pt x="28560" y="222690"/>
                  </a:lnTo>
                  <a:lnTo>
                    <a:pt x="28636" y="221805"/>
                  </a:lnTo>
                  <a:lnTo>
                    <a:pt x="28698" y="220908"/>
                  </a:lnTo>
                  <a:lnTo>
                    <a:pt x="28761" y="220023"/>
                  </a:lnTo>
                  <a:lnTo>
                    <a:pt x="28814" y="219127"/>
                  </a:lnTo>
                  <a:lnTo>
                    <a:pt x="28859" y="218231"/>
                  </a:lnTo>
                  <a:lnTo>
                    <a:pt x="28899" y="217346"/>
                  </a:lnTo>
                  <a:lnTo>
                    <a:pt x="28930" y="216449"/>
                  </a:lnTo>
                  <a:lnTo>
                    <a:pt x="28957" y="215553"/>
                  </a:lnTo>
                  <a:lnTo>
                    <a:pt x="28974" y="214657"/>
                  </a:lnTo>
                  <a:lnTo>
                    <a:pt x="28988" y="213749"/>
                  </a:lnTo>
                  <a:lnTo>
                    <a:pt x="28997" y="212853"/>
                  </a:lnTo>
                  <a:lnTo>
                    <a:pt x="28997" y="211956"/>
                  </a:lnTo>
                  <a:lnTo>
                    <a:pt x="28988" y="211049"/>
                  </a:lnTo>
                  <a:lnTo>
                    <a:pt x="28974" y="210152"/>
                  </a:lnTo>
                  <a:lnTo>
                    <a:pt x="28952" y="209245"/>
                  </a:lnTo>
                  <a:lnTo>
                    <a:pt x="28930" y="208348"/>
                  </a:lnTo>
                  <a:lnTo>
                    <a:pt x="28894" y="207441"/>
                  </a:lnTo>
                  <a:lnTo>
                    <a:pt x="28854" y="206544"/>
                  </a:lnTo>
                  <a:lnTo>
                    <a:pt x="28810" y="205637"/>
                  </a:lnTo>
                  <a:lnTo>
                    <a:pt x="28756" y="204740"/>
                  </a:lnTo>
                  <a:lnTo>
                    <a:pt x="28698" y="203833"/>
                  </a:lnTo>
                  <a:lnTo>
                    <a:pt x="28636" y="202936"/>
                  </a:lnTo>
                  <a:lnTo>
                    <a:pt x="28565" y="202029"/>
                  </a:lnTo>
                  <a:lnTo>
                    <a:pt x="28489" y="201132"/>
                  </a:lnTo>
                  <a:lnTo>
                    <a:pt x="28405" y="200225"/>
                  </a:lnTo>
                  <a:lnTo>
                    <a:pt x="29286" y="200270"/>
                  </a:lnTo>
                  <a:lnTo>
                    <a:pt x="30177" y="200315"/>
                  </a:lnTo>
                  <a:lnTo>
                    <a:pt x="31962" y="200440"/>
                  </a:lnTo>
                  <a:lnTo>
                    <a:pt x="32861" y="200485"/>
                  </a:lnTo>
                  <a:lnTo>
                    <a:pt x="33761" y="200531"/>
                  </a:lnTo>
                  <a:lnTo>
                    <a:pt x="34664" y="200554"/>
                  </a:lnTo>
                  <a:lnTo>
                    <a:pt x="35564" y="200565"/>
                  </a:lnTo>
                  <a:lnTo>
                    <a:pt x="36013" y="200554"/>
                  </a:lnTo>
                  <a:lnTo>
                    <a:pt x="36463" y="200531"/>
                  </a:lnTo>
                  <a:lnTo>
                    <a:pt x="36913" y="200508"/>
                  </a:lnTo>
                  <a:lnTo>
                    <a:pt x="37358" y="200474"/>
                  </a:lnTo>
                  <a:lnTo>
                    <a:pt x="37808" y="200440"/>
                  </a:lnTo>
                  <a:lnTo>
                    <a:pt x="38253" y="200383"/>
                  </a:lnTo>
                  <a:lnTo>
                    <a:pt x="38698" y="200315"/>
                  </a:lnTo>
                  <a:lnTo>
                    <a:pt x="39143" y="200236"/>
                  </a:lnTo>
                  <a:lnTo>
                    <a:pt x="39584" y="200145"/>
                  </a:lnTo>
                  <a:lnTo>
                    <a:pt x="40029" y="200043"/>
                  </a:lnTo>
                  <a:lnTo>
                    <a:pt x="40465" y="199930"/>
                  </a:lnTo>
                  <a:lnTo>
                    <a:pt x="40906" y="199793"/>
                  </a:lnTo>
                  <a:lnTo>
                    <a:pt x="41343" y="199646"/>
                  </a:lnTo>
                  <a:lnTo>
                    <a:pt x="41779" y="199487"/>
                  </a:lnTo>
                  <a:lnTo>
                    <a:pt x="42211" y="199306"/>
                  </a:lnTo>
                  <a:lnTo>
                    <a:pt x="42643" y="199113"/>
                  </a:lnTo>
                  <a:lnTo>
                    <a:pt x="42674" y="199203"/>
                  </a:lnTo>
                  <a:lnTo>
                    <a:pt x="42709" y="199294"/>
                  </a:lnTo>
                  <a:lnTo>
                    <a:pt x="42745" y="199385"/>
                  </a:lnTo>
                  <a:lnTo>
                    <a:pt x="42785" y="199464"/>
                  </a:lnTo>
                  <a:lnTo>
                    <a:pt x="42830" y="199532"/>
                  </a:lnTo>
                  <a:lnTo>
                    <a:pt x="42870" y="199601"/>
                  </a:lnTo>
                  <a:lnTo>
                    <a:pt x="42914" y="199657"/>
                  </a:lnTo>
                  <a:lnTo>
                    <a:pt x="42959" y="199714"/>
                  </a:lnTo>
                  <a:lnTo>
                    <a:pt x="43003" y="199759"/>
                  </a:lnTo>
                  <a:lnTo>
                    <a:pt x="43048" y="199793"/>
                  </a:lnTo>
                  <a:lnTo>
                    <a:pt x="43097" y="199816"/>
                  </a:lnTo>
                  <a:lnTo>
                    <a:pt x="43141" y="199839"/>
                  </a:lnTo>
                  <a:lnTo>
                    <a:pt x="43190" y="199861"/>
                  </a:lnTo>
                  <a:lnTo>
                    <a:pt x="43328" y="199861"/>
                  </a:lnTo>
                  <a:lnTo>
                    <a:pt x="43373" y="199839"/>
                  </a:lnTo>
                  <a:lnTo>
                    <a:pt x="43422" y="199816"/>
                  </a:lnTo>
                  <a:lnTo>
                    <a:pt x="43462" y="199782"/>
                  </a:lnTo>
                  <a:lnTo>
                    <a:pt x="43506" y="199737"/>
                  </a:lnTo>
                  <a:lnTo>
                    <a:pt x="43546" y="199680"/>
                  </a:lnTo>
                  <a:lnTo>
                    <a:pt x="43586" y="199623"/>
                  </a:lnTo>
                  <a:lnTo>
                    <a:pt x="43626" y="199544"/>
                  </a:lnTo>
                  <a:lnTo>
                    <a:pt x="43662" y="199464"/>
                  </a:lnTo>
                  <a:lnTo>
                    <a:pt x="43698" y="199374"/>
                  </a:lnTo>
                  <a:lnTo>
                    <a:pt x="43729" y="199283"/>
                  </a:lnTo>
                  <a:lnTo>
                    <a:pt x="43760" y="199169"/>
                  </a:lnTo>
                  <a:lnTo>
                    <a:pt x="43787" y="199045"/>
                  </a:lnTo>
                  <a:lnTo>
                    <a:pt x="43813" y="198920"/>
                  </a:lnTo>
                  <a:lnTo>
                    <a:pt x="43836" y="198772"/>
                  </a:lnTo>
                  <a:lnTo>
                    <a:pt x="43854" y="198625"/>
                  </a:lnTo>
                  <a:lnTo>
                    <a:pt x="43867" y="198466"/>
                  </a:lnTo>
                  <a:lnTo>
                    <a:pt x="43992" y="196946"/>
                  </a:lnTo>
                  <a:lnTo>
                    <a:pt x="44116" y="195425"/>
                  </a:lnTo>
                  <a:lnTo>
                    <a:pt x="44232" y="193905"/>
                  </a:lnTo>
                  <a:lnTo>
                    <a:pt x="44343" y="192373"/>
                  </a:lnTo>
                  <a:lnTo>
                    <a:pt x="44455" y="190853"/>
                  </a:lnTo>
                  <a:lnTo>
                    <a:pt x="44561" y="189321"/>
                  </a:lnTo>
                  <a:lnTo>
                    <a:pt x="44659" y="187789"/>
                  </a:lnTo>
                  <a:lnTo>
                    <a:pt x="44757" y="186269"/>
                  </a:lnTo>
                  <a:lnTo>
                    <a:pt x="44851" y="184737"/>
                  </a:lnTo>
                  <a:lnTo>
                    <a:pt x="44940" y="183194"/>
                  </a:lnTo>
                  <a:lnTo>
                    <a:pt x="45024" y="181662"/>
                  </a:lnTo>
                  <a:lnTo>
                    <a:pt x="45105" y="180131"/>
                  </a:lnTo>
                  <a:lnTo>
                    <a:pt x="45185" y="178588"/>
                  </a:lnTo>
                  <a:lnTo>
                    <a:pt x="45256" y="177056"/>
                  </a:lnTo>
                  <a:lnTo>
                    <a:pt x="45327" y="175513"/>
                  </a:lnTo>
                  <a:lnTo>
                    <a:pt x="45394" y="173970"/>
                  </a:lnTo>
                  <a:lnTo>
                    <a:pt x="45425" y="174083"/>
                  </a:lnTo>
                  <a:lnTo>
                    <a:pt x="45456" y="174185"/>
                  </a:lnTo>
                  <a:lnTo>
                    <a:pt x="45496" y="174276"/>
                  </a:lnTo>
                  <a:lnTo>
                    <a:pt x="45541" y="174367"/>
                  </a:lnTo>
                  <a:lnTo>
                    <a:pt x="45683" y="174628"/>
                  </a:lnTo>
                  <a:lnTo>
                    <a:pt x="45826" y="174866"/>
                  </a:lnTo>
                  <a:lnTo>
                    <a:pt x="45968" y="175070"/>
                  </a:lnTo>
                  <a:lnTo>
                    <a:pt x="46115" y="175263"/>
                  </a:lnTo>
                  <a:lnTo>
                    <a:pt x="46267" y="175433"/>
                  </a:lnTo>
                  <a:lnTo>
                    <a:pt x="46418" y="175581"/>
                  </a:lnTo>
                  <a:lnTo>
                    <a:pt x="46569" y="175717"/>
                  </a:lnTo>
                  <a:lnTo>
                    <a:pt x="46721" y="175819"/>
                  </a:lnTo>
                  <a:lnTo>
                    <a:pt x="46877" y="175910"/>
                  </a:lnTo>
                  <a:lnTo>
                    <a:pt x="47032" y="175978"/>
                  </a:lnTo>
                  <a:lnTo>
                    <a:pt x="47188" y="176023"/>
                  </a:lnTo>
                  <a:lnTo>
                    <a:pt x="47344" y="176057"/>
                  </a:lnTo>
                  <a:lnTo>
                    <a:pt x="47500" y="176069"/>
                  </a:lnTo>
                  <a:lnTo>
                    <a:pt x="47656" y="176057"/>
                  </a:lnTo>
                  <a:lnTo>
                    <a:pt x="47811" y="176035"/>
                  </a:lnTo>
                  <a:lnTo>
                    <a:pt x="47967" y="175989"/>
                  </a:lnTo>
                  <a:lnTo>
                    <a:pt x="48123" y="175921"/>
                  </a:lnTo>
                  <a:lnTo>
                    <a:pt x="48279" y="175842"/>
                  </a:lnTo>
                  <a:lnTo>
                    <a:pt x="48430" y="175740"/>
                  </a:lnTo>
                  <a:lnTo>
                    <a:pt x="48582" y="175626"/>
                  </a:lnTo>
                  <a:lnTo>
                    <a:pt x="48733" y="175490"/>
                  </a:lnTo>
                  <a:lnTo>
                    <a:pt x="48884" y="175343"/>
                  </a:lnTo>
                  <a:lnTo>
                    <a:pt x="49031" y="175172"/>
                  </a:lnTo>
                  <a:lnTo>
                    <a:pt x="49178" y="174991"/>
                  </a:lnTo>
                  <a:lnTo>
                    <a:pt x="49321" y="174798"/>
                  </a:lnTo>
                  <a:lnTo>
                    <a:pt x="49463" y="174582"/>
                  </a:lnTo>
                  <a:lnTo>
                    <a:pt x="49606" y="174356"/>
                  </a:lnTo>
                  <a:lnTo>
                    <a:pt x="49739" y="174106"/>
                  </a:lnTo>
                  <a:lnTo>
                    <a:pt x="49873" y="173845"/>
                  </a:lnTo>
                  <a:lnTo>
                    <a:pt x="50006" y="173573"/>
                  </a:lnTo>
                  <a:lnTo>
                    <a:pt x="50135" y="173278"/>
                  </a:lnTo>
                  <a:lnTo>
                    <a:pt x="50260" y="172983"/>
                  </a:lnTo>
                  <a:lnTo>
                    <a:pt x="50407" y="172586"/>
                  </a:lnTo>
                  <a:lnTo>
                    <a:pt x="50545" y="172177"/>
                  </a:lnTo>
                  <a:lnTo>
                    <a:pt x="50679" y="171746"/>
                  </a:lnTo>
                  <a:lnTo>
                    <a:pt x="50803" y="171303"/>
                  </a:lnTo>
                  <a:lnTo>
                    <a:pt x="50919" y="170850"/>
                  </a:lnTo>
                  <a:lnTo>
                    <a:pt x="51030" y="170384"/>
                  </a:lnTo>
                  <a:lnTo>
                    <a:pt x="51133" y="169908"/>
                  </a:lnTo>
                  <a:lnTo>
                    <a:pt x="51231" y="169431"/>
                  </a:lnTo>
                  <a:lnTo>
                    <a:pt x="51320" y="168932"/>
                  </a:lnTo>
                  <a:lnTo>
                    <a:pt x="51404" y="168422"/>
                  </a:lnTo>
                  <a:lnTo>
                    <a:pt x="51480" y="167911"/>
                  </a:lnTo>
                  <a:lnTo>
                    <a:pt x="51551" y="167389"/>
                  </a:lnTo>
                  <a:lnTo>
                    <a:pt x="51618" y="166856"/>
                  </a:lnTo>
                  <a:lnTo>
                    <a:pt x="51680" y="166311"/>
                  </a:lnTo>
                  <a:lnTo>
                    <a:pt x="51734" y="165778"/>
                  </a:lnTo>
                  <a:lnTo>
                    <a:pt x="51783" y="165222"/>
                  </a:lnTo>
                  <a:lnTo>
                    <a:pt x="51832" y="164677"/>
                  </a:lnTo>
                  <a:lnTo>
                    <a:pt x="51872" y="164110"/>
                  </a:lnTo>
                  <a:lnTo>
                    <a:pt x="51907" y="163554"/>
                  </a:lnTo>
                  <a:lnTo>
                    <a:pt x="51939" y="162998"/>
                  </a:lnTo>
                  <a:lnTo>
                    <a:pt x="51970" y="162431"/>
                  </a:lnTo>
                  <a:lnTo>
                    <a:pt x="51996" y="161864"/>
                  </a:lnTo>
                  <a:lnTo>
                    <a:pt x="52019" y="161296"/>
                  </a:lnTo>
                  <a:lnTo>
                    <a:pt x="52037" y="160740"/>
                  </a:lnTo>
                  <a:lnTo>
                    <a:pt x="52054" y="160173"/>
                  </a:lnTo>
                  <a:lnTo>
                    <a:pt x="52068" y="159606"/>
                  </a:lnTo>
                  <a:lnTo>
                    <a:pt x="52085" y="158494"/>
                  </a:lnTo>
                  <a:lnTo>
                    <a:pt x="52099" y="157393"/>
                  </a:lnTo>
                  <a:lnTo>
                    <a:pt x="52103" y="156315"/>
                  </a:lnTo>
                  <a:lnTo>
                    <a:pt x="52103" y="155226"/>
                  </a:lnTo>
                  <a:lnTo>
                    <a:pt x="52099" y="154114"/>
                  </a:lnTo>
                  <a:lnTo>
                    <a:pt x="52090" y="153558"/>
                  </a:lnTo>
                  <a:lnTo>
                    <a:pt x="52077" y="153002"/>
                  </a:lnTo>
                  <a:lnTo>
                    <a:pt x="52063" y="152446"/>
                  </a:lnTo>
                  <a:lnTo>
                    <a:pt x="52045" y="151879"/>
                  </a:lnTo>
                  <a:lnTo>
                    <a:pt x="52028" y="151323"/>
                  </a:lnTo>
                  <a:lnTo>
                    <a:pt x="52001" y="150756"/>
                  </a:lnTo>
                  <a:lnTo>
                    <a:pt x="51974" y="150200"/>
                  </a:lnTo>
                  <a:lnTo>
                    <a:pt x="51939" y="149644"/>
                  </a:lnTo>
                  <a:lnTo>
                    <a:pt x="51903" y="149099"/>
                  </a:lnTo>
                  <a:lnTo>
                    <a:pt x="51863" y="148543"/>
                  </a:lnTo>
                  <a:lnTo>
                    <a:pt x="51814" y="147999"/>
                  </a:lnTo>
                  <a:lnTo>
                    <a:pt x="51760" y="147465"/>
                  </a:lnTo>
                  <a:lnTo>
                    <a:pt x="51707" y="146932"/>
                  </a:lnTo>
                  <a:lnTo>
                    <a:pt x="51645" y="146399"/>
                  </a:lnTo>
                  <a:lnTo>
                    <a:pt x="51574" y="145877"/>
                  </a:lnTo>
                  <a:lnTo>
                    <a:pt x="51498" y="145366"/>
                  </a:lnTo>
                  <a:lnTo>
                    <a:pt x="51418" y="144867"/>
                  </a:lnTo>
                  <a:lnTo>
                    <a:pt x="51333" y="144368"/>
                  </a:lnTo>
                  <a:lnTo>
                    <a:pt x="51240" y="143891"/>
                  </a:lnTo>
                  <a:lnTo>
                    <a:pt x="51137" y="143415"/>
                  </a:lnTo>
                  <a:lnTo>
                    <a:pt x="51030" y="142950"/>
                  </a:lnTo>
                  <a:lnTo>
                    <a:pt x="50915" y="142507"/>
                  </a:lnTo>
                  <a:lnTo>
                    <a:pt x="50790" y="142065"/>
                  </a:lnTo>
                  <a:lnTo>
                    <a:pt x="50661" y="141645"/>
                  </a:lnTo>
                  <a:lnTo>
                    <a:pt x="50523" y="141236"/>
                  </a:lnTo>
                  <a:lnTo>
                    <a:pt x="50376" y="140839"/>
                  </a:lnTo>
                  <a:lnTo>
                    <a:pt x="50220" y="140454"/>
                  </a:lnTo>
                  <a:lnTo>
                    <a:pt x="50140" y="140272"/>
                  </a:lnTo>
                  <a:lnTo>
                    <a:pt x="50060" y="140102"/>
                  </a:lnTo>
                  <a:lnTo>
                    <a:pt x="49940" y="139864"/>
                  </a:lnTo>
                  <a:lnTo>
                    <a:pt x="49819" y="139637"/>
                  </a:lnTo>
                  <a:lnTo>
                    <a:pt x="49699" y="139421"/>
                  </a:lnTo>
                  <a:lnTo>
                    <a:pt x="49574" y="139217"/>
                  </a:lnTo>
                  <a:lnTo>
                    <a:pt x="49450" y="139024"/>
                  </a:lnTo>
                  <a:lnTo>
                    <a:pt x="49321" y="138842"/>
                  </a:lnTo>
                  <a:lnTo>
                    <a:pt x="49196" y="138672"/>
                  </a:lnTo>
                  <a:lnTo>
                    <a:pt x="49063" y="138525"/>
                  </a:lnTo>
                  <a:lnTo>
                    <a:pt x="48933" y="138389"/>
                  </a:lnTo>
                  <a:lnTo>
                    <a:pt x="48800" y="138252"/>
                  </a:lnTo>
                  <a:lnTo>
                    <a:pt x="48666" y="138139"/>
                  </a:lnTo>
                  <a:lnTo>
                    <a:pt x="48533" y="138037"/>
                  </a:lnTo>
                  <a:lnTo>
                    <a:pt x="48399" y="137946"/>
                  </a:lnTo>
                  <a:lnTo>
                    <a:pt x="48266" y="137878"/>
                  </a:lnTo>
                  <a:lnTo>
                    <a:pt x="48128" y="137810"/>
                  </a:lnTo>
                  <a:lnTo>
                    <a:pt x="47990" y="137765"/>
                  </a:lnTo>
                  <a:lnTo>
                    <a:pt x="47856" y="137731"/>
                  </a:lnTo>
                  <a:lnTo>
                    <a:pt x="47718" y="137708"/>
                  </a:lnTo>
                  <a:lnTo>
                    <a:pt x="47580" y="137697"/>
                  </a:lnTo>
                  <a:lnTo>
                    <a:pt x="47442" y="137708"/>
                  </a:lnTo>
                  <a:lnTo>
                    <a:pt x="47308" y="137731"/>
                  </a:lnTo>
                  <a:lnTo>
                    <a:pt x="47170" y="137765"/>
                  </a:lnTo>
                  <a:lnTo>
                    <a:pt x="47037" y="137810"/>
                  </a:lnTo>
                  <a:lnTo>
                    <a:pt x="46899" y="137878"/>
                  </a:lnTo>
                  <a:lnTo>
                    <a:pt x="46765" y="137957"/>
                  </a:lnTo>
                  <a:lnTo>
                    <a:pt x="46632" y="138048"/>
                  </a:lnTo>
                  <a:lnTo>
                    <a:pt x="46498" y="138162"/>
                  </a:lnTo>
                  <a:lnTo>
                    <a:pt x="46365" y="138275"/>
                  </a:lnTo>
                  <a:lnTo>
                    <a:pt x="46235" y="138423"/>
                  </a:lnTo>
                  <a:lnTo>
                    <a:pt x="46106" y="138570"/>
                  </a:lnTo>
                  <a:lnTo>
                    <a:pt x="45977" y="138740"/>
                  </a:lnTo>
                  <a:lnTo>
                    <a:pt x="45848" y="138933"/>
                  </a:lnTo>
                  <a:lnTo>
                    <a:pt x="45826" y="137504"/>
                  </a:lnTo>
                  <a:lnTo>
                    <a:pt x="45799" y="136085"/>
                  </a:lnTo>
                  <a:lnTo>
                    <a:pt x="45768" y="134667"/>
                  </a:lnTo>
                  <a:lnTo>
                    <a:pt x="45737" y="133238"/>
                  </a:lnTo>
                  <a:lnTo>
                    <a:pt x="45697" y="131819"/>
                  </a:lnTo>
                  <a:lnTo>
                    <a:pt x="45657" y="130401"/>
                  </a:lnTo>
                  <a:lnTo>
                    <a:pt x="45617" y="128983"/>
                  </a:lnTo>
                  <a:lnTo>
                    <a:pt x="45568" y="127565"/>
                  </a:lnTo>
                  <a:lnTo>
                    <a:pt x="45519" y="126146"/>
                  </a:lnTo>
                  <a:lnTo>
                    <a:pt x="45465" y="124728"/>
                  </a:lnTo>
                  <a:lnTo>
                    <a:pt x="45407" y="123310"/>
                  </a:lnTo>
                  <a:lnTo>
                    <a:pt x="45349" y="121891"/>
                  </a:lnTo>
                  <a:lnTo>
                    <a:pt x="45287" y="120485"/>
                  </a:lnTo>
                  <a:lnTo>
                    <a:pt x="45220" y="119066"/>
                  </a:lnTo>
                  <a:lnTo>
                    <a:pt x="45154" y="117648"/>
                  </a:lnTo>
                  <a:lnTo>
                    <a:pt x="45078" y="116241"/>
                  </a:lnTo>
                  <a:lnTo>
                    <a:pt x="45002" y="114834"/>
                  </a:lnTo>
                  <a:lnTo>
                    <a:pt x="44922" y="113427"/>
                  </a:lnTo>
                  <a:lnTo>
                    <a:pt x="44842" y="112009"/>
                  </a:lnTo>
                  <a:lnTo>
                    <a:pt x="44757" y="110602"/>
                  </a:lnTo>
                  <a:lnTo>
                    <a:pt x="44668" y="109207"/>
                  </a:lnTo>
                  <a:lnTo>
                    <a:pt x="44575" y="107800"/>
                  </a:lnTo>
                  <a:lnTo>
                    <a:pt x="44481" y="106393"/>
                  </a:lnTo>
                  <a:lnTo>
                    <a:pt x="44383" y="104997"/>
                  </a:lnTo>
                  <a:lnTo>
                    <a:pt x="44281" y="103602"/>
                  </a:lnTo>
                  <a:lnTo>
                    <a:pt x="44174" y="102195"/>
                  </a:lnTo>
                  <a:lnTo>
                    <a:pt x="44067" y="100799"/>
                  </a:lnTo>
                  <a:lnTo>
                    <a:pt x="43956" y="99404"/>
                  </a:lnTo>
                  <a:lnTo>
                    <a:pt x="43840" y="98019"/>
                  </a:lnTo>
                  <a:lnTo>
                    <a:pt x="43724" y="96624"/>
                  </a:lnTo>
                  <a:lnTo>
                    <a:pt x="43600" y="95240"/>
                  </a:lnTo>
                  <a:lnTo>
                    <a:pt x="43475" y="93855"/>
                  </a:lnTo>
                  <a:lnTo>
                    <a:pt x="43257" y="91484"/>
                  </a:lnTo>
                  <a:lnTo>
                    <a:pt x="43141" y="90293"/>
                  </a:lnTo>
                  <a:lnTo>
                    <a:pt x="43021" y="89101"/>
                  </a:lnTo>
                  <a:lnTo>
                    <a:pt x="42901" y="87899"/>
                  </a:lnTo>
                  <a:lnTo>
                    <a:pt x="42776" y="86707"/>
                  </a:lnTo>
                  <a:lnTo>
                    <a:pt x="42643" y="85516"/>
                  </a:lnTo>
                  <a:lnTo>
                    <a:pt x="42509" y="84313"/>
                  </a:lnTo>
                  <a:lnTo>
                    <a:pt x="42371" y="83122"/>
                  </a:lnTo>
                  <a:lnTo>
                    <a:pt x="42224" y="81942"/>
                  </a:lnTo>
                  <a:lnTo>
                    <a:pt x="42073" y="80762"/>
                  </a:lnTo>
                  <a:lnTo>
                    <a:pt x="41917" y="79582"/>
                  </a:lnTo>
                  <a:lnTo>
                    <a:pt x="41752" y="78413"/>
                  </a:lnTo>
                  <a:lnTo>
                    <a:pt x="41578" y="77256"/>
                  </a:lnTo>
                  <a:lnTo>
                    <a:pt x="41400" y="76110"/>
                  </a:lnTo>
                  <a:lnTo>
                    <a:pt x="41213" y="74976"/>
                  </a:lnTo>
                  <a:lnTo>
                    <a:pt x="41022" y="73852"/>
                  </a:lnTo>
                  <a:lnTo>
                    <a:pt x="40817" y="72740"/>
                  </a:lnTo>
                  <a:lnTo>
                    <a:pt x="40715" y="72196"/>
                  </a:lnTo>
                  <a:lnTo>
                    <a:pt x="40608" y="71651"/>
                  </a:lnTo>
                  <a:lnTo>
                    <a:pt x="40497" y="71107"/>
                  </a:lnTo>
                  <a:lnTo>
                    <a:pt x="40385" y="70562"/>
                  </a:lnTo>
                  <a:lnTo>
                    <a:pt x="40274" y="70029"/>
                  </a:lnTo>
                  <a:lnTo>
                    <a:pt x="40158" y="69507"/>
                  </a:lnTo>
                  <a:lnTo>
                    <a:pt x="40038" y="68985"/>
                  </a:lnTo>
                  <a:lnTo>
                    <a:pt x="39918" y="68463"/>
                  </a:lnTo>
                  <a:lnTo>
                    <a:pt x="39793" y="67952"/>
                  </a:lnTo>
                  <a:lnTo>
                    <a:pt x="39669" y="67442"/>
                  </a:lnTo>
                  <a:lnTo>
                    <a:pt x="39539" y="66931"/>
                  </a:lnTo>
                  <a:lnTo>
                    <a:pt x="39406" y="66432"/>
                  </a:lnTo>
                  <a:lnTo>
                    <a:pt x="39272" y="65944"/>
                  </a:lnTo>
                  <a:lnTo>
                    <a:pt x="39134" y="65456"/>
                  </a:lnTo>
                  <a:lnTo>
                    <a:pt x="38996" y="64968"/>
                  </a:lnTo>
                  <a:lnTo>
                    <a:pt x="38854" y="64492"/>
                  </a:lnTo>
                  <a:lnTo>
                    <a:pt x="38707" y="64027"/>
                  </a:lnTo>
                  <a:lnTo>
                    <a:pt x="38555" y="63561"/>
                  </a:lnTo>
                  <a:lnTo>
                    <a:pt x="38404" y="63108"/>
                  </a:lnTo>
                  <a:lnTo>
                    <a:pt x="38253" y="62654"/>
                  </a:lnTo>
                  <a:lnTo>
                    <a:pt x="38092" y="62211"/>
                  </a:lnTo>
                  <a:lnTo>
                    <a:pt x="37932" y="61769"/>
                  </a:lnTo>
                  <a:lnTo>
                    <a:pt x="37767" y="61349"/>
                  </a:lnTo>
                  <a:lnTo>
                    <a:pt x="37598" y="60918"/>
                  </a:lnTo>
                  <a:lnTo>
                    <a:pt x="37429" y="60509"/>
                  </a:lnTo>
                  <a:lnTo>
                    <a:pt x="37255" y="60101"/>
                  </a:lnTo>
                  <a:lnTo>
                    <a:pt x="37077" y="59692"/>
                  </a:lnTo>
                  <a:lnTo>
                    <a:pt x="36895" y="59307"/>
                  </a:lnTo>
                  <a:lnTo>
                    <a:pt x="36730" y="58966"/>
                  </a:lnTo>
                  <a:lnTo>
                    <a:pt x="36565" y="58637"/>
                  </a:lnTo>
                  <a:lnTo>
                    <a:pt x="36396" y="58308"/>
                  </a:lnTo>
                  <a:lnTo>
                    <a:pt x="36227" y="57991"/>
                  </a:lnTo>
                  <a:lnTo>
                    <a:pt x="36058" y="57684"/>
                  </a:lnTo>
                  <a:lnTo>
                    <a:pt x="35884" y="57389"/>
                  </a:lnTo>
                  <a:lnTo>
                    <a:pt x="35706" y="57094"/>
                  </a:lnTo>
                  <a:lnTo>
                    <a:pt x="35528" y="56811"/>
                  </a:lnTo>
                  <a:lnTo>
                    <a:pt x="35350" y="56538"/>
                  </a:lnTo>
                  <a:lnTo>
                    <a:pt x="35172" y="56277"/>
                  </a:lnTo>
                  <a:lnTo>
                    <a:pt x="34989" y="56016"/>
                  </a:lnTo>
                  <a:lnTo>
                    <a:pt x="34802" y="55755"/>
                  </a:lnTo>
                  <a:lnTo>
                    <a:pt x="34620" y="55517"/>
                  </a:lnTo>
                  <a:lnTo>
                    <a:pt x="34433" y="55279"/>
                  </a:lnTo>
                  <a:lnTo>
                    <a:pt x="34241" y="55052"/>
                  </a:lnTo>
                  <a:lnTo>
                    <a:pt x="34054" y="54825"/>
                  </a:lnTo>
                  <a:lnTo>
                    <a:pt x="33863" y="54609"/>
                  </a:lnTo>
                  <a:lnTo>
                    <a:pt x="33671" y="54405"/>
                  </a:lnTo>
                  <a:lnTo>
                    <a:pt x="33476" y="54201"/>
                  </a:lnTo>
                  <a:lnTo>
                    <a:pt x="33284" y="54008"/>
                  </a:lnTo>
                  <a:lnTo>
                    <a:pt x="33088" y="53815"/>
                  </a:lnTo>
                  <a:lnTo>
                    <a:pt x="32892" y="53645"/>
                  </a:lnTo>
                  <a:lnTo>
                    <a:pt x="32692" y="53464"/>
                  </a:lnTo>
                  <a:lnTo>
                    <a:pt x="32496" y="53293"/>
                  </a:lnTo>
                  <a:lnTo>
                    <a:pt x="32095" y="52976"/>
                  </a:lnTo>
                  <a:lnTo>
                    <a:pt x="31690" y="52692"/>
                  </a:lnTo>
                  <a:lnTo>
                    <a:pt x="31285" y="52420"/>
                  </a:lnTo>
                  <a:lnTo>
                    <a:pt x="30876" y="52181"/>
                  </a:lnTo>
                  <a:lnTo>
                    <a:pt x="30965" y="51784"/>
                  </a:lnTo>
                  <a:lnTo>
                    <a:pt x="31045" y="51399"/>
                  </a:lnTo>
                  <a:lnTo>
                    <a:pt x="31112" y="51024"/>
                  </a:lnTo>
                  <a:lnTo>
                    <a:pt x="31178" y="50650"/>
                  </a:lnTo>
                  <a:lnTo>
                    <a:pt x="31232" y="50287"/>
                  </a:lnTo>
                  <a:lnTo>
                    <a:pt x="31281" y="49935"/>
                  </a:lnTo>
                  <a:lnTo>
                    <a:pt x="31321" y="49583"/>
                  </a:lnTo>
                  <a:lnTo>
                    <a:pt x="31356" y="49243"/>
                  </a:lnTo>
                  <a:lnTo>
                    <a:pt x="31383" y="48902"/>
                  </a:lnTo>
                  <a:lnTo>
                    <a:pt x="31405" y="48573"/>
                  </a:lnTo>
                  <a:lnTo>
                    <a:pt x="31419" y="48244"/>
                  </a:lnTo>
                  <a:lnTo>
                    <a:pt x="31428" y="47927"/>
                  </a:lnTo>
                  <a:lnTo>
                    <a:pt x="31432" y="47620"/>
                  </a:lnTo>
                  <a:lnTo>
                    <a:pt x="31428" y="47314"/>
                  </a:lnTo>
                  <a:lnTo>
                    <a:pt x="31414" y="47008"/>
                  </a:lnTo>
                  <a:lnTo>
                    <a:pt x="31401" y="46724"/>
                  </a:lnTo>
                  <a:lnTo>
                    <a:pt x="31379" y="46429"/>
                  </a:lnTo>
                  <a:lnTo>
                    <a:pt x="31352" y="46157"/>
                  </a:lnTo>
                  <a:lnTo>
                    <a:pt x="31316" y="45884"/>
                  </a:lnTo>
                  <a:lnTo>
                    <a:pt x="31281" y="45612"/>
                  </a:lnTo>
                  <a:lnTo>
                    <a:pt x="31236" y="45351"/>
                  </a:lnTo>
                  <a:lnTo>
                    <a:pt x="31187" y="45090"/>
                  </a:lnTo>
                  <a:lnTo>
                    <a:pt x="31134" y="44841"/>
                  </a:lnTo>
                  <a:lnTo>
                    <a:pt x="31076" y="44602"/>
                  </a:lnTo>
                  <a:lnTo>
                    <a:pt x="31014" y="44353"/>
                  </a:lnTo>
                  <a:lnTo>
                    <a:pt x="30947" y="44126"/>
                  </a:lnTo>
                  <a:lnTo>
                    <a:pt x="30876" y="43899"/>
                  </a:lnTo>
                  <a:lnTo>
                    <a:pt x="30804" y="43672"/>
                  </a:lnTo>
                  <a:lnTo>
                    <a:pt x="30724" y="43456"/>
                  </a:lnTo>
                  <a:lnTo>
                    <a:pt x="30640" y="43252"/>
                  </a:lnTo>
                  <a:lnTo>
                    <a:pt x="30555" y="43037"/>
                  </a:lnTo>
                  <a:lnTo>
                    <a:pt x="30466" y="42844"/>
                  </a:lnTo>
                  <a:lnTo>
                    <a:pt x="30372" y="42651"/>
                  </a:lnTo>
                  <a:lnTo>
                    <a:pt x="30275" y="42458"/>
                  </a:lnTo>
                  <a:lnTo>
                    <a:pt x="30172" y="42276"/>
                  </a:lnTo>
                  <a:lnTo>
                    <a:pt x="30070" y="42095"/>
                  </a:lnTo>
                  <a:lnTo>
                    <a:pt x="29967" y="41913"/>
                  </a:lnTo>
                  <a:lnTo>
                    <a:pt x="29856" y="41754"/>
                  </a:lnTo>
                  <a:lnTo>
                    <a:pt x="29745" y="41584"/>
                  </a:lnTo>
                  <a:lnTo>
                    <a:pt x="29633" y="41425"/>
                  </a:lnTo>
                  <a:lnTo>
                    <a:pt x="29518" y="41267"/>
                  </a:lnTo>
                  <a:lnTo>
                    <a:pt x="29397" y="41119"/>
                  </a:lnTo>
                  <a:lnTo>
                    <a:pt x="29157" y="40835"/>
                  </a:lnTo>
                  <a:lnTo>
                    <a:pt x="28908" y="40574"/>
                  </a:lnTo>
                  <a:lnTo>
                    <a:pt x="28654" y="40325"/>
                  </a:lnTo>
                  <a:lnTo>
                    <a:pt x="28396" y="40098"/>
                  </a:lnTo>
                  <a:lnTo>
                    <a:pt x="28137" y="39882"/>
                  </a:lnTo>
                  <a:lnTo>
                    <a:pt x="27870" y="39689"/>
                  </a:lnTo>
                  <a:lnTo>
                    <a:pt x="27608" y="39519"/>
                  </a:lnTo>
                  <a:lnTo>
                    <a:pt x="27341" y="39349"/>
                  </a:lnTo>
                  <a:lnTo>
                    <a:pt x="27078" y="39213"/>
                  </a:lnTo>
                  <a:lnTo>
                    <a:pt x="26820" y="39077"/>
                  </a:lnTo>
                  <a:lnTo>
                    <a:pt x="26561" y="38963"/>
                  </a:lnTo>
                  <a:lnTo>
                    <a:pt x="26606" y="36819"/>
                  </a:lnTo>
                  <a:lnTo>
                    <a:pt x="26650" y="34674"/>
                  </a:lnTo>
                  <a:lnTo>
                    <a:pt x="26691" y="32530"/>
                  </a:lnTo>
                  <a:lnTo>
                    <a:pt x="26722" y="30374"/>
                  </a:lnTo>
                  <a:lnTo>
                    <a:pt x="26740" y="29330"/>
                  </a:lnTo>
                  <a:lnTo>
                    <a:pt x="26753" y="28264"/>
                  </a:lnTo>
                  <a:lnTo>
                    <a:pt x="26771" y="27209"/>
                  </a:lnTo>
                  <a:lnTo>
                    <a:pt x="26775" y="26664"/>
                  </a:lnTo>
                  <a:lnTo>
                    <a:pt x="26775" y="26131"/>
                  </a:lnTo>
                  <a:lnTo>
                    <a:pt x="26775" y="25598"/>
                  </a:lnTo>
                  <a:lnTo>
                    <a:pt x="26766" y="25076"/>
                  </a:lnTo>
                  <a:lnTo>
                    <a:pt x="26757" y="24542"/>
                  </a:lnTo>
                  <a:lnTo>
                    <a:pt x="26740" y="24021"/>
                  </a:lnTo>
                  <a:lnTo>
                    <a:pt x="26713" y="23499"/>
                  </a:lnTo>
                  <a:lnTo>
                    <a:pt x="26682" y="22988"/>
                  </a:lnTo>
                  <a:lnTo>
                    <a:pt x="26646" y="22477"/>
                  </a:lnTo>
                  <a:lnTo>
                    <a:pt x="26597" y="21978"/>
                  </a:lnTo>
                  <a:lnTo>
                    <a:pt x="26588" y="21876"/>
                  </a:lnTo>
                  <a:lnTo>
                    <a:pt x="26570" y="21785"/>
                  </a:lnTo>
                  <a:lnTo>
                    <a:pt x="26544" y="21627"/>
                  </a:lnTo>
                  <a:lnTo>
                    <a:pt x="26642" y="21695"/>
                  </a:lnTo>
                  <a:lnTo>
                    <a:pt x="26740" y="21763"/>
                  </a:lnTo>
                  <a:lnTo>
                    <a:pt x="26837" y="21819"/>
                  </a:lnTo>
                  <a:lnTo>
                    <a:pt x="26935" y="21865"/>
                  </a:lnTo>
                  <a:lnTo>
                    <a:pt x="27033" y="21899"/>
                  </a:lnTo>
                  <a:lnTo>
                    <a:pt x="27131" y="21922"/>
                  </a:lnTo>
                  <a:lnTo>
                    <a:pt x="27229" y="21944"/>
                  </a:lnTo>
                  <a:lnTo>
                    <a:pt x="27327" y="21956"/>
                  </a:lnTo>
                  <a:lnTo>
                    <a:pt x="27425" y="21967"/>
                  </a:lnTo>
                  <a:lnTo>
                    <a:pt x="27528" y="21956"/>
                  </a:lnTo>
                  <a:lnTo>
                    <a:pt x="27625" y="21944"/>
                  </a:lnTo>
                  <a:lnTo>
                    <a:pt x="27723" y="21933"/>
                  </a:lnTo>
                  <a:lnTo>
                    <a:pt x="27817" y="21899"/>
                  </a:lnTo>
                  <a:lnTo>
                    <a:pt x="27915" y="21865"/>
                  </a:lnTo>
                  <a:lnTo>
                    <a:pt x="28013" y="21831"/>
                  </a:lnTo>
                  <a:lnTo>
                    <a:pt x="28111" y="21774"/>
                  </a:lnTo>
                  <a:lnTo>
                    <a:pt x="28204" y="21717"/>
                  </a:lnTo>
                  <a:lnTo>
                    <a:pt x="28298" y="21661"/>
                  </a:lnTo>
                  <a:lnTo>
                    <a:pt x="28396" y="21581"/>
                  </a:lnTo>
                  <a:lnTo>
                    <a:pt x="28489" y="21513"/>
                  </a:lnTo>
                  <a:lnTo>
                    <a:pt x="28583" y="21422"/>
                  </a:lnTo>
                  <a:lnTo>
                    <a:pt x="28672" y="21332"/>
                  </a:lnTo>
                  <a:lnTo>
                    <a:pt x="28765" y="21229"/>
                  </a:lnTo>
                  <a:lnTo>
                    <a:pt x="28854" y="21127"/>
                  </a:lnTo>
                  <a:lnTo>
                    <a:pt x="28943" y="21014"/>
                  </a:lnTo>
                  <a:lnTo>
                    <a:pt x="29032" y="20900"/>
                  </a:lnTo>
                  <a:lnTo>
                    <a:pt x="29121" y="20776"/>
                  </a:lnTo>
                  <a:lnTo>
                    <a:pt x="29206" y="20651"/>
                  </a:lnTo>
                  <a:lnTo>
                    <a:pt x="29291" y="20515"/>
                  </a:lnTo>
                  <a:lnTo>
                    <a:pt x="29375" y="20367"/>
                  </a:lnTo>
                  <a:lnTo>
                    <a:pt x="29535" y="20061"/>
                  </a:lnTo>
                  <a:lnTo>
                    <a:pt x="29696" y="19743"/>
                  </a:lnTo>
                  <a:lnTo>
                    <a:pt x="29847" y="19391"/>
                  </a:lnTo>
                  <a:lnTo>
                    <a:pt x="29918" y="19210"/>
                  </a:lnTo>
                  <a:lnTo>
                    <a:pt x="29990" y="19028"/>
                  </a:lnTo>
                  <a:lnTo>
                    <a:pt x="30061" y="18835"/>
                  </a:lnTo>
                  <a:lnTo>
                    <a:pt x="30128" y="18631"/>
                  </a:lnTo>
                  <a:lnTo>
                    <a:pt x="30194" y="18438"/>
                  </a:lnTo>
                  <a:lnTo>
                    <a:pt x="30257" y="18223"/>
                  </a:lnTo>
                  <a:lnTo>
                    <a:pt x="30319" y="18018"/>
                  </a:lnTo>
                  <a:lnTo>
                    <a:pt x="30377" y="17803"/>
                  </a:lnTo>
                  <a:lnTo>
                    <a:pt x="30435" y="17576"/>
                  </a:lnTo>
                  <a:lnTo>
                    <a:pt x="30493" y="17349"/>
                  </a:lnTo>
                  <a:lnTo>
                    <a:pt x="30546" y="17122"/>
                  </a:lnTo>
                  <a:lnTo>
                    <a:pt x="30595" y="16884"/>
                  </a:lnTo>
                  <a:lnTo>
                    <a:pt x="30644" y="16646"/>
                  </a:lnTo>
                  <a:lnTo>
                    <a:pt x="30693" y="16407"/>
                  </a:lnTo>
                  <a:lnTo>
                    <a:pt x="30738" y="16158"/>
                  </a:lnTo>
                  <a:lnTo>
                    <a:pt x="30778" y="15908"/>
                  </a:lnTo>
                  <a:lnTo>
                    <a:pt x="30818" y="15659"/>
                  </a:lnTo>
                  <a:lnTo>
                    <a:pt x="30853" y="15398"/>
                  </a:lnTo>
                  <a:lnTo>
                    <a:pt x="30884" y="15137"/>
                  </a:lnTo>
                  <a:lnTo>
                    <a:pt x="30916" y="14876"/>
                  </a:lnTo>
                  <a:lnTo>
                    <a:pt x="30947" y="14603"/>
                  </a:lnTo>
                  <a:lnTo>
                    <a:pt x="30969" y="14331"/>
                  </a:lnTo>
                  <a:lnTo>
                    <a:pt x="30991" y="14059"/>
                  </a:lnTo>
                  <a:lnTo>
                    <a:pt x="31014" y="13775"/>
                  </a:lnTo>
                  <a:lnTo>
                    <a:pt x="31027" y="13503"/>
                  </a:lnTo>
                  <a:lnTo>
                    <a:pt x="31040" y="13219"/>
                  </a:lnTo>
                  <a:lnTo>
                    <a:pt x="31054" y="12924"/>
                  </a:lnTo>
                  <a:lnTo>
                    <a:pt x="31058" y="12640"/>
                  </a:lnTo>
                  <a:lnTo>
                    <a:pt x="31063" y="12277"/>
                  </a:lnTo>
                  <a:lnTo>
                    <a:pt x="31063" y="11926"/>
                  </a:lnTo>
                  <a:lnTo>
                    <a:pt x="31058" y="11585"/>
                  </a:lnTo>
                  <a:lnTo>
                    <a:pt x="31049" y="11234"/>
                  </a:lnTo>
                  <a:lnTo>
                    <a:pt x="31036" y="10893"/>
                  </a:lnTo>
                  <a:lnTo>
                    <a:pt x="31022" y="10553"/>
                  </a:lnTo>
                  <a:lnTo>
                    <a:pt x="31000" y="10224"/>
                  </a:lnTo>
                  <a:lnTo>
                    <a:pt x="30973" y="9895"/>
                  </a:lnTo>
                  <a:lnTo>
                    <a:pt x="30947" y="9566"/>
                  </a:lnTo>
                  <a:lnTo>
                    <a:pt x="30916" y="9237"/>
                  </a:lnTo>
                  <a:lnTo>
                    <a:pt x="30880" y="8919"/>
                  </a:lnTo>
                  <a:lnTo>
                    <a:pt x="30840" y="8601"/>
                  </a:lnTo>
                  <a:lnTo>
                    <a:pt x="30795" y="8295"/>
                  </a:lnTo>
                  <a:lnTo>
                    <a:pt x="30746" y="7977"/>
                  </a:lnTo>
                  <a:lnTo>
                    <a:pt x="30697" y="7682"/>
                  </a:lnTo>
                  <a:lnTo>
                    <a:pt x="30644" y="7376"/>
                  </a:lnTo>
                  <a:lnTo>
                    <a:pt x="30591" y="7081"/>
                  </a:lnTo>
                  <a:lnTo>
                    <a:pt x="30528" y="6797"/>
                  </a:lnTo>
                  <a:lnTo>
                    <a:pt x="30466" y="6514"/>
                  </a:lnTo>
                  <a:lnTo>
                    <a:pt x="30399" y="6230"/>
                  </a:lnTo>
                  <a:lnTo>
                    <a:pt x="30332" y="5958"/>
                  </a:lnTo>
                  <a:lnTo>
                    <a:pt x="30261" y="5685"/>
                  </a:lnTo>
                  <a:lnTo>
                    <a:pt x="30185" y="5413"/>
                  </a:lnTo>
                  <a:lnTo>
                    <a:pt x="30110" y="5152"/>
                  </a:lnTo>
                  <a:lnTo>
                    <a:pt x="30030" y="4902"/>
                  </a:lnTo>
                  <a:lnTo>
                    <a:pt x="29950" y="4653"/>
                  </a:lnTo>
                  <a:lnTo>
                    <a:pt x="29865" y="4403"/>
                  </a:lnTo>
                  <a:lnTo>
                    <a:pt x="29776" y="4165"/>
                  </a:lnTo>
                  <a:lnTo>
                    <a:pt x="29687" y="3938"/>
                  </a:lnTo>
                  <a:lnTo>
                    <a:pt x="29598" y="3700"/>
                  </a:lnTo>
                  <a:lnTo>
                    <a:pt x="29504" y="3484"/>
                  </a:lnTo>
                  <a:lnTo>
                    <a:pt x="29406" y="3269"/>
                  </a:lnTo>
                  <a:lnTo>
                    <a:pt x="29308" y="3053"/>
                  </a:lnTo>
                  <a:lnTo>
                    <a:pt x="29210" y="2849"/>
                  </a:lnTo>
                  <a:lnTo>
                    <a:pt x="29108" y="2656"/>
                  </a:lnTo>
                  <a:lnTo>
                    <a:pt x="29006" y="2463"/>
                  </a:lnTo>
                  <a:lnTo>
                    <a:pt x="28903" y="2282"/>
                  </a:lnTo>
                  <a:lnTo>
                    <a:pt x="28796" y="2100"/>
                  </a:lnTo>
                  <a:lnTo>
                    <a:pt x="28690" y="1930"/>
                  </a:lnTo>
                  <a:lnTo>
                    <a:pt x="28578" y="1760"/>
                  </a:lnTo>
                  <a:lnTo>
                    <a:pt x="28467" y="1601"/>
                  </a:lnTo>
                  <a:lnTo>
                    <a:pt x="28356" y="1453"/>
                  </a:lnTo>
                  <a:lnTo>
                    <a:pt x="28244" y="1306"/>
                  </a:lnTo>
                  <a:lnTo>
                    <a:pt x="28129" y="1170"/>
                  </a:lnTo>
                  <a:lnTo>
                    <a:pt x="28013" y="1045"/>
                  </a:lnTo>
                  <a:lnTo>
                    <a:pt x="27897" y="920"/>
                  </a:lnTo>
                  <a:lnTo>
                    <a:pt x="27781" y="795"/>
                  </a:lnTo>
                  <a:lnTo>
                    <a:pt x="27661" y="693"/>
                  </a:lnTo>
                  <a:lnTo>
                    <a:pt x="27541" y="591"/>
                  </a:lnTo>
                  <a:lnTo>
                    <a:pt x="27425" y="500"/>
                  </a:lnTo>
                  <a:lnTo>
                    <a:pt x="27305" y="409"/>
                  </a:lnTo>
                  <a:lnTo>
                    <a:pt x="27185" y="330"/>
                  </a:lnTo>
                  <a:lnTo>
                    <a:pt x="27060" y="262"/>
                  </a:lnTo>
                  <a:lnTo>
                    <a:pt x="26940" y="205"/>
                  </a:lnTo>
                  <a:lnTo>
                    <a:pt x="26820" y="148"/>
                  </a:lnTo>
                  <a:lnTo>
                    <a:pt x="26695" y="103"/>
                  </a:lnTo>
                  <a:lnTo>
                    <a:pt x="26575" y="69"/>
                  </a:lnTo>
                  <a:lnTo>
                    <a:pt x="26455" y="35"/>
                  </a:lnTo>
                  <a:lnTo>
                    <a:pt x="26330" y="12"/>
                  </a:lnTo>
                  <a:lnTo>
                    <a:pt x="262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3185475" y="-3549475"/>
              <a:ext cx="73475" cy="128800"/>
            </a:xfrm>
            <a:custGeom>
              <a:avLst/>
              <a:gdLst/>
              <a:ahLst/>
              <a:cxnLst/>
              <a:rect l="l" t="t" r="r" b="b"/>
              <a:pathLst>
                <a:path w="2939" h="5152" extrusionOk="0">
                  <a:moveTo>
                    <a:pt x="908" y="0"/>
                  </a:moveTo>
                  <a:lnTo>
                    <a:pt x="828" y="12"/>
                  </a:lnTo>
                  <a:lnTo>
                    <a:pt x="748" y="34"/>
                  </a:lnTo>
                  <a:lnTo>
                    <a:pt x="672" y="80"/>
                  </a:lnTo>
                  <a:lnTo>
                    <a:pt x="592" y="136"/>
                  </a:lnTo>
                  <a:lnTo>
                    <a:pt x="517" y="205"/>
                  </a:lnTo>
                  <a:lnTo>
                    <a:pt x="441" y="307"/>
                  </a:lnTo>
                  <a:lnTo>
                    <a:pt x="365" y="420"/>
                  </a:lnTo>
                  <a:lnTo>
                    <a:pt x="294" y="545"/>
                  </a:lnTo>
                  <a:lnTo>
                    <a:pt x="214" y="715"/>
                  </a:lnTo>
                  <a:lnTo>
                    <a:pt x="151" y="885"/>
                  </a:lnTo>
                  <a:lnTo>
                    <a:pt x="98" y="1056"/>
                  </a:lnTo>
                  <a:lnTo>
                    <a:pt x="58" y="1226"/>
                  </a:lnTo>
                  <a:lnTo>
                    <a:pt x="27" y="1396"/>
                  </a:lnTo>
                  <a:lnTo>
                    <a:pt x="9" y="1577"/>
                  </a:lnTo>
                  <a:lnTo>
                    <a:pt x="0" y="1748"/>
                  </a:lnTo>
                  <a:lnTo>
                    <a:pt x="0" y="1929"/>
                  </a:lnTo>
                  <a:lnTo>
                    <a:pt x="9" y="2099"/>
                  </a:lnTo>
                  <a:lnTo>
                    <a:pt x="27" y="2281"/>
                  </a:lnTo>
                  <a:lnTo>
                    <a:pt x="49" y="2451"/>
                  </a:lnTo>
                  <a:lnTo>
                    <a:pt x="85" y="2621"/>
                  </a:lnTo>
                  <a:lnTo>
                    <a:pt x="120" y="2791"/>
                  </a:lnTo>
                  <a:lnTo>
                    <a:pt x="165" y="2962"/>
                  </a:lnTo>
                  <a:lnTo>
                    <a:pt x="218" y="3121"/>
                  </a:lnTo>
                  <a:lnTo>
                    <a:pt x="272" y="3291"/>
                  </a:lnTo>
                  <a:lnTo>
                    <a:pt x="330" y="3450"/>
                  </a:lnTo>
                  <a:lnTo>
                    <a:pt x="392" y="3597"/>
                  </a:lnTo>
                  <a:lnTo>
                    <a:pt x="459" y="3745"/>
                  </a:lnTo>
                  <a:lnTo>
                    <a:pt x="530" y="3892"/>
                  </a:lnTo>
                  <a:lnTo>
                    <a:pt x="601" y="4028"/>
                  </a:lnTo>
                  <a:lnTo>
                    <a:pt x="672" y="4153"/>
                  </a:lnTo>
                  <a:lnTo>
                    <a:pt x="748" y="4278"/>
                  </a:lnTo>
                  <a:lnTo>
                    <a:pt x="824" y="4403"/>
                  </a:lnTo>
                  <a:lnTo>
                    <a:pt x="971" y="4607"/>
                  </a:lnTo>
                  <a:lnTo>
                    <a:pt x="1118" y="4788"/>
                  </a:lnTo>
                  <a:lnTo>
                    <a:pt x="1251" y="4925"/>
                  </a:lnTo>
                  <a:lnTo>
                    <a:pt x="1313" y="4981"/>
                  </a:lnTo>
                  <a:lnTo>
                    <a:pt x="1376" y="5015"/>
                  </a:lnTo>
                  <a:lnTo>
                    <a:pt x="1487" y="5083"/>
                  </a:lnTo>
                  <a:lnTo>
                    <a:pt x="1603" y="5117"/>
                  </a:lnTo>
                  <a:lnTo>
                    <a:pt x="1728" y="5140"/>
                  </a:lnTo>
                  <a:lnTo>
                    <a:pt x="1848" y="5151"/>
                  </a:lnTo>
                  <a:lnTo>
                    <a:pt x="1972" y="5129"/>
                  </a:lnTo>
                  <a:lnTo>
                    <a:pt x="2097" y="5083"/>
                  </a:lnTo>
                  <a:lnTo>
                    <a:pt x="2217" y="5015"/>
                  </a:lnTo>
                  <a:lnTo>
                    <a:pt x="2275" y="4970"/>
                  </a:lnTo>
                  <a:lnTo>
                    <a:pt x="2333" y="4913"/>
                  </a:lnTo>
                  <a:lnTo>
                    <a:pt x="2386" y="4856"/>
                  </a:lnTo>
                  <a:lnTo>
                    <a:pt x="2444" y="4800"/>
                  </a:lnTo>
                  <a:lnTo>
                    <a:pt x="2498" y="4720"/>
                  </a:lnTo>
                  <a:lnTo>
                    <a:pt x="2547" y="4641"/>
                  </a:lnTo>
                  <a:lnTo>
                    <a:pt x="2596" y="4561"/>
                  </a:lnTo>
                  <a:lnTo>
                    <a:pt x="2640" y="4471"/>
                  </a:lnTo>
                  <a:lnTo>
                    <a:pt x="2685" y="4369"/>
                  </a:lnTo>
                  <a:lnTo>
                    <a:pt x="2725" y="4255"/>
                  </a:lnTo>
                  <a:lnTo>
                    <a:pt x="2765" y="4142"/>
                  </a:lnTo>
                  <a:lnTo>
                    <a:pt x="2796" y="4017"/>
                  </a:lnTo>
                  <a:lnTo>
                    <a:pt x="2832" y="3881"/>
                  </a:lnTo>
                  <a:lnTo>
                    <a:pt x="2858" y="3733"/>
                  </a:lnTo>
                  <a:lnTo>
                    <a:pt x="2881" y="3586"/>
                  </a:lnTo>
                  <a:lnTo>
                    <a:pt x="2903" y="3427"/>
                  </a:lnTo>
                  <a:lnTo>
                    <a:pt x="2916" y="3257"/>
                  </a:lnTo>
                  <a:lnTo>
                    <a:pt x="2930" y="3086"/>
                  </a:lnTo>
                  <a:lnTo>
                    <a:pt x="2934" y="2984"/>
                  </a:lnTo>
                  <a:lnTo>
                    <a:pt x="2939" y="2894"/>
                  </a:lnTo>
                  <a:lnTo>
                    <a:pt x="2939" y="2712"/>
                  </a:lnTo>
                  <a:lnTo>
                    <a:pt x="2872" y="2678"/>
                  </a:lnTo>
                  <a:lnTo>
                    <a:pt x="2836" y="2655"/>
                  </a:lnTo>
                  <a:lnTo>
                    <a:pt x="2800" y="2621"/>
                  </a:lnTo>
                  <a:lnTo>
                    <a:pt x="2769" y="2587"/>
                  </a:lnTo>
                  <a:lnTo>
                    <a:pt x="2734" y="2542"/>
                  </a:lnTo>
                  <a:lnTo>
                    <a:pt x="2698" y="2485"/>
                  </a:lnTo>
                  <a:lnTo>
                    <a:pt x="2667" y="2417"/>
                  </a:lnTo>
                  <a:lnTo>
                    <a:pt x="2422" y="1895"/>
                  </a:lnTo>
                  <a:lnTo>
                    <a:pt x="2288" y="1623"/>
                  </a:lnTo>
                  <a:lnTo>
                    <a:pt x="2146" y="1351"/>
                  </a:lnTo>
                  <a:lnTo>
                    <a:pt x="2004" y="1090"/>
                  </a:lnTo>
                  <a:lnTo>
                    <a:pt x="1852" y="840"/>
                  </a:lnTo>
                  <a:lnTo>
                    <a:pt x="1701" y="613"/>
                  </a:lnTo>
                  <a:lnTo>
                    <a:pt x="1621" y="511"/>
                  </a:lnTo>
                  <a:lnTo>
                    <a:pt x="1545" y="409"/>
                  </a:lnTo>
                  <a:lnTo>
                    <a:pt x="1465" y="318"/>
                  </a:lnTo>
                  <a:lnTo>
                    <a:pt x="1385" y="239"/>
                  </a:lnTo>
                  <a:lnTo>
                    <a:pt x="1305" y="171"/>
                  </a:lnTo>
                  <a:lnTo>
                    <a:pt x="1224" y="114"/>
                  </a:lnTo>
                  <a:lnTo>
                    <a:pt x="1149" y="68"/>
                  </a:lnTo>
                  <a:lnTo>
                    <a:pt x="1069" y="34"/>
                  </a:lnTo>
                  <a:lnTo>
                    <a:pt x="988" y="1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3217525" y="-9676050"/>
              <a:ext cx="123900" cy="921325"/>
            </a:xfrm>
            <a:custGeom>
              <a:avLst/>
              <a:gdLst/>
              <a:ahLst/>
              <a:cxnLst/>
              <a:rect l="l" t="t" r="r" b="b"/>
              <a:pathLst>
                <a:path w="4956" h="36853" extrusionOk="0">
                  <a:moveTo>
                    <a:pt x="2801" y="0"/>
                  </a:moveTo>
                  <a:lnTo>
                    <a:pt x="2738" y="12"/>
                  </a:lnTo>
                  <a:lnTo>
                    <a:pt x="2676" y="12"/>
                  </a:lnTo>
                  <a:lnTo>
                    <a:pt x="2614" y="34"/>
                  </a:lnTo>
                  <a:lnTo>
                    <a:pt x="2551" y="57"/>
                  </a:lnTo>
                  <a:lnTo>
                    <a:pt x="2494" y="91"/>
                  </a:lnTo>
                  <a:lnTo>
                    <a:pt x="2431" y="136"/>
                  </a:lnTo>
                  <a:lnTo>
                    <a:pt x="2373" y="182"/>
                  </a:lnTo>
                  <a:lnTo>
                    <a:pt x="2320" y="227"/>
                  </a:lnTo>
                  <a:lnTo>
                    <a:pt x="2204" y="352"/>
                  </a:lnTo>
                  <a:lnTo>
                    <a:pt x="2097" y="499"/>
                  </a:lnTo>
                  <a:lnTo>
                    <a:pt x="1990" y="670"/>
                  </a:lnTo>
                  <a:lnTo>
                    <a:pt x="1888" y="863"/>
                  </a:lnTo>
                  <a:lnTo>
                    <a:pt x="1790" y="1078"/>
                  </a:lnTo>
                  <a:lnTo>
                    <a:pt x="1697" y="1316"/>
                  </a:lnTo>
                  <a:lnTo>
                    <a:pt x="1603" y="1577"/>
                  </a:lnTo>
                  <a:lnTo>
                    <a:pt x="1514" y="1861"/>
                  </a:lnTo>
                  <a:lnTo>
                    <a:pt x="1429" y="2156"/>
                  </a:lnTo>
                  <a:lnTo>
                    <a:pt x="1345" y="2462"/>
                  </a:lnTo>
                  <a:lnTo>
                    <a:pt x="1265" y="2791"/>
                  </a:lnTo>
                  <a:lnTo>
                    <a:pt x="1189" y="3143"/>
                  </a:lnTo>
                  <a:lnTo>
                    <a:pt x="1113" y="3495"/>
                  </a:lnTo>
                  <a:lnTo>
                    <a:pt x="1042" y="3869"/>
                  </a:lnTo>
                  <a:lnTo>
                    <a:pt x="975" y="4255"/>
                  </a:lnTo>
                  <a:lnTo>
                    <a:pt x="909" y="4652"/>
                  </a:lnTo>
                  <a:lnTo>
                    <a:pt x="846" y="5072"/>
                  </a:lnTo>
                  <a:lnTo>
                    <a:pt x="788" y="5480"/>
                  </a:lnTo>
                  <a:lnTo>
                    <a:pt x="730" y="5912"/>
                  </a:lnTo>
                  <a:lnTo>
                    <a:pt x="677" y="6354"/>
                  </a:lnTo>
                  <a:lnTo>
                    <a:pt x="624" y="6797"/>
                  </a:lnTo>
                  <a:lnTo>
                    <a:pt x="575" y="7239"/>
                  </a:lnTo>
                  <a:lnTo>
                    <a:pt x="526" y="7693"/>
                  </a:lnTo>
                  <a:lnTo>
                    <a:pt x="437" y="8612"/>
                  </a:lnTo>
                  <a:lnTo>
                    <a:pt x="361" y="9542"/>
                  </a:lnTo>
                  <a:lnTo>
                    <a:pt x="290" y="10484"/>
                  </a:lnTo>
                  <a:lnTo>
                    <a:pt x="232" y="11403"/>
                  </a:lnTo>
                  <a:lnTo>
                    <a:pt x="178" y="12322"/>
                  </a:lnTo>
                  <a:lnTo>
                    <a:pt x="134" y="13218"/>
                  </a:lnTo>
                  <a:lnTo>
                    <a:pt x="94" y="14092"/>
                  </a:lnTo>
                  <a:lnTo>
                    <a:pt x="63" y="14920"/>
                  </a:lnTo>
                  <a:lnTo>
                    <a:pt x="40" y="15715"/>
                  </a:lnTo>
                  <a:lnTo>
                    <a:pt x="23" y="16452"/>
                  </a:lnTo>
                  <a:lnTo>
                    <a:pt x="9" y="17144"/>
                  </a:lnTo>
                  <a:lnTo>
                    <a:pt x="5" y="17757"/>
                  </a:lnTo>
                  <a:lnTo>
                    <a:pt x="0" y="18313"/>
                  </a:lnTo>
                  <a:lnTo>
                    <a:pt x="5" y="19050"/>
                  </a:lnTo>
                  <a:lnTo>
                    <a:pt x="18" y="19810"/>
                  </a:lnTo>
                  <a:lnTo>
                    <a:pt x="31" y="20605"/>
                  </a:lnTo>
                  <a:lnTo>
                    <a:pt x="49" y="21422"/>
                  </a:lnTo>
                  <a:lnTo>
                    <a:pt x="76" y="22250"/>
                  </a:lnTo>
                  <a:lnTo>
                    <a:pt x="112" y="23089"/>
                  </a:lnTo>
                  <a:lnTo>
                    <a:pt x="152" y="23940"/>
                  </a:lnTo>
                  <a:lnTo>
                    <a:pt x="201" y="24791"/>
                  </a:lnTo>
                  <a:lnTo>
                    <a:pt x="254" y="25642"/>
                  </a:lnTo>
                  <a:lnTo>
                    <a:pt x="321" y="26493"/>
                  </a:lnTo>
                  <a:lnTo>
                    <a:pt x="392" y="27344"/>
                  </a:lnTo>
                  <a:lnTo>
                    <a:pt x="432" y="27764"/>
                  </a:lnTo>
                  <a:lnTo>
                    <a:pt x="477" y="28184"/>
                  </a:lnTo>
                  <a:lnTo>
                    <a:pt x="521" y="28592"/>
                  </a:lnTo>
                  <a:lnTo>
                    <a:pt x="570" y="29001"/>
                  </a:lnTo>
                  <a:lnTo>
                    <a:pt x="619" y="29398"/>
                  </a:lnTo>
                  <a:lnTo>
                    <a:pt x="673" y="29795"/>
                  </a:lnTo>
                  <a:lnTo>
                    <a:pt x="726" y="30192"/>
                  </a:lnTo>
                  <a:lnTo>
                    <a:pt x="784" y="30578"/>
                  </a:lnTo>
                  <a:lnTo>
                    <a:pt x="846" y="30952"/>
                  </a:lnTo>
                  <a:lnTo>
                    <a:pt x="909" y="31327"/>
                  </a:lnTo>
                  <a:lnTo>
                    <a:pt x="980" y="31690"/>
                  </a:lnTo>
                  <a:lnTo>
                    <a:pt x="1047" y="32053"/>
                  </a:lnTo>
                  <a:lnTo>
                    <a:pt x="1122" y="32393"/>
                  </a:lnTo>
                  <a:lnTo>
                    <a:pt x="1198" y="32734"/>
                  </a:lnTo>
                  <a:lnTo>
                    <a:pt x="1274" y="33063"/>
                  </a:lnTo>
                  <a:lnTo>
                    <a:pt x="1358" y="33380"/>
                  </a:lnTo>
                  <a:lnTo>
                    <a:pt x="1443" y="33687"/>
                  </a:lnTo>
                  <a:lnTo>
                    <a:pt x="1532" y="33982"/>
                  </a:lnTo>
                  <a:lnTo>
                    <a:pt x="1625" y="34265"/>
                  </a:lnTo>
                  <a:lnTo>
                    <a:pt x="1719" y="34538"/>
                  </a:lnTo>
                  <a:lnTo>
                    <a:pt x="1821" y="34799"/>
                  </a:lnTo>
                  <a:lnTo>
                    <a:pt x="1924" y="35048"/>
                  </a:lnTo>
                  <a:lnTo>
                    <a:pt x="2030" y="35286"/>
                  </a:lnTo>
                  <a:lnTo>
                    <a:pt x="2142" y="35502"/>
                  </a:lnTo>
                  <a:lnTo>
                    <a:pt x="2253" y="35706"/>
                  </a:lnTo>
                  <a:lnTo>
                    <a:pt x="2373" y="35899"/>
                  </a:lnTo>
                  <a:lnTo>
                    <a:pt x="2494" y="36069"/>
                  </a:lnTo>
                  <a:lnTo>
                    <a:pt x="2618" y="36228"/>
                  </a:lnTo>
                  <a:lnTo>
                    <a:pt x="2747" y="36364"/>
                  </a:lnTo>
                  <a:lnTo>
                    <a:pt x="2881" y="36489"/>
                  </a:lnTo>
                  <a:lnTo>
                    <a:pt x="3019" y="36603"/>
                  </a:lnTo>
                  <a:lnTo>
                    <a:pt x="3161" y="36682"/>
                  </a:lnTo>
                  <a:lnTo>
                    <a:pt x="3308" y="36761"/>
                  </a:lnTo>
                  <a:lnTo>
                    <a:pt x="3460" y="36807"/>
                  </a:lnTo>
                  <a:lnTo>
                    <a:pt x="3611" y="36841"/>
                  </a:lnTo>
                  <a:lnTo>
                    <a:pt x="3771" y="36852"/>
                  </a:lnTo>
                  <a:lnTo>
                    <a:pt x="3936" y="36841"/>
                  </a:lnTo>
                  <a:lnTo>
                    <a:pt x="4101" y="36807"/>
                  </a:lnTo>
                  <a:lnTo>
                    <a:pt x="4274" y="36761"/>
                  </a:lnTo>
                  <a:lnTo>
                    <a:pt x="4452" y="36682"/>
                  </a:lnTo>
                  <a:lnTo>
                    <a:pt x="4635" y="36591"/>
                  </a:lnTo>
                  <a:lnTo>
                    <a:pt x="4818" y="36466"/>
                  </a:lnTo>
                  <a:lnTo>
                    <a:pt x="4956" y="2462"/>
                  </a:lnTo>
                  <a:lnTo>
                    <a:pt x="4893" y="2462"/>
                  </a:lnTo>
                  <a:lnTo>
                    <a:pt x="4826" y="2440"/>
                  </a:lnTo>
                  <a:lnTo>
                    <a:pt x="4764" y="2417"/>
                  </a:lnTo>
                  <a:lnTo>
                    <a:pt x="4697" y="2372"/>
                  </a:lnTo>
                  <a:lnTo>
                    <a:pt x="4635" y="2303"/>
                  </a:lnTo>
                  <a:lnTo>
                    <a:pt x="4573" y="2224"/>
                  </a:lnTo>
                  <a:lnTo>
                    <a:pt x="4510" y="2122"/>
                  </a:lnTo>
                  <a:lnTo>
                    <a:pt x="4448" y="1997"/>
                  </a:lnTo>
                  <a:lnTo>
                    <a:pt x="4279" y="1634"/>
                  </a:lnTo>
                  <a:lnTo>
                    <a:pt x="4110" y="1305"/>
                  </a:lnTo>
                  <a:lnTo>
                    <a:pt x="3949" y="1021"/>
                  </a:lnTo>
                  <a:lnTo>
                    <a:pt x="3794" y="783"/>
                  </a:lnTo>
                  <a:lnTo>
                    <a:pt x="3638" y="568"/>
                  </a:lnTo>
                  <a:lnTo>
                    <a:pt x="3566" y="477"/>
                  </a:lnTo>
                  <a:lnTo>
                    <a:pt x="3491" y="386"/>
                  </a:lnTo>
                  <a:lnTo>
                    <a:pt x="3415" y="318"/>
                  </a:lnTo>
                  <a:lnTo>
                    <a:pt x="3344" y="250"/>
                  </a:lnTo>
                  <a:lnTo>
                    <a:pt x="3273" y="193"/>
                  </a:lnTo>
                  <a:lnTo>
                    <a:pt x="3201" y="136"/>
                  </a:lnTo>
                  <a:lnTo>
                    <a:pt x="3135" y="102"/>
                  </a:lnTo>
                  <a:lnTo>
                    <a:pt x="3068" y="57"/>
                  </a:lnTo>
                  <a:lnTo>
                    <a:pt x="2997" y="34"/>
                  </a:lnTo>
                  <a:lnTo>
                    <a:pt x="2934" y="23"/>
                  </a:lnTo>
                  <a:lnTo>
                    <a:pt x="2867" y="12"/>
                  </a:lnTo>
                  <a:lnTo>
                    <a:pt x="2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3063925" y="-558675"/>
              <a:ext cx="444350" cy="673150"/>
            </a:xfrm>
            <a:custGeom>
              <a:avLst/>
              <a:gdLst/>
              <a:ahLst/>
              <a:cxnLst/>
              <a:rect l="l" t="t" r="r" b="b"/>
              <a:pathLst>
                <a:path w="17774" h="26926" extrusionOk="0">
                  <a:moveTo>
                    <a:pt x="8914" y="1"/>
                  </a:moveTo>
                  <a:lnTo>
                    <a:pt x="8669" y="12"/>
                  </a:lnTo>
                  <a:lnTo>
                    <a:pt x="8428" y="35"/>
                  </a:lnTo>
                  <a:lnTo>
                    <a:pt x="8188" y="80"/>
                  </a:lnTo>
                  <a:lnTo>
                    <a:pt x="7947" y="148"/>
                  </a:lnTo>
                  <a:lnTo>
                    <a:pt x="7711" y="239"/>
                  </a:lnTo>
                  <a:lnTo>
                    <a:pt x="7475" y="341"/>
                  </a:lnTo>
                  <a:lnTo>
                    <a:pt x="7240" y="466"/>
                  </a:lnTo>
                  <a:lnTo>
                    <a:pt x="7008" y="602"/>
                  </a:lnTo>
                  <a:lnTo>
                    <a:pt x="6781" y="761"/>
                  </a:lnTo>
                  <a:lnTo>
                    <a:pt x="6554" y="943"/>
                  </a:lnTo>
                  <a:lnTo>
                    <a:pt x="6331" y="1136"/>
                  </a:lnTo>
                  <a:lnTo>
                    <a:pt x="6109" y="1340"/>
                  </a:lnTo>
                  <a:lnTo>
                    <a:pt x="5891" y="1567"/>
                  </a:lnTo>
                  <a:lnTo>
                    <a:pt x="5677" y="1805"/>
                  </a:lnTo>
                  <a:lnTo>
                    <a:pt x="5463" y="2066"/>
                  </a:lnTo>
                  <a:lnTo>
                    <a:pt x="5249" y="2338"/>
                  </a:lnTo>
                  <a:lnTo>
                    <a:pt x="5045" y="2633"/>
                  </a:lnTo>
                  <a:lnTo>
                    <a:pt x="4840" y="2928"/>
                  </a:lnTo>
                  <a:lnTo>
                    <a:pt x="4639" y="3246"/>
                  </a:lnTo>
                  <a:lnTo>
                    <a:pt x="4439" y="3586"/>
                  </a:lnTo>
                  <a:lnTo>
                    <a:pt x="4243" y="3927"/>
                  </a:lnTo>
                  <a:lnTo>
                    <a:pt x="4052" y="4290"/>
                  </a:lnTo>
                  <a:lnTo>
                    <a:pt x="3865" y="4664"/>
                  </a:lnTo>
                  <a:lnTo>
                    <a:pt x="3678" y="5050"/>
                  </a:lnTo>
                  <a:lnTo>
                    <a:pt x="3500" y="5447"/>
                  </a:lnTo>
                  <a:lnTo>
                    <a:pt x="3322" y="5867"/>
                  </a:lnTo>
                  <a:lnTo>
                    <a:pt x="3148" y="6287"/>
                  </a:lnTo>
                  <a:lnTo>
                    <a:pt x="2974" y="6729"/>
                  </a:lnTo>
                  <a:lnTo>
                    <a:pt x="2810" y="7172"/>
                  </a:lnTo>
                  <a:lnTo>
                    <a:pt x="2645" y="7637"/>
                  </a:lnTo>
                  <a:lnTo>
                    <a:pt x="2489" y="8102"/>
                  </a:lnTo>
                  <a:lnTo>
                    <a:pt x="2333" y="8590"/>
                  </a:lnTo>
                  <a:lnTo>
                    <a:pt x="2182" y="9078"/>
                  </a:lnTo>
                  <a:lnTo>
                    <a:pt x="2039" y="9588"/>
                  </a:lnTo>
                  <a:lnTo>
                    <a:pt x="1897" y="10099"/>
                  </a:lnTo>
                  <a:lnTo>
                    <a:pt x="1759" y="10621"/>
                  </a:lnTo>
                  <a:lnTo>
                    <a:pt x="1625" y="11154"/>
                  </a:lnTo>
                  <a:lnTo>
                    <a:pt x="1496" y="11699"/>
                  </a:lnTo>
                  <a:lnTo>
                    <a:pt x="1376" y="12243"/>
                  </a:lnTo>
                  <a:lnTo>
                    <a:pt x="1256" y="12799"/>
                  </a:lnTo>
                  <a:lnTo>
                    <a:pt x="1140" y="13367"/>
                  </a:lnTo>
                  <a:lnTo>
                    <a:pt x="1033" y="13945"/>
                  </a:lnTo>
                  <a:lnTo>
                    <a:pt x="931" y="14535"/>
                  </a:lnTo>
                  <a:lnTo>
                    <a:pt x="828" y="15125"/>
                  </a:lnTo>
                  <a:lnTo>
                    <a:pt x="735" y="15715"/>
                  </a:lnTo>
                  <a:lnTo>
                    <a:pt x="646" y="16328"/>
                  </a:lnTo>
                  <a:lnTo>
                    <a:pt x="566" y="16929"/>
                  </a:lnTo>
                  <a:lnTo>
                    <a:pt x="486" y="17553"/>
                  </a:lnTo>
                  <a:lnTo>
                    <a:pt x="414" y="18177"/>
                  </a:lnTo>
                  <a:lnTo>
                    <a:pt x="343" y="18801"/>
                  </a:lnTo>
                  <a:lnTo>
                    <a:pt x="285" y="19437"/>
                  </a:lnTo>
                  <a:lnTo>
                    <a:pt x="227" y="20072"/>
                  </a:lnTo>
                  <a:lnTo>
                    <a:pt x="178" y="20719"/>
                  </a:lnTo>
                  <a:lnTo>
                    <a:pt x="134" y="21366"/>
                  </a:lnTo>
                  <a:lnTo>
                    <a:pt x="94" y="22024"/>
                  </a:lnTo>
                  <a:lnTo>
                    <a:pt x="63" y="22682"/>
                  </a:lnTo>
                  <a:lnTo>
                    <a:pt x="36" y="23340"/>
                  </a:lnTo>
                  <a:lnTo>
                    <a:pt x="14" y="23998"/>
                  </a:lnTo>
                  <a:lnTo>
                    <a:pt x="0" y="24667"/>
                  </a:lnTo>
                  <a:lnTo>
                    <a:pt x="1113" y="24758"/>
                  </a:lnTo>
                  <a:lnTo>
                    <a:pt x="2222" y="24860"/>
                  </a:lnTo>
                  <a:lnTo>
                    <a:pt x="3335" y="24974"/>
                  </a:lnTo>
                  <a:lnTo>
                    <a:pt x="4444" y="25087"/>
                  </a:lnTo>
                  <a:lnTo>
                    <a:pt x="6665" y="25325"/>
                  </a:lnTo>
                  <a:lnTo>
                    <a:pt x="8887" y="25609"/>
                  </a:lnTo>
                  <a:lnTo>
                    <a:pt x="11108" y="25904"/>
                  </a:lnTo>
                  <a:lnTo>
                    <a:pt x="13330" y="26222"/>
                  </a:lnTo>
                  <a:lnTo>
                    <a:pt x="15552" y="26562"/>
                  </a:lnTo>
                  <a:lnTo>
                    <a:pt x="17773" y="26925"/>
                  </a:lnTo>
                  <a:lnTo>
                    <a:pt x="17769" y="26358"/>
                  </a:lnTo>
                  <a:lnTo>
                    <a:pt x="17760" y="25779"/>
                  </a:lnTo>
                  <a:lnTo>
                    <a:pt x="17747" y="25201"/>
                  </a:lnTo>
                  <a:lnTo>
                    <a:pt x="17733" y="24622"/>
                  </a:lnTo>
                  <a:lnTo>
                    <a:pt x="17711" y="24055"/>
                  </a:lnTo>
                  <a:lnTo>
                    <a:pt x="17689" y="23476"/>
                  </a:lnTo>
                  <a:lnTo>
                    <a:pt x="17658" y="22909"/>
                  </a:lnTo>
                  <a:lnTo>
                    <a:pt x="17626" y="22330"/>
                  </a:lnTo>
                  <a:lnTo>
                    <a:pt x="17591" y="21763"/>
                  </a:lnTo>
                  <a:lnTo>
                    <a:pt x="17551" y="21195"/>
                  </a:lnTo>
                  <a:lnTo>
                    <a:pt x="17511" y="20628"/>
                  </a:lnTo>
                  <a:lnTo>
                    <a:pt x="17462" y="20072"/>
                  </a:lnTo>
                  <a:lnTo>
                    <a:pt x="17408" y="19516"/>
                  </a:lnTo>
                  <a:lnTo>
                    <a:pt x="17355" y="18960"/>
                  </a:lnTo>
                  <a:lnTo>
                    <a:pt x="17297" y="18404"/>
                  </a:lnTo>
                  <a:lnTo>
                    <a:pt x="17235" y="17848"/>
                  </a:lnTo>
                  <a:lnTo>
                    <a:pt x="17168" y="17304"/>
                  </a:lnTo>
                  <a:lnTo>
                    <a:pt x="17097" y="16759"/>
                  </a:lnTo>
                  <a:lnTo>
                    <a:pt x="17025" y="16226"/>
                  </a:lnTo>
                  <a:lnTo>
                    <a:pt x="16945" y="15693"/>
                  </a:lnTo>
                  <a:lnTo>
                    <a:pt x="16865" y="15159"/>
                  </a:lnTo>
                  <a:lnTo>
                    <a:pt x="16780" y="14637"/>
                  </a:lnTo>
                  <a:lnTo>
                    <a:pt x="16691" y="14115"/>
                  </a:lnTo>
                  <a:lnTo>
                    <a:pt x="16602" y="13605"/>
                  </a:lnTo>
                  <a:lnTo>
                    <a:pt x="16504" y="13094"/>
                  </a:lnTo>
                  <a:lnTo>
                    <a:pt x="16406" y="12595"/>
                  </a:lnTo>
                  <a:lnTo>
                    <a:pt x="16304" y="12096"/>
                  </a:lnTo>
                  <a:lnTo>
                    <a:pt x="16197" y="11608"/>
                  </a:lnTo>
                  <a:lnTo>
                    <a:pt x="16086" y="11120"/>
                  </a:lnTo>
                  <a:lnTo>
                    <a:pt x="15975" y="10644"/>
                  </a:lnTo>
                  <a:lnTo>
                    <a:pt x="15859" y="10178"/>
                  </a:lnTo>
                  <a:lnTo>
                    <a:pt x="15739" y="9713"/>
                  </a:lnTo>
                  <a:lnTo>
                    <a:pt x="15614" y="9259"/>
                  </a:lnTo>
                  <a:lnTo>
                    <a:pt x="15485" y="8817"/>
                  </a:lnTo>
                  <a:lnTo>
                    <a:pt x="15356" y="8374"/>
                  </a:lnTo>
                  <a:lnTo>
                    <a:pt x="15222" y="7943"/>
                  </a:lnTo>
                  <a:lnTo>
                    <a:pt x="15084" y="7523"/>
                  </a:lnTo>
                  <a:lnTo>
                    <a:pt x="14942" y="7115"/>
                  </a:lnTo>
                  <a:lnTo>
                    <a:pt x="14799" y="6706"/>
                  </a:lnTo>
                  <a:lnTo>
                    <a:pt x="14652" y="6321"/>
                  </a:lnTo>
                  <a:lnTo>
                    <a:pt x="14501" y="5935"/>
                  </a:lnTo>
                  <a:lnTo>
                    <a:pt x="14350" y="5561"/>
                  </a:lnTo>
                  <a:lnTo>
                    <a:pt x="14189" y="5186"/>
                  </a:lnTo>
                  <a:lnTo>
                    <a:pt x="14029" y="4834"/>
                  </a:lnTo>
                  <a:lnTo>
                    <a:pt x="13864" y="4494"/>
                  </a:lnTo>
                  <a:lnTo>
                    <a:pt x="13700" y="4154"/>
                  </a:lnTo>
                  <a:lnTo>
                    <a:pt x="13530" y="3836"/>
                  </a:lnTo>
                  <a:lnTo>
                    <a:pt x="13357" y="3518"/>
                  </a:lnTo>
                  <a:lnTo>
                    <a:pt x="13179" y="3223"/>
                  </a:lnTo>
                  <a:lnTo>
                    <a:pt x="13001" y="2928"/>
                  </a:lnTo>
                  <a:lnTo>
                    <a:pt x="12818" y="2656"/>
                  </a:lnTo>
                  <a:lnTo>
                    <a:pt x="12631" y="2395"/>
                  </a:lnTo>
                  <a:lnTo>
                    <a:pt x="12440" y="2145"/>
                  </a:lnTo>
                  <a:lnTo>
                    <a:pt x="12248" y="1896"/>
                  </a:lnTo>
                  <a:lnTo>
                    <a:pt x="12052" y="1669"/>
                  </a:lnTo>
                  <a:lnTo>
                    <a:pt x="11856" y="1465"/>
                  </a:lnTo>
                  <a:lnTo>
                    <a:pt x="11656" y="1260"/>
                  </a:lnTo>
                  <a:lnTo>
                    <a:pt x="11451" y="1079"/>
                  </a:lnTo>
                  <a:lnTo>
                    <a:pt x="11242" y="897"/>
                  </a:lnTo>
                  <a:lnTo>
                    <a:pt x="11033" y="738"/>
                  </a:lnTo>
                  <a:lnTo>
                    <a:pt x="10819" y="602"/>
                  </a:lnTo>
                  <a:lnTo>
                    <a:pt x="10605" y="466"/>
                  </a:lnTo>
                  <a:lnTo>
                    <a:pt x="10387" y="353"/>
                  </a:lnTo>
                  <a:lnTo>
                    <a:pt x="10165" y="251"/>
                  </a:lnTo>
                  <a:lnTo>
                    <a:pt x="9911" y="160"/>
                  </a:lnTo>
                  <a:lnTo>
                    <a:pt x="9661" y="92"/>
                  </a:lnTo>
                  <a:lnTo>
                    <a:pt x="9412" y="35"/>
                  </a:lnTo>
                  <a:lnTo>
                    <a:pt x="9163" y="12"/>
                  </a:lnTo>
                  <a:lnTo>
                    <a:pt x="89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3376125" y="-9190450"/>
              <a:ext cx="909825" cy="999050"/>
            </a:xfrm>
            <a:custGeom>
              <a:avLst/>
              <a:gdLst/>
              <a:ahLst/>
              <a:cxnLst/>
              <a:rect l="l" t="t" r="r" b="b"/>
              <a:pathLst>
                <a:path w="36393" h="39962" extrusionOk="0">
                  <a:moveTo>
                    <a:pt x="156" y="1"/>
                  </a:moveTo>
                  <a:lnTo>
                    <a:pt x="76" y="19981"/>
                  </a:lnTo>
                  <a:lnTo>
                    <a:pt x="36" y="29977"/>
                  </a:lnTo>
                  <a:lnTo>
                    <a:pt x="1" y="39961"/>
                  </a:lnTo>
                  <a:lnTo>
                    <a:pt x="50" y="39825"/>
                  </a:lnTo>
                  <a:lnTo>
                    <a:pt x="103" y="39712"/>
                  </a:lnTo>
                  <a:lnTo>
                    <a:pt x="161" y="39598"/>
                  </a:lnTo>
                  <a:lnTo>
                    <a:pt x="228" y="39496"/>
                  </a:lnTo>
                  <a:lnTo>
                    <a:pt x="299" y="39417"/>
                  </a:lnTo>
                  <a:lnTo>
                    <a:pt x="375" y="39360"/>
                  </a:lnTo>
                  <a:lnTo>
                    <a:pt x="459" y="39315"/>
                  </a:lnTo>
                  <a:lnTo>
                    <a:pt x="548" y="39292"/>
                  </a:lnTo>
                  <a:lnTo>
                    <a:pt x="1697" y="39201"/>
                  </a:lnTo>
                  <a:lnTo>
                    <a:pt x="2841" y="39133"/>
                  </a:lnTo>
                  <a:lnTo>
                    <a:pt x="3990" y="39076"/>
                  </a:lnTo>
                  <a:lnTo>
                    <a:pt x="5138" y="39031"/>
                  </a:lnTo>
                  <a:lnTo>
                    <a:pt x="6287" y="38997"/>
                  </a:lnTo>
                  <a:lnTo>
                    <a:pt x="7436" y="38963"/>
                  </a:lnTo>
                  <a:lnTo>
                    <a:pt x="8580" y="38952"/>
                  </a:lnTo>
                  <a:lnTo>
                    <a:pt x="9729" y="38940"/>
                  </a:lnTo>
                  <a:lnTo>
                    <a:pt x="12026" y="38929"/>
                  </a:lnTo>
                  <a:lnTo>
                    <a:pt x="14323" y="38929"/>
                  </a:lnTo>
                  <a:lnTo>
                    <a:pt x="16620" y="38918"/>
                  </a:lnTo>
                  <a:lnTo>
                    <a:pt x="18918" y="38895"/>
                  </a:lnTo>
                  <a:lnTo>
                    <a:pt x="19403" y="38884"/>
                  </a:lnTo>
                  <a:lnTo>
                    <a:pt x="19888" y="38861"/>
                  </a:lnTo>
                  <a:lnTo>
                    <a:pt x="20868" y="38804"/>
                  </a:lnTo>
                  <a:lnTo>
                    <a:pt x="21852" y="38725"/>
                  </a:lnTo>
                  <a:lnTo>
                    <a:pt x="22844" y="38623"/>
                  </a:lnTo>
                  <a:lnTo>
                    <a:pt x="23837" y="38532"/>
                  </a:lnTo>
                  <a:lnTo>
                    <a:pt x="24839" y="38441"/>
                  </a:lnTo>
                  <a:lnTo>
                    <a:pt x="25841" y="38362"/>
                  </a:lnTo>
                  <a:lnTo>
                    <a:pt x="26842" y="38294"/>
                  </a:lnTo>
                  <a:lnTo>
                    <a:pt x="27346" y="38282"/>
                  </a:lnTo>
                  <a:lnTo>
                    <a:pt x="27844" y="38271"/>
                  </a:lnTo>
                  <a:lnTo>
                    <a:pt x="28347" y="38260"/>
                  </a:lnTo>
                  <a:lnTo>
                    <a:pt x="28846" y="38271"/>
                  </a:lnTo>
                  <a:lnTo>
                    <a:pt x="29345" y="38282"/>
                  </a:lnTo>
                  <a:lnTo>
                    <a:pt x="29843" y="38316"/>
                  </a:lnTo>
                  <a:lnTo>
                    <a:pt x="30342" y="38362"/>
                  </a:lnTo>
                  <a:lnTo>
                    <a:pt x="30836" y="38407"/>
                  </a:lnTo>
                  <a:lnTo>
                    <a:pt x="31330" y="38486"/>
                  </a:lnTo>
                  <a:lnTo>
                    <a:pt x="31824" y="38566"/>
                  </a:lnTo>
                  <a:lnTo>
                    <a:pt x="32319" y="38668"/>
                  </a:lnTo>
                  <a:lnTo>
                    <a:pt x="32808" y="38793"/>
                  </a:lnTo>
                  <a:lnTo>
                    <a:pt x="33294" y="38929"/>
                  </a:lnTo>
                  <a:lnTo>
                    <a:pt x="33779" y="39088"/>
                  </a:lnTo>
                  <a:lnTo>
                    <a:pt x="34264" y="39269"/>
                  </a:lnTo>
                  <a:lnTo>
                    <a:pt x="34745" y="39474"/>
                  </a:lnTo>
                  <a:lnTo>
                    <a:pt x="34910" y="37080"/>
                  </a:lnTo>
                  <a:lnTo>
                    <a:pt x="35066" y="34686"/>
                  </a:lnTo>
                  <a:lnTo>
                    <a:pt x="35213" y="32291"/>
                  </a:lnTo>
                  <a:lnTo>
                    <a:pt x="35351" y="29897"/>
                  </a:lnTo>
                  <a:lnTo>
                    <a:pt x="35484" y="27492"/>
                  </a:lnTo>
                  <a:lnTo>
                    <a:pt x="35609" y="25098"/>
                  </a:lnTo>
                  <a:lnTo>
                    <a:pt x="35725" y="22693"/>
                  </a:lnTo>
                  <a:lnTo>
                    <a:pt x="35831" y="20287"/>
                  </a:lnTo>
                  <a:lnTo>
                    <a:pt x="35929" y="17882"/>
                  </a:lnTo>
                  <a:lnTo>
                    <a:pt x="36023" y="15477"/>
                  </a:lnTo>
                  <a:lnTo>
                    <a:pt x="36103" y="13071"/>
                  </a:lnTo>
                  <a:lnTo>
                    <a:pt x="36179" y="10666"/>
                  </a:lnTo>
                  <a:lnTo>
                    <a:pt x="36245" y="8261"/>
                  </a:lnTo>
                  <a:lnTo>
                    <a:pt x="36303" y="5844"/>
                  </a:lnTo>
                  <a:lnTo>
                    <a:pt x="36352" y="3439"/>
                  </a:lnTo>
                  <a:lnTo>
                    <a:pt x="36392" y="1022"/>
                  </a:lnTo>
                  <a:lnTo>
                    <a:pt x="36263" y="1771"/>
                  </a:lnTo>
                  <a:lnTo>
                    <a:pt x="36125" y="2497"/>
                  </a:lnTo>
                  <a:lnTo>
                    <a:pt x="35983" y="3223"/>
                  </a:lnTo>
                  <a:lnTo>
                    <a:pt x="35836" y="3926"/>
                  </a:lnTo>
                  <a:lnTo>
                    <a:pt x="35680" y="4619"/>
                  </a:lnTo>
                  <a:lnTo>
                    <a:pt x="35515" y="5299"/>
                  </a:lnTo>
                  <a:lnTo>
                    <a:pt x="35346" y="5969"/>
                  </a:lnTo>
                  <a:lnTo>
                    <a:pt x="35172" y="6615"/>
                  </a:lnTo>
                  <a:lnTo>
                    <a:pt x="34994" y="7262"/>
                  </a:lnTo>
                  <a:lnTo>
                    <a:pt x="34807" y="7886"/>
                  </a:lnTo>
                  <a:lnTo>
                    <a:pt x="34611" y="8499"/>
                  </a:lnTo>
                  <a:lnTo>
                    <a:pt x="34416" y="9100"/>
                  </a:lnTo>
                  <a:lnTo>
                    <a:pt x="34211" y="9690"/>
                  </a:lnTo>
                  <a:lnTo>
                    <a:pt x="34002" y="10269"/>
                  </a:lnTo>
                  <a:lnTo>
                    <a:pt x="33788" y="10836"/>
                  </a:lnTo>
                  <a:lnTo>
                    <a:pt x="33565" y="11381"/>
                  </a:lnTo>
                  <a:lnTo>
                    <a:pt x="33343" y="11914"/>
                  </a:lnTo>
                  <a:lnTo>
                    <a:pt x="33111" y="12447"/>
                  </a:lnTo>
                  <a:lnTo>
                    <a:pt x="32875" y="12958"/>
                  </a:lnTo>
                  <a:lnTo>
                    <a:pt x="32635" y="13457"/>
                  </a:lnTo>
                  <a:lnTo>
                    <a:pt x="32390" y="13945"/>
                  </a:lnTo>
                  <a:lnTo>
                    <a:pt x="32141" y="14421"/>
                  </a:lnTo>
                  <a:lnTo>
                    <a:pt x="31887" y="14875"/>
                  </a:lnTo>
                  <a:lnTo>
                    <a:pt x="31624" y="15329"/>
                  </a:lnTo>
                  <a:lnTo>
                    <a:pt x="31361" y="15772"/>
                  </a:lnTo>
                  <a:lnTo>
                    <a:pt x="31094" y="16191"/>
                  </a:lnTo>
                  <a:lnTo>
                    <a:pt x="30823" y="16600"/>
                  </a:lnTo>
                  <a:lnTo>
                    <a:pt x="30547" y="17008"/>
                  </a:lnTo>
                  <a:lnTo>
                    <a:pt x="30266" y="17394"/>
                  </a:lnTo>
                  <a:lnTo>
                    <a:pt x="29981" y="17769"/>
                  </a:lnTo>
                  <a:lnTo>
                    <a:pt x="29692" y="18132"/>
                  </a:lnTo>
                  <a:lnTo>
                    <a:pt x="29402" y="18483"/>
                  </a:lnTo>
                  <a:lnTo>
                    <a:pt x="29109" y="18824"/>
                  </a:lnTo>
                  <a:lnTo>
                    <a:pt x="28810" y="19141"/>
                  </a:lnTo>
                  <a:lnTo>
                    <a:pt x="28508" y="19459"/>
                  </a:lnTo>
                  <a:lnTo>
                    <a:pt x="28200" y="19765"/>
                  </a:lnTo>
                  <a:lnTo>
                    <a:pt x="27893" y="20049"/>
                  </a:lnTo>
                  <a:lnTo>
                    <a:pt x="27582" y="20333"/>
                  </a:lnTo>
                  <a:lnTo>
                    <a:pt x="27270" y="20594"/>
                  </a:lnTo>
                  <a:lnTo>
                    <a:pt x="26949" y="20843"/>
                  </a:lnTo>
                  <a:lnTo>
                    <a:pt x="26629" y="21093"/>
                  </a:lnTo>
                  <a:lnTo>
                    <a:pt x="26308" y="21320"/>
                  </a:lnTo>
                  <a:lnTo>
                    <a:pt x="25983" y="21535"/>
                  </a:lnTo>
                  <a:lnTo>
                    <a:pt x="25654" y="21740"/>
                  </a:lnTo>
                  <a:lnTo>
                    <a:pt x="25324" y="21933"/>
                  </a:lnTo>
                  <a:lnTo>
                    <a:pt x="24995" y="22125"/>
                  </a:lnTo>
                  <a:lnTo>
                    <a:pt x="24661" y="22296"/>
                  </a:lnTo>
                  <a:lnTo>
                    <a:pt x="24323" y="22454"/>
                  </a:lnTo>
                  <a:lnTo>
                    <a:pt x="23984" y="22602"/>
                  </a:lnTo>
                  <a:lnTo>
                    <a:pt x="23646" y="22738"/>
                  </a:lnTo>
                  <a:lnTo>
                    <a:pt x="23303" y="22863"/>
                  </a:lnTo>
                  <a:lnTo>
                    <a:pt x="22960" y="22965"/>
                  </a:lnTo>
                  <a:lnTo>
                    <a:pt x="22617" y="23067"/>
                  </a:lnTo>
                  <a:lnTo>
                    <a:pt x="22270" y="23158"/>
                  </a:lnTo>
                  <a:lnTo>
                    <a:pt x="21923" y="23237"/>
                  </a:lnTo>
                  <a:lnTo>
                    <a:pt x="21576" y="23305"/>
                  </a:lnTo>
                  <a:lnTo>
                    <a:pt x="21224" y="23362"/>
                  </a:lnTo>
                  <a:lnTo>
                    <a:pt x="20877" y="23408"/>
                  </a:lnTo>
                  <a:lnTo>
                    <a:pt x="20525" y="23430"/>
                  </a:lnTo>
                  <a:lnTo>
                    <a:pt x="20173" y="23453"/>
                  </a:lnTo>
                  <a:lnTo>
                    <a:pt x="19817" y="23464"/>
                  </a:lnTo>
                  <a:lnTo>
                    <a:pt x="19465" y="23464"/>
                  </a:lnTo>
                  <a:lnTo>
                    <a:pt x="19114" y="23453"/>
                  </a:lnTo>
                  <a:lnTo>
                    <a:pt x="18757" y="23430"/>
                  </a:lnTo>
                  <a:lnTo>
                    <a:pt x="18406" y="23385"/>
                  </a:lnTo>
                  <a:lnTo>
                    <a:pt x="18050" y="23339"/>
                  </a:lnTo>
                  <a:lnTo>
                    <a:pt x="17693" y="23283"/>
                  </a:lnTo>
                  <a:lnTo>
                    <a:pt x="17342" y="23215"/>
                  </a:lnTo>
                  <a:lnTo>
                    <a:pt x="16985" y="23135"/>
                  </a:lnTo>
                  <a:lnTo>
                    <a:pt x="16634" y="23044"/>
                  </a:lnTo>
                  <a:lnTo>
                    <a:pt x="16278" y="22942"/>
                  </a:lnTo>
                  <a:lnTo>
                    <a:pt x="15926" y="22829"/>
                  </a:lnTo>
                  <a:lnTo>
                    <a:pt x="15574" y="22704"/>
                  </a:lnTo>
                  <a:lnTo>
                    <a:pt x="15222" y="22568"/>
                  </a:lnTo>
                  <a:lnTo>
                    <a:pt x="14871" y="22420"/>
                  </a:lnTo>
                  <a:lnTo>
                    <a:pt x="14519" y="22273"/>
                  </a:lnTo>
                  <a:lnTo>
                    <a:pt x="14172" y="22103"/>
                  </a:lnTo>
                  <a:lnTo>
                    <a:pt x="13824" y="21921"/>
                  </a:lnTo>
                  <a:lnTo>
                    <a:pt x="13477" y="21740"/>
                  </a:lnTo>
                  <a:lnTo>
                    <a:pt x="13130" y="21535"/>
                  </a:lnTo>
                  <a:lnTo>
                    <a:pt x="12787" y="21320"/>
                  </a:lnTo>
                  <a:lnTo>
                    <a:pt x="12444" y="21104"/>
                  </a:lnTo>
                  <a:lnTo>
                    <a:pt x="12106" y="20877"/>
                  </a:lnTo>
                  <a:lnTo>
                    <a:pt x="11768" y="20628"/>
                  </a:lnTo>
                  <a:lnTo>
                    <a:pt x="11429" y="20378"/>
                  </a:lnTo>
                  <a:lnTo>
                    <a:pt x="11095" y="20117"/>
                  </a:lnTo>
                  <a:lnTo>
                    <a:pt x="10761" y="19845"/>
                  </a:lnTo>
                  <a:lnTo>
                    <a:pt x="10427" y="19561"/>
                  </a:lnTo>
                  <a:lnTo>
                    <a:pt x="10102" y="19266"/>
                  </a:lnTo>
                  <a:lnTo>
                    <a:pt x="9773" y="18960"/>
                  </a:lnTo>
                  <a:lnTo>
                    <a:pt x="9452" y="18642"/>
                  </a:lnTo>
                  <a:lnTo>
                    <a:pt x="9127" y="18313"/>
                  </a:lnTo>
                  <a:lnTo>
                    <a:pt x="8811" y="17984"/>
                  </a:lnTo>
                  <a:lnTo>
                    <a:pt x="8495" y="17632"/>
                  </a:lnTo>
                  <a:lnTo>
                    <a:pt x="8184" y="17281"/>
                  </a:lnTo>
                  <a:lnTo>
                    <a:pt x="7872" y="16918"/>
                  </a:lnTo>
                  <a:lnTo>
                    <a:pt x="7565" y="16532"/>
                  </a:lnTo>
                  <a:lnTo>
                    <a:pt x="7262" y="16146"/>
                  </a:lnTo>
                  <a:lnTo>
                    <a:pt x="6959" y="15749"/>
                  </a:lnTo>
                  <a:lnTo>
                    <a:pt x="6665" y="15352"/>
                  </a:lnTo>
                  <a:lnTo>
                    <a:pt x="6372" y="14932"/>
                  </a:lnTo>
                  <a:lnTo>
                    <a:pt x="6082" y="14501"/>
                  </a:lnTo>
                  <a:lnTo>
                    <a:pt x="5793" y="14070"/>
                  </a:lnTo>
                  <a:lnTo>
                    <a:pt x="5512" y="13616"/>
                  </a:lnTo>
                  <a:lnTo>
                    <a:pt x="5232" y="13162"/>
                  </a:lnTo>
                  <a:lnTo>
                    <a:pt x="4960" y="12697"/>
                  </a:lnTo>
                  <a:lnTo>
                    <a:pt x="4689" y="12220"/>
                  </a:lnTo>
                  <a:lnTo>
                    <a:pt x="4422" y="11732"/>
                  </a:lnTo>
                  <a:lnTo>
                    <a:pt x="4163" y="11233"/>
                  </a:lnTo>
                  <a:lnTo>
                    <a:pt x="3905" y="10734"/>
                  </a:lnTo>
                  <a:lnTo>
                    <a:pt x="3651" y="10212"/>
                  </a:lnTo>
                  <a:lnTo>
                    <a:pt x="3406" y="9690"/>
                  </a:lnTo>
                  <a:lnTo>
                    <a:pt x="3162" y="9157"/>
                  </a:lnTo>
                  <a:lnTo>
                    <a:pt x="2921" y="8612"/>
                  </a:lnTo>
                  <a:lnTo>
                    <a:pt x="2690" y="8056"/>
                  </a:lnTo>
                  <a:lnTo>
                    <a:pt x="2463" y="7500"/>
                  </a:lnTo>
                  <a:lnTo>
                    <a:pt x="2240" y="6922"/>
                  </a:lnTo>
                  <a:lnTo>
                    <a:pt x="2022" y="6343"/>
                  </a:lnTo>
                  <a:lnTo>
                    <a:pt x="1808" y="5753"/>
                  </a:lnTo>
                  <a:lnTo>
                    <a:pt x="1603" y="5152"/>
                  </a:lnTo>
                  <a:lnTo>
                    <a:pt x="1399" y="4539"/>
                  </a:lnTo>
                  <a:lnTo>
                    <a:pt x="1207" y="3915"/>
                  </a:lnTo>
                  <a:lnTo>
                    <a:pt x="1016" y="3291"/>
                  </a:lnTo>
                  <a:lnTo>
                    <a:pt x="833" y="2656"/>
                  </a:lnTo>
                  <a:lnTo>
                    <a:pt x="655" y="1998"/>
                  </a:lnTo>
                  <a:lnTo>
                    <a:pt x="481" y="1351"/>
                  </a:lnTo>
                  <a:lnTo>
                    <a:pt x="317" y="68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3380700" y="-9378500"/>
              <a:ext cx="123450" cy="403075"/>
            </a:xfrm>
            <a:custGeom>
              <a:avLst/>
              <a:gdLst/>
              <a:ahLst/>
              <a:cxnLst/>
              <a:rect l="l" t="t" r="r" b="b"/>
              <a:pathLst>
                <a:path w="4938" h="16123" extrusionOk="0">
                  <a:moveTo>
                    <a:pt x="0" y="0"/>
                  </a:moveTo>
                  <a:lnTo>
                    <a:pt x="0" y="295"/>
                  </a:lnTo>
                  <a:lnTo>
                    <a:pt x="62" y="352"/>
                  </a:lnTo>
                  <a:lnTo>
                    <a:pt x="120" y="431"/>
                  </a:lnTo>
                  <a:lnTo>
                    <a:pt x="178" y="522"/>
                  </a:lnTo>
                  <a:lnTo>
                    <a:pt x="232" y="624"/>
                  </a:lnTo>
                  <a:lnTo>
                    <a:pt x="281" y="760"/>
                  </a:lnTo>
                  <a:lnTo>
                    <a:pt x="330" y="908"/>
                  </a:lnTo>
                  <a:lnTo>
                    <a:pt x="379" y="1089"/>
                  </a:lnTo>
                  <a:lnTo>
                    <a:pt x="419" y="1294"/>
                  </a:lnTo>
                  <a:lnTo>
                    <a:pt x="530" y="1884"/>
                  </a:lnTo>
                  <a:lnTo>
                    <a:pt x="641" y="2462"/>
                  </a:lnTo>
                  <a:lnTo>
                    <a:pt x="753" y="3030"/>
                  </a:lnTo>
                  <a:lnTo>
                    <a:pt x="868" y="3586"/>
                  </a:lnTo>
                  <a:lnTo>
                    <a:pt x="984" y="4142"/>
                  </a:lnTo>
                  <a:lnTo>
                    <a:pt x="1104" y="4686"/>
                  </a:lnTo>
                  <a:lnTo>
                    <a:pt x="1229" y="5219"/>
                  </a:lnTo>
                  <a:lnTo>
                    <a:pt x="1354" y="5753"/>
                  </a:lnTo>
                  <a:lnTo>
                    <a:pt x="1478" y="6275"/>
                  </a:lnTo>
                  <a:lnTo>
                    <a:pt x="1607" y="6785"/>
                  </a:lnTo>
                  <a:lnTo>
                    <a:pt x="1741" y="7296"/>
                  </a:lnTo>
                  <a:lnTo>
                    <a:pt x="1874" y="7784"/>
                  </a:lnTo>
                  <a:lnTo>
                    <a:pt x="2008" y="8272"/>
                  </a:lnTo>
                  <a:lnTo>
                    <a:pt x="2146" y="8759"/>
                  </a:lnTo>
                  <a:lnTo>
                    <a:pt x="2284" y="9225"/>
                  </a:lnTo>
                  <a:lnTo>
                    <a:pt x="2427" y="9690"/>
                  </a:lnTo>
                  <a:lnTo>
                    <a:pt x="2569" y="10155"/>
                  </a:lnTo>
                  <a:lnTo>
                    <a:pt x="2716" y="10597"/>
                  </a:lnTo>
                  <a:lnTo>
                    <a:pt x="2863" y="11040"/>
                  </a:lnTo>
                  <a:lnTo>
                    <a:pt x="3010" y="11471"/>
                  </a:lnTo>
                  <a:lnTo>
                    <a:pt x="3161" y="11902"/>
                  </a:lnTo>
                  <a:lnTo>
                    <a:pt x="3313" y="12322"/>
                  </a:lnTo>
                  <a:lnTo>
                    <a:pt x="3468" y="12731"/>
                  </a:lnTo>
                  <a:lnTo>
                    <a:pt x="3624" y="13139"/>
                  </a:lnTo>
                  <a:lnTo>
                    <a:pt x="3784" y="13536"/>
                  </a:lnTo>
                  <a:lnTo>
                    <a:pt x="3945" y="13922"/>
                  </a:lnTo>
                  <a:lnTo>
                    <a:pt x="4105" y="14308"/>
                  </a:lnTo>
                  <a:lnTo>
                    <a:pt x="4270" y="14682"/>
                  </a:lnTo>
                  <a:lnTo>
                    <a:pt x="4434" y="15056"/>
                  </a:lnTo>
                  <a:lnTo>
                    <a:pt x="4599" y="15420"/>
                  </a:lnTo>
                  <a:lnTo>
                    <a:pt x="4768" y="15771"/>
                  </a:lnTo>
                  <a:lnTo>
                    <a:pt x="4938" y="16123"/>
                  </a:lnTo>
                  <a:lnTo>
                    <a:pt x="4875" y="14308"/>
                  </a:lnTo>
                  <a:lnTo>
                    <a:pt x="4822" y="12481"/>
                  </a:lnTo>
                  <a:lnTo>
                    <a:pt x="4800" y="11573"/>
                  </a:lnTo>
                  <a:lnTo>
                    <a:pt x="4782" y="10654"/>
                  </a:lnTo>
                  <a:lnTo>
                    <a:pt x="4764" y="9735"/>
                  </a:lnTo>
                  <a:lnTo>
                    <a:pt x="4751" y="8816"/>
                  </a:lnTo>
                  <a:lnTo>
                    <a:pt x="4737" y="7897"/>
                  </a:lnTo>
                  <a:lnTo>
                    <a:pt x="4728" y="6978"/>
                  </a:lnTo>
                  <a:lnTo>
                    <a:pt x="4724" y="6059"/>
                  </a:lnTo>
                  <a:lnTo>
                    <a:pt x="4724" y="5151"/>
                  </a:lnTo>
                  <a:lnTo>
                    <a:pt x="4728" y="4232"/>
                  </a:lnTo>
                  <a:lnTo>
                    <a:pt x="4737" y="3336"/>
                  </a:lnTo>
                  <a:lnTo>
                    <a:pt x="4746" y="2428"/>
                  </a:lnTo>
                  <a:lnTo>
                    <a:pt x="4764" y="1543"/>
                  </a:lnTo>
                  <a:lnTo>
                    <a:pt x="4216" y="1430"/>
                  </a:lnTo>
                  <a:lnTo>
                    <a:pt x="3669" y="1316"/>
                  </a:lnTo>
                  <a:lnTo>
                    <a:pt x="3121" y="1203"/>
                  </a:lnTo>
                  <a:lnTo>
                    <a:pt x="2573" y="1067"/>
                  </a:lnTo>
                  <a:lnTo>
                    <a:pt x="2030" y="931"/>
                  </a:lnTo>
                  <a:lnTo>
                    <a:pt x="1483" y="783"/>
                  </a:lnTo>
                  <a:lnTo>
                    <a:pt x="940" y="624"/>
                  </a:lnTo>
                  <a:lnTo>
                    <a:pt x="392" y="443"/>
                  </a:lnTo>
                  <a:lnTo>
                    <a:pt x="334" y="420"/>
                  </a:lnTo>
                  <a:lnTo>
                    <a:pt x="281" y="386"/>
                  </a:lnTo>
                  <a:lnTo>
                    <a:pt x="232" y="341"/>
                  </a:lnTo>
                  <a:lnTo>
                    <a:pt x="178" y="284"/>
                  </a:lnTo>
                  <a:lnTo>
                    <a:pt x="134" y="227"/>
                  </a:lnTo>
                  <a:lnTo>
                    <a:pt x="85" y="159"/>
                  </a:lnTo>
                  <a:lnTo>
                    <a:pt x="45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3381125" y="-11732528"/>
              <a:ext cx="906599" cy="2297601"/>
            </a:xfrm>
            <a:custGeom>
              <a:avLst/>
              <a:gdLst/>
              <a:ahLst/>
              <a:cxnLst/>
              <a:rect l="l" t="t" r="r" b="b"/>
              <a:pathLst>
                <a:path w="36264" h="91904" extrusionOk="0">
                  <a:moveTo>
                    <a:pt x="17507" y="0"/>
                  </a:moveTo>
                  <a:lnTo>
                    <a:pt x="17004" y="35"/>
                  </a:lnTo>
                  <a:lnTo>
                    <a:pt x="16501" y="80"/>
                  </a:lnTo>
                  <a:lnTo>
                    <a:pt x="16002" y="159"/>
                  </a:lnTo>
                  <a:lnTo>
                    <a:pt x="15601" y="239"/>
                  </a:lnTo>
                  <a:lnTo>
                    <a:pt x="15196" y="329"/>
                  </a:lnTo>
                  <a:lnTo>
                    <a:pt x="14795" y="443"/>
                  </a:lnTo>
                  <a:lnTo>
                    <a:pt x="14390" y="579"/>
                  </a:lnTo>
                  <a:lnTo>
                    <a:pt x="13985" y="738"/>
                  </a:lnTo>
                  <a:lnTo>
                    <a:pt x="13580" y="908"/>
                  </a:lnTo>
                  <a:lnTo>
                    <a:pt x="13179" y="1101"/>
                  </a:lnTo>
                  <a:lnTo>
                    <a:pt x="12774" y="1305"/>
                  </a:lnTo>
                  <a:lnTo>
                    <a:pt x="12373" y="1532"/>
                  </a:lnTo>
                  <a:lnTo>
                    <a:pt x="11968" y="1793"/>
                  </a:lnTo>
                  <a:lnTo>
                    <a:pt x="11572" y="2065"/>
                  </a:lnTo>
                  <a:lnTo>
                    <a:pt x="11171" y="2349"/>
                  </a:lnTo>
                  <a:lnTo>
                    <a:pt x="10775" y="2667"/>
                  </a:lnTo>
                  <a:lnTo>
                    <a:pt x="10383" y="2996"/>
                  </a:lnTo>
                  <a:lnTo>
                    <a:pt x="9992" y="3359"/>
                  </a:lnTo>
                  <a:lnTo>
                    <a:pt x="9604" y="3733"/>
                  </a:lnTo>
                  <a:lnTo>
                    <a:pt x="9221" y="4142"/>
                  </a:lnTo>
                  <a:lnTo>
                    <a:pt x="8843" y="4562"/>
                  </a:lnTo>
                  <a:lnTo>
                    <a:pt x="8464" y="5004"/>
                  </a:lnTo>
                  <a:lnTo>
                    <a:pt x="8090" y="5469"/>
                  </a:lnTo>
                  <a:lnTo>
                    <a:pt x="7725" y="5968"/>
                  </a:lnTo>
                  <a:lnTo>
                    <a:pt x="7360" y="6479"/>
                  </a:lnTo>
                  <a:lnTo>
                    <a:pt x="7182" y="6751"/>
                  </a:lnTo>
                  <a:lnTo>
                    <a:pt x="7004" y="7024"/>
                  </a:lnTo>
                  <a:lnTo>
                    <a:pt x="6831" y="7296"/>
                  </a:lnTo>
                  <a:lnTo>
                    <a:pt x="6652" y="7580"/>
                  </a:lnTo>
                  <a:lnTo>
                    <a:pt x="6479" y="7875"/>
                  </a:lnTo>
                  <a:lnTo>
                    <a:pt x="6305" y="8170"/>
                  </a:lnTo>
                  <a:lnTo>
                    <a:pt x="6136" y="8476"/>
                  </a:lnTo>
                  <a:lnTo>
                    <a:pt x="5967" y="8782"/>
                  </a:lnTo>
                  <a:lnTo>
                    <a:pt x="5802" y="9100"/>
                  </a:lnTo>
                  <a:lnTo>
                    <a:pt x="5633" y="9429"/>
                  </a:lnTo>
                  <a:lnTo>
                    <a:pt x="5468" y="9747"/>
                  </a:lnTo>
                  <a:lnTo>
                    <a:pt x="5308" y="10087"/>
                  </a:lnTo>
                  <a:lnTo>
                    <a:pt x="5148" y="10427"/>
                  </a:lnTo>
                  <a:lnTo>
                    <a:pt x="4987" y="10779"/>
                  </a:lnTo>
                  <a:lnTo>
                    <a:pt x="4832" y="11131"/>
                  </a:lnTo>
                  <a:lnTo>
                    <a:pt x="4676" y="11494"/>
                  </a:lnTo>
                  <a:lnTo>
                    <a:pt x="4524" y="11857"/>
                  </a:lnTo>
                  <a:lnTo>
                    <a:pt x="4373" y="12231"/>
                  </a:lnTo>
                  <a:lnTo>
                    <a:pt x="4222" y="12606"/>
                  </a:lnTo>
                  <a:lnTo>
                    <a:pt x="4075" y="12992"/>
                  </a:lnTo>
                  <a:lnTo>
                    <a:pt x="3883" y="13525"/>
                  </a:lnTo>
                  <a:lnTo>
                    <a:pt x="3696" y="14047"/>
                  </a:lnTo>
                  <a:lnTo>
                    <a:pt x="3518" y="14591"/>
                  </a:lnTo>
                  <a:lnTo>
                    <a:pt x="3344" y="15136"/>
                  </a:lnTo>
                  <a:lnTo>
                    <a:pt x="3175" y="15681"/>
                  </a:lnTo>
                  <a:lnTo>
                    <a:pt x="3015" y="16237"/>
                  </a:lnTo>
                  <a:lnTo>
                    <a:pt x="2859" y="16804"/>
                  </a:lnTo>
                  <a:lnTo>
                    <a:pt x="2712" y="17371"/>
                  </a:lnTo>
                  <a:lnTo>
                    <a:pt x="2565" y="17939"/>
                  </a:lnTo>
                  <a:lnTo>
                    <a:pt x="2427" y="18529"/>
                  </a:lnTo>
                  <a:lnTo>
                    <a:pt x="2294" y="19107"/>
                  </a:lnTo>
                  <a:lnTo>
                    <a:pt x="2169" y="19697"/>
                  </a:lnTo>
                  <a:lnTo>
                    <a:pt x="2044" y="20299"/>
                  </a:lnTo>
                  <a:lnTo>
                    <a:pt x="1929" y="20900"/>
                  </a:lnTo>
                  <a:lnTo>
                    <a:pt x="1817" y="21501"/>
                  </a:lnTo>
                  <a:lnTo>
                    <a:pt x="1711" y="22114"/>
                  </a:lnTo>
                  <a:lnTo>
                    <a:pt x="1608" y="22738"/>
                  </a:lnTo>
                  <a:lnTo>
                    <a:pt x="1510" y="23351"/>
                  </a:lnTo>
                  <a:lnTo>
                    <a:pt x="1417" y="23975"/>
                  </a:lnTo>
                  <a:lnTo>
                    <a:pt x="1328" y="24610"/>
                  </a:lnTo>
                  <a:lnTo>
                    <a:pt x="1243" y="25245"/>
                  </a:lnTo>
                  <a:lnTo>
                    <a:pt x="1163" y="25881"/>
                  </a:lnTo>
                  <a:lnTo>
                    <a:pt x="1087" y="26528"/>
                  </a:lnTo>
                  <a:lnTo>
                    <a:pt x="1012" y="27174"/>
                  </a:lnTo>
                  <a:lnTo>
                    <a:pt x="945" y="27821"/>
                  </a:lnTo>
                  <a:lnTo>
                    <a:pt x="882" y="28479"/>
                  </a:lnTo>
                  <a:lnTo>
                    <a:pt x="820" y="29126"/>
                  </a:lnTo>
                  <a:lnTo>
                    <a:pt x="762" y="29795"/>
                  </a:lnTo>
                  <a:lnTo>
                    <a:pt x="709" y="30453"/>
                  </a:lnTo>
                  <a:lnTo>
                    <a:pt x="660" y="31123"/>
                  </a:lnTo>
                  <a:lnTo>
                    <a:pt x="611" y="31792"/>
                  </a:lnTo>
                  <a:lnTo>
                    <a:pt x="566" y="32461"/>
                  </a:lnTo>
                  <a:lnTo>
                    <a:pt x="526" y="33142"/>
                  </a:lnTo>
                  <a:lnTo>
                    <a:pt x="486" y="33812"/>
                  </a:lnTo>
                  <a:lnTo>
                    <a:pt x="455" y="34492"/>
                  </a:lnTo>
                  <a:lnTo>
                    <a:pt x="419" y="35173"/>
                  </a:lnTo>
                  <a:lnTo>
                    <a:pt x="362" y="36546"/>
                  </a:lnTo>
                  <a:lnTo>
                    <a:pt x="313" y="37919"/>
                  </a:lnTo>
                  <a:lnTo>
                    <a:pt x="273" y="39303"/>
                  </a:lnTo>
                  <a:lnTo>
                    <a:pt x="241" y="40699"/>
                  </a:lnTo>
                  <a:lnTo>
                    <a:pt x="219" y="42094"/>
                  </a:lnTo>
                  <a:lnTo>
                    <a:pt x="197" y="43490"/>
                  </a:lnTo>
                  <a:lnTo>
                    <a:pt x="183" y="44885"/>
                  </a:lnTo>
                  <a:lnTo>
                    <a:pt x="175" y="46281"/>
                  </a:lnTo>
                  <a:lnTo>
                    <a:pt x="161" y="49083"/>
                  </a:lnTo>
                  <a:lnTo>
                    <a:pt x="157" y="51875"/>
                  </a:lnTo>
                  <a:lnTo>
                    <a:pt x="148" y="54643"/>
                  </a:lnTo>
                  <a:lnTo>
                    <a:pt x="77" y="72751"/>
                  </a:lnTo>
                  <a:lnTo>
                    <a:pt x="1" y="90860"/>
                  </a:lnTo>
                  <a:lnTo>
                    <a:pt x="41" y="90803"/>
                  </a:lnTo>
                  <a:lnTo>
                    <a:pt x="81" y="90757"/>
                  </a:lnTo>
                  <a:lnTo>
                    <a:pt x="126" y="90712"/>
                  </a:lnTo>
                  <a:lnTo>
                    <a:pt x="170" y="90678"/>
                  </a:lnTo>
                  <a:lnTo>
                    <a:pt x="215" y="90644"/>
                  </a:lnTo>
                  <a:lnTo>
                    <a:pt x="268" y="90633"/>
                  </a:lnTo>
                  <a:lnTo>
                    <a:pt x="317" y="90610"/>
                  </a:lnTo>
                  <a:lnTo>
                    <a:pt x="375" y="90610"/>
                  </a:lnTo>
                  <a:lnTo>
                    <a:pt x="3362" y="90973"/>
                  </a:lnTo>
                  <a:lnTo>
                    <a:pt x="4849" y="91155"/>
                  </a:lnTo>
                  <a:lnTo>
                    <a:pt x="6341" y="91313"/>
                  </a:lnTo>
                  <a:lnTo>
                    <a:pt x="7828" y="91461"/>
                  </a:lnTo>
                  <a:lnTo>
                    <a:pt x="9315" y="91597"/>
                  </a:lnTo>
                  <a:lnTo>
                    <a:pt x="10802" y="91711"/>
                  </a:lnTo>
                  <a:lnTo>
                    <a:pt x="12289" y="91801"/>
                  </a:lnTo>
                  <a:lnTo>
                    <a:pt x="13032" y="91835"/>
                  </a:lnTo>
                  <a:lnTo>
                    <a:pt x="13776" y="91858"/>
                  </a:lnTo>
                  <a:lnTo>
                    <a:pt x="14519" y="91881"/>
                  </a:lnTo>
                  <a:lnTo>
                    <a:pt x="15263" y="91903"/>
                  </a:lnTo>
                  <a:lnTo>
                    <a:pt x="16750" y="91903"/>
                  </a:lnTo>
                  <a:lnTo>
                    <a:pt x="17493" y="91892"/>
                  </a:lnTo>
                  <a:lnTo>
                    <a:pt x="18237" y="91869"/>
                  </a:lnTo>
                  <a:lnTo>
                    <a:pt x="18980" y="91835"/>
                  </a:lnTo>
                  <a:lnTo>
                    <a:pt x="19724" y="91801"/>
                  </a:lnTo>
                  <a:lnTo>
                    <a:pt x="20472" y="91756"/>
                  </a:lnTo>
                  <a:lnTo>
                    <a:pt x="21215" y="91688"/>
                  </a:lnTo>
                  <a:lnTo>
                    <a:pt x="21959" y="91620"/>
                  </a:lnTo>
                  <a:lnTo>
                    <a:pt x="22707" y="91529"/>
                  </a:lnTo>
                  <a:lnTo>
                    <a:pt x="23455" y="91438"/>
                  </a:lnTo>
                  <a:lnTo>
                    <a:pt x="24203" y="91325"/>
                  </a:lnTo>
                  <a:lnTo>
                    <a:pt x="24372" y="91291"/>
                  </a:lnTo>
                  <a:lnTo>
                    <a:pt x="24581" y="91234"/>
                  </a:lnTo>
                  <a:lnTo>
                    <a:pt x="24826" y="91155"/>
                  </a:lnTo>
                  <a:lnTo>
                    <a:pt x="25102" y="91052"/>
                  </a:lnTo>
                  <a:lnTo>
                    <a:pt x="25748" y="90814"/>
                  </a:lnTo>
                  <a:lnTo>
                    <a:pt x="26491" y="90519"/>
                  </a:lnTo>
                  <a:lnTo>
                    <a:pt x="27319" y="90190"/>
                  </a:lnTo>
                  <a:lnTo>
                    <a:pt x="28210" y="89861"/>
                  </a:lnTo>
                  <a:lnTo>
                    <a:pt x="28673" y="89691"/>
                  </a:lnTo>
                  <a:lnTo>
                    <a:pt x="29140" y="89532"/>
                  </a:lnTo>
                  <a:lnTo>
                    <a:pt x="29621" y="89385"/>
                  </a:lnTo>
                  <a:lnTo>
                    <a:pt x="30097" y="89237"/>
                  </a:lnTo>
                  <a:lnTo>
                    <a:pt x="30583" y="89101"/>
                  </a:lnTo>
                  <a:lnTo>
                    <a:pt x="31059" y="88976"/>
                  </a:lnTo>
                  <a:lnTo>
                    <a:pt x="31535" y="88874"/>
                  </a:lnTo>
                  <a:lnTo>
                    <a:pt x="32007" y="88783"/>
                  </a:lnTo>
                  <a:lnTo>
                    <a:pt x="32466" y="88715"/>
                  </a:lnTo>
                  <a:lnTo>
                    <a:pt x="32916" y="88681"/>
                  </a:lnTo>
                  <a:lnTo>
                    <a:pt x="33352" y="88658"/>
                  </a:lnTo>
                  <a:lnTo>
                    <a:pt x="33566" y="88658"/>
                  </a:lnTo>
                  <a:lnTo>
                    <a:pt x="33775" y="88670"/>
                  </a:lnTo>
                  <a:lnTo>
                    <a:pt x="33980" y="88681"/>
                  </a:lnTo>
                  <a:lnTo>
                    <a:pt x="34176" y="88704"/>
                  </a:lnTo>
                  <a:lnTo>
                    <a:pt x="34367" y="88738"/>
                  </a:lnTo>
                  <a:lnTo>
                    <a:pt x="34558" y="88772"/>
                  </a:lnTo>
                  <a:lnTo>
                    <a:pt x="34736" y="88817"/>
                  </a:lnTo>
                  <a:lnTo>
                    <a:pt x="34915" y="88874"/>
                  </a:lnTo>
                  <a:lnTo>
                    <a:pt x="35084" y="88942"/>
                  </a:lnTo>
                  <a:lnTo>
                    <a:pt x="35244" y="89021"/>
                  </a:lnTo>
                  <a:lnTo>
                    <a:pt x="35400" y="89101"/>
                  </a:lnTo>
                  <a:lnTo>
                    <a:pt x="35547" y="89192"/>
                  </a:lnTo>
                  <a:lnTo>
                    <a:pt x="35689" y="89305"/>
                  </a:lnTo>
                  <a:lnTo>
                    <a:pt x="35823" y="89419"/>
                  </a:lnTo>
                  <a:lnTo>
                    <a:pt x="35943" y="89543"/>
                  </a:lnTo>
                  <a:lnTo>
                    <a:pt x="36059" y="89680"/>
                  </a:lnTo>
                  <a:lnTo>
                    <a:pt x="36166" y="89827"/>
                  </a:lnTo>
                  <a:lnTo>
                    <a:pt x="36264" y="89986"/>
                  </a:lnTo>
                  <a:lnTo>
                    <a:pt x="36250" y="87683"/>
                  </a:lnTo>
                  <a:lnTo>
                    <a:pt x="36228" y="85368"/>
                  </a:lnTo>
                  <a:lnTo>
                    <a:pt x="36192" y="83065"/>
                  </a:lnTo>
                  <a:lnTo>
                    <a:pt x="36152" y="80750"/>
                  </a:lnTo>
                  <a:lnTo>
                    <a:pt x="36103" y="78447"/>
                  </a:lnTo>
                  <a:lnTo>
                    <a:pt x="36045" y="76144"/>
                  </a:lnTo>
                  <a:lnTo>
                    <a:pt x="35979" y="73840"/>
                  </a:lnTo>
                  <a:lnTo>
                    <a:pt x="35903" y="71537"/>
                  </a:lnTo>
                  <a:lnTo>
                    <a:pt x="35818" y="69234"/>
                  </a:lnTo>
                  <a:lnTo>
                    <a:pt x="35725" y="66931"/>
                  </a:lnTo>
                  <a:lnTo>
                    <a:pt x="35622" y="64628"/>
                  </a:lnTo>
                  <a:lnTo>
                    <a:pt x="35507" y="62324"/>
                  </a:lnTo>
                  <a:lnTo>
                    <a:pt x="35386" y="60021"/>
                  </a:lnTo>
                  <a:lnTo>
                    <a:pt x="35253" y="57729"/>
                  </a:lnTo>
                  <a:lnTo>
                    <a:pt x="35115" y="55426"/>
                  </a:lnTo>
                  <a:lnTo>
                    <a:pt x="34964" y="53134"/>
                  </a:lnTo>
                  <a:lnTo>
                    <a:pt x="34799" y="50729"/>
                  </a:lnTo>
                  <a:lnTo>
                    <a:pt x="34630" y="48289"/>
                  </a:lnTo>
                  <a:lnTo>
                    <a:pt x="34456" y="45827"/>
                  </a:lnTo>
                  <a:lnTo>
                    <a:pt x="34269" y="43331"/>
                  </a:lnTo>
                  <a:lnTo>
                    <a:pt x="34171" y="42083"/>
                  </a:lnTo>
                  <a:lnTo>
                    <a:pt x="34073" y="40835"/>
                  </a:lnTo>
                  <a:lnTo>
                    <a:pt x="33966" y="39587"/>
                  </a:lnTo>
                  <a:lnTo>
                    <a:pt x="33859" y="38327"/>
                  </a:lnTo>
                  <a:lnTo>
                    <a:pt x="33748" y="37079"/>
                  </a:lnTo>
                  <a:lnTo>
                    <a:pt x="33628" y="35831"/>
                  </a:lnTo>
                  <a:lnTo>
                    <a:pt x="33508" y="34583"/>
                  </a:lnTo>
                  <a:lnTo>
                    <a:pt x="33379" y="33346"/>
                  </a:lnTo>
                  <a:lnTo>
                    <a:pt x="33245" y="32110"/>
                  </a:lnTo>
                  <a:lnTo>
                    <a:pt x="33107" y="30884"/>
                  </a:lnTo>
                  <a:lnTo>
                    <a:pt x="32965" y="29659"/>
                  </a:lnTo>
                  <a:lnTo>
                    <a:pt x="32813" y="28445"/>
                  </a:lnTo>
                  <a:lnTo>
                    <a:pt x="32653" y="27242"/>
                  </a:lnTo>
                  <a:lnTo>
                    <a:pt x="32488" y="26051"/>
                  </a:lnTo>
                  <a:lnTo>
                    <a:pt x="32319" y="24871"/>
                  </a:lnTo>
                  <a:lnTo>
                    <a:pt x="32141" y="23702"/>
                  </a:lnTo>
                  <a:lnTo>
                    <a:pt x="31949" y="22556"/>
                  </a:lnTo>
                  <a:lnTo>
                    <a:pt x="31754" y="21410"/>
                  </a:lnTo>
                  <a:lnTo>
                    <a:pt x="31553" y="20287"/>
                  </a:lnTo>
                  <a:lnTo>
                    <a:pt x="31446" y="19743"/>
                  </a:lnTo>
                  <a:lnTo>
                    <a:pt x="31339" y="19187"/>
                  </a:lnTo>
                  <a:lnTo>
                    <a:pt x="31228" y="18642"/>
                  </a:lnTo>
                  <a:lnTo>
                    <a:pt x="31117" y="18097"/>
                  </a:lnTo>
                  <a:lnTo>
                    <a:pt x="31001" y="17564"/>
                  </a:lnTo>
                  <a:lnTo>
                    <a:pt x="30885" y="17031"/>
                  </a:lnTo>
                  <a:lnTo>
                    <a:pt x="30765" y="16509"/>
                  </a:lnTo>
                  <a:lnTo>
                    <a:pt x="30645" y="15987"/>
                  </a:lnTo>
                  <a:lnTo>
                    <a:pt x="30520" y="15465"/>
                  </a:lnTo>
                  <a:lnTo>
                    <a:pt x="30391" y="14955"/>
                  </a:lnTo>
                  <a:lnTo>
                    <a:pt x="30240" y="14365"/>
                  </a:lnTo>
                  <a:lnTo>
                    <a:pt x="30084" y="13797"/>
                  </a:lnTo>
                  <a:lnTo>
                    <a:pt x="29924" y="13230"/>
                  </a:lnTo>
                  <a:lnTo>
                    <a:pt x="29759" y="12685"/>
                  </a:lnTo>
                  <a:lnTo>
                    <a:pt x="29590" y="12152"/>
                  </a:lnTo>
                  <a:lnTo>
                    <a:pt x="29421" y="11630"/>
                  </a:lnTo>
                  <a:lnTo>
                    <a:pt x="29247" y="11131"/>
                  </a:lnTo>
                  <a:lnTo>
                    <a:pt x="29069" y="10632"/>
                  </a:lnTo>
                  <a:lnTo>
                    <a:pt x="28886" y="10155"/>
                  </a:lnTo>
                  <a:lnTo>
                    <a:pt x="28704" y="9690"/>
                  </a:lnTo>
                  <a:lnTo>
                    <a:pt x="28512" y="9236"/>
                  </a:lnTo>
                  <a:lnTo>
                    <a:pt x="28325" y="8794"/>
                  </a:lnTo>
                  <a:lnTo>
                    <a:pt x="28130" y="8362"/>
                  </a:lnTo>
                  <a:lnTo>
                    <a:pt x="27934" y="7943"/>
                  </a:lnTo>
                  <a:lnTo>
                    <a:pt x="27733" y="7546"/>
                  </a:lnTo>
                  <a:lnTo>
                    <a:pt x="27533" y="7148"/>
                  </a:lnTo>
                  <a:lnTo>
                    <a:pt x="27328" y="6774"/>
                  </a:lnTo>
                  <a:lnTo>
                    <a:pt x="27123" y="6400"/>
                  </a:lnTo>
                  <a:lnTo>
                    <a:pt x="26910" y="6048"/>
                  </a:lnTo>
                  <a:lnTo>
                    <a:pt x="26700" y="5708"/>
                  </a:lnTo>
                  <a:lnTo>
                    <a:pt x="26482" y="5378"/>
                  </a:lnTo>
                  <a:lnTo>
                    <a:pt x="26269" y="5049"/>
                  </a:lnTo>
                  <a:lnTo>
                    <a:pt x="26046" y="4743"/>
                  </a:lnTo>
                  <a:lnTo>
                    <a:pt x="25828" y="4448"/>
                  </a:lnTo>
                  <a:lnTo>
                    <a:pt x="25601" y="4153"/>
                  </a:lnTo>
                  <a:lnTo>
                    <a:pt x="25378" y="3881"/>
                  </a:lnTo>
                  <a:lnTo>
                    <a:pt x="25151" y="3620"/>
                  </a:lnTo>
                  <a:lnTo>
                    <a:pt x="24920" y="3359"/>
                  </a:lnTo>
                  <a:lnTo>
                    <a:pt x="24688" y="3121"/>
                  </a:lnTo>
                  <a:lnTo>
                    <a:pt x="24457" y="2882"/>
                  </a:lnTo>
                  <a:lnTo>
                    <a:pt x="24221" y="2655"/>
                  </a:lnTo>
                  <a:lnTo>
                    <a:pt x="23985" y="2440"/>
                  </a:lnTo>
                  <a:lnTo>
                    <a:pt x="23744" y="2236"/>
                  </a:lnTo>
                  <a:lnTo>
                    <a:pt x="23508" y="2043"/>
                  </a:lnTo>
                  <a:lnTo>
                    <a:pt x="23263" y="1861"/>
                  </a:lnTo>
                  <a:lnTo>
                    <a:pt x="23023" y="1691"/>
                  </a:lnTo>
                  <a:lnTo>
                    <a:pt x="22778" y="1521"/>
                  </a:lnTo>
                  <a:lnTo>
                    <a:pt x="22533" y="1362"/>
                  </a:lnTo>
                  <a:lnTo>
                    <a:pt x="22288" y="1226"/>
                  </a:lnTo>
                  <a:lnTo>
                    <a:pt x="22043" y="1078"/>
                  </a:lnTo>
                  <a:lnTo>
                    <a:pt x="21794" y="954"/>
                  </a:lnTo>
                  <a:lnTo>
                    <a:pt x="21545" y="840"/>
                  </a:lnTo>
                  <a:lnTo>
                    <a:pt x="21295" y="727"/>
                  </a:lnTo>
                  <a:lnTo>
                    <a:pt x="21046" y="624"/>
                  </a:lnTo>
                  <a:lnTo>
                    <a:pt x="20797" y="522"/>
                  </a:lnTo>
                  <a:lnTo>
                    <a:pt x="20543" y="443"/>
                  </a:lnTo>
                  <a:lnTo>
                    <a:pt x="20294" y="364"/>
                  </a:lnTo>
                  <a:lnTo>
                    <a:pt x="20040" y="295"/>
                  </a:lnTo>
                  <a:lnTo>
                    <a:pt x="19786" y="227"/>
                  </a:lnTo>
                  <a:lnTo>
                    <a:pt x="19537" y="182"/>
                  </a:lnTo>
                  <a:lnTo>
                    <a:pt x="19283" y="125"/>
                  </a:lnTo>
                  <a:lnTo>
                    <a:pt x="19029" y="91"/>
                  </a:lnTo>
                  <a:lnTo>
                    <a:pt x="18776" y="57"/>
                  </a:lnTo>
                  <a:lnTo>
                    <a:pt x="18522" y="35"/>
                  </a:lnTo>
                  <a:lnTo>
                    <a:pt x="18268" y="23"/>
                  </a:lnTo>
                  <a:lnTo>
                    <a:pt x="18014" y="12"/>
                  </a:lnTo>
                  <a:lnTo>
                    <a:pt x="17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3377350" y="-5431225"/>
              <a:ext cx="811975" cy="1274200"/>
            </a:xfrm>
            <a:custGeom>
              <a:avLst/>
              <a:gdLst/>
              <a:ahLst/>
              <a:cxnLst/>
              <a:rect l="l" t="t" r="r" b="b"/>
              <a:pathLst>
                <a:path w="32479" h="50968" extrusionOk="0">
                  <a:moveTo>
                    <a:pt x="16367" y="1"/>
                  </a:moveTo>
                  <a:lnTo>
                    <a:pt x="16122" y="12"/>
                  </a:lnTo>
                  <a:lnTo>
                    <a:pt x="15877" y="23"/>
                  </a:lnTo>
                  <a:lnTo>
                    <a:pt x="15636" y="46"/>
                  </a:lnTo>
                  <a:lnTo>
                    <a:pt x="15427" y="69"/>
                  </a:lnTo>
                  <a:lnTo>
                    <a:pt x="15214" y="103"/>
                  </a:lnTo>
                  <a:lnTo>
                    <a:pt x="15004" y="148"/>
                  </a:lnTo>
                  <a:lnTo>
                    <a:pt x="14795" y="194"/>
                  </a:lnTo>
                  <a:lnTo>
                    <a:pt x="14586" y="250"/>
                  </a:lnTo>
                  <a:lnTo>
                    <a:pt x="14377" y="318"/>
                  </a:lnTo>
                  <a:lnTo>
                    <a:pt x="14167" y="386"/>
                  </a:lnTo>
                  <a:lnTo>
                    <a:pt x="13958" y="466"/>
                  </a:lnTo>
                  <a:lnTo>
                    <a:pt x="13749" y="557"/>
                  </a:lnTo>
                  <a:lnTo>
                    <a:pt x="13544" y="647"/>
                  </a:lnTo>
                  <a:lnTo>
                    <a:pt x="13335" y="750"/>
                  </a:lnTo>
                  <a:lnTo>
                    <a:pt x="13125" y="852"/>
                  </a:lnTo>
                  <a:lnTo>
                    <a:pt x="12916" y="976"/>
                  </a:lnTo>
                  <a:lnTo>
                    <a:pt x="12711" y="1101"/>
                  </a:lnTo>
                  <a:lnTo>
                    <a:pt x="12502" y="1226"/>
                  </a:lnTo>
                  <a:lnTo>
                    <a:pt x="12297" y="1362"/>
                  </a:lnTo>
                  <a:lnTo>
                    <a:pt x="12088" y="1510"/>
                  </a:lnTo>
                  <a:lnTo>
                    <a:pt x="11883" y="1657"/>
                  </a:lnTo>
                  <a:lnTo>
                    <a:pt x="11679" y="1816"/>
                  </a:lnTo>
                  <a:lnTo>
                    <a:pt x="11474" y="1986"/>
                  </a:lnTo>
                  <a:lnTo>
                    <a:pt x="11269" y="2156"/>
                  </a:lnTo>
                  <a:lnTo>
                    <a:pt x="11064" y="2338"/>
                  </a:lnTo>
                  <a:lnTo>
                    <a:pt x="10864" y="2531"/>
                  </a:lnTo>
                  <a:lnTo>
                    <a:pt x="10663" y="2724"/>
                  </a:lnTo>
                  <a:lnTo>
                    <a:pt x="10459" y="2917"/>
                  </a:lnTo>
                  <a:lnTo>
                    <a:pt x="10258" y="3121"/>
                  </a:lnTo>
                  <a:lnTo>
                    <a:pt x="10058" y="3336"/>
                  </a:lnTo>
                  <a:lnTo>
                    <a:pt x="9862" y="3552"/>
                  </a:lnTo>
                  <a:lnTo>
                    <a:pt x="9662" y="3779"/>
                  </a:lnTo>
                  <a:lnTo>
                    <a:pt x="9466" y="4017"/>
                  </a:lnTo>
                  <a:lnTo>
                    <a:pt x="9270" y="4255"/>
                  </a:lnTo>
                  <a:lnTo>
                    <a:pt x="9074" y="4505"/>
                  </a:lnTo>
                  <a:lnTo>
                    <a:pt x="8687" y="5004"/>
                  </a:lnTo>
                  <a:lnTo>
                    <a:pt x="8308" y="5538"/>
                  </a:lnTo>
                  <a:lnTo>
                    <a:pt x="7930" y="6105"/>
                  </a:lnTo>
                  <a:lnTo>
                    <a:pt x="7556" y="6684"/>
                  </a:lnTo>
                  <a:lnTo>
                    <a:pt x="7191" y="7285"/>
                  </a:lnTo>
                  <a:lnTo>
                    <a:pt x="6826" y="7909"/>
                  </a:lnTo>
                  <a:lnTo>
                    <a:pt x="6648" y="8238"/>
                  </a:lnTo>
                  <a:lnTo>
                    <a:pt x="6474" y="8567"/>
                  </a:lnTo>
                  <a:lnTo>
                    <a:pt x="6296" y="8896"/>
                  </a:lnTo>
                  <a:lnTo>
                    <a:pt x="6122" y="9236"/>
                  </a:lnTo>
                  <a:lnTo>
                    <a:pt x="5953" y="9577"/>
                  </a:lnTo>
                  <a:lnTo>
                    <a:pt x="5779" y="9929"/>
                  </a:lnTo>
                  <a:lnTo>
                    <a:pt x="5610" y="10292"/>
                  </a:lnTo>
                  <a:lnTo>
                    <a:pt x="5446" y="10643"/>
                  </a:lnTo>
                  <a:lnTo>
                    <a:pt x="5281" y="11018"/>
                  </a:lnTo>
                  <a:lnTo>
                    <a:pt x="5116" y="11381"/>
                  </a:lnTo>
                  <a:lnTo>
                    <a:pt x="4956" y="11755"/>
                  </a:lnTo>
                  <a:lnTo>
                    <a:pt x="4796" y="12141"/>
                  </a:lnTo>
                  <a:lnTo>
                    <a:pt x="4635" y="12527"/>
                  </a:lnTo>
                  <a:lnTo>
                    <a:pt x="4479" y="12924"/>
                  </a:lnTo>
                  <a:lnTo>
                    <a:pt x="4328" y="13310"/>
                  </a:lnTo>
                  <a:lnTo>
                    <a:pt x="4177" y="13718"/>
                  </a:lnTo>
                  <a:lnTo>
                    <a:pt x="4025" y="14127"/>
                  </a:lnTo>
                  <a:lnTo>
                    <a:pt x="3878" y="14535"/>
                  </a:lnTo>
                  <a:lnTo>
                    <a:pt x="3731" y="14943"/>
                  </a:lnTo>
                  <a:lnTo>
                    <a:pt x="3589" y="15363"/>
                  </a:lnTo>
                  <a:lnTo>
                    <a:pt x="3451" y="15794"/>
                  </a:lnTo>
                  <a:lnTo>
                    <a:pt x="3309" y="16226"/>
                  </a:lnTo>
                  <a:lnTo>
                    <a:pt x="3175" y="16657"/>
                  </a:lnTo>
                  <a:lnTo>
                    <a:pt x="3041" y="17088"/>
                  </a:lnTo>
                  <a:lnTo>
                    <a:pt x="2908" y="17530"/>
                  </a:lnTo>
                  <a:lnTo>
                    <a:pt x="2779" y="17984"/>
                  </a:lnTo>
                  <a:lnTo>
                    <a:pt x="2650" y="18438"/>
                  </a:lnTo>
                  <a:lnTo>
                    <a:pt x="2529" y="18892"/>
                  </a:lnTo>
                  <a:lnTo>
                    <a:pt x="2405" y="19346"/>
                  </a:lnTo>
                  <a:lnTo>
                    <a:pt x="2285" y="19811"/>
                  </a:lnTo>
                  <a:lnTo>
                    <a:pt x="2169" y="20276"/>
                  </a:lnTo>
                  <a:lnTo>
                    <a:pt x="2053" y="20753"/>
                  </a:lnTo>
                  <a:lnTo>
                    <a:pt x="1942" y="21229"/>
                  </a:lnTo>
                  <a:lnTo>
                    <a:pt x="1835" y="21706"/>
                  </a:lnTo>
                  <a:lnTo>
                    <a:pt x="1728" y="22194"/>
                  </a:lnTo>
                  <a:lnTo>
                    <a:pt x="1626" y="22681"/>
                  </a:lnTo>
                  <a:lnTo>
                    <a:pt x="1523" y="23169"/>
                  </a:lnTo>
                  <a:lnTo>
                    <a:pt x="1430" y="23669"/>
                  </a:lnTo>
                  <a:lnTo>
                    <a:pt x="1332" y="24168"/>
                  </a:lnTo>
                  <a:lnTo>
                    <a:pt x="1243" y="24667"/>
                  </a:lnTo>
                  <a:lnTo>
                    <a:pt x="1154" y="25178"/>
                  </a:lnTo>
                  <a:lnTo>
                    <a:pt x="1065" y="25688"/>
                  </a:lnTo>
                  <a:lnTo>
                    <a:pt x="984" y="26199"/>
                  </a:lnTo>
                  <a:lnTo>
                    <a:pt x="904" y="26721"/>
                  </a:lnTo>
                  <a:lnTo>
                    <a:pt x="829" y="27231"/>
                  </a:lnTo>
                  <a:lnTo>
                    <a:pt x="753" y="27764"/>
                  </a:lnTo>
                  <a:lnTo>
                    <a:pt x="682" y="28286"/>
                  </a:lnTo>
                  <a:lnTo>
                    <a:pt x="615" y="28820"/>
                  </a:lnTo>
                  <a:lnTo>
                    <a:pt x="553" y="29353"/>
                  </a:lnTo>
                  <a:lnTo>
                    <a:pt x="490" y="29886"/>
                  </a:lnTo>
                  <a:lnTo>
                    <a:pt x="437" y="30419"/>
                  </a:lnTo>
                  <a:lnTo>
                    <a:pt x="383" y="30964"/>
                  </a:lnTo>
                  <a:lnTo>
                    <a:pt x="330" y="31509"/>
                  </a:lnTo>
                  <a:lnTo>
                    <a:pt x="286" y="32065"/>
                  </a:lnTo>
                  <a:lnTo>
                    <a:pt x="241" y="32609"/>
                  </a:lnTo>
                  <a:lnTo>
                    <a:pt x="201" y="33165"/>
                  </a:lnTo>
                  <a:lnTo>
                    <a:pt x="165" y="33721"/>
                  </a:lnTo>
                  <a:lnTo>
                    <a:pt x="130" y="34277"/>
                  </a:lnTo>
                  <a:lnTo>
                    <a:pt x="103" y="34844"/>
                  </a:lnTo>
                  <a:lnTo>
                    <a:pt x="76" y="35412"/>
                  </a:lnTo>
                  <a:lnTo>
                    <a:pt x="54" y="35979"/>
                  </a:lnTo>
                  <a:lnTo>
                    <a:pt x="36" y="36546"/>
                  </a:lnTo>
                  <a:lnTo>
                    <a:pt x="23" y="37114"/>
                  </a:lnTo>
                  <a:lnTo>
                    <a:pt x="9" y="37692"/>
                  </a:lnTo>
                  <a:lnTo>
                    <a:pt x="5" y="38271"/>
                  </a:lnTo>
                  <a:lnTo>
                    <a:pt x="1" y="38850"/>
                  </a:lnTo>
                  <a:lnTo>
                    <a:pt x="1" y="39428"/>
                  </a:lnTo>
                  <a:lnTo>
                    <a:pt x="9" y="40018"/>
                  </a:lnTo>
                  <a:lnTo>
                    <a:pt x="18" y="40597"/>
                  </a:lnTo>
                  <a:lnTo>
                    <a:pt x="27" y="41187"/>
                  </a:lnTo>
                  <a:lnTo>
                    <a:pt x="45" y="41777"/>
                  </a:lnTo>
                  <a:lnTo>
                    <a:pt x="67" y="42378"/>
                  </a:lnTo>
                  <a:lnTo>
                    <a:pt x="94" y="42968"/>
                  </a:lnTo>
                  <a:lnTo>
                    <a:pt x="121" y="43558"/>
                  </a:lnTo>
                  <a:lnTo>
                    <a:pt x="156" y="44160"/>
                  </a:lnTo>
                  <a:lnTo>
                    <a:pt x="192" y="44761"/>
                  </a:lnTo>
                  <a:lnTo>
                    <a:pt x="237" y="45362"/>
                  </a:lnTo>
                  <a:lnTo>
                    <a:pt x="281" y="45964"/>
                  </a:lnTo>
                  <a:lnTo>
                    <a:pt x="334" y="46565"/>
                  </a:lnTo>
                  <a:lnTo>
                    <a:pt x="388" y="47178"/>
                  </a:lnTo>
                  <a:lnTo>
                    <a:pt x="446" y="47779"/>
                  </a:lnTo>
                  <a:lnTo>
                    <a:pt x="513" y="48392"/>
                  </a:lnTo>
                  <a:lnTo>
                    <a:pt x="579" y="49004"/>
                  </a:lnTo>
                  <a:lnTo>
                    <a:pt x="655" y="49617"/>
                  </a:lnTo>
                  <a:lnTo>
                    <a:pt x="673" y="49764"/>
                  </a:lnTo>
                  <a:lnTo>
                    <a:pt x="695" y="49901"/>
                  </a:lnTo>
                  <a:lnTo>
                    <a:pt x="717" y="50025"/>
                  </a:lnTo>
                  <a:lnTo>
                    <a:pt x="744" y="50139"/>
                  </a:lnTo>
                  <a:lnTo>
                    <a:pt x="771" y="50252"/>
                  </a:lnTo>
                  <a:lnTo>
                    <a:pt x="802" y="50354"/>
                  </a:lnTo>
                  <a:lnTo>
                    <a:pt x="833" y="50445"/>
                  </a:lnTo>
                  <a:lnTo>
                    <a:pt x="864" y="50536"/>
                  </a:lnTo>
                  <a:lnTo>
                    <a:pt x="900" y="50615"/>
                  </a:lnTo>
                  <a:lnTo>
                    <a:pt x="936" y="50683"/>
                  </a:lnTo>
                  <a:lnTo>
                    <a:pt x="971" y="50740"/>
                  </a:lnTo>
                  <a:lnTo>
                    <a:pt x="1007" y="50797"/>
                  </a:lnTo>
                  <a:lnTo>
                    <a:pt x="1047" y="50842"/>
                  </a:lnTo>
                  <a:lnTo>
                    <a:pt x="1087" y="50888"/>
                  </a:lnTo>
                  <a:lnTo>
                    <a:pt x="1127" y="50910"/>
                  </a:lnTo>
                  <a:lnTo>
                    <a:pt x="1167" y="50944"/>
                  </a:lnTo>
                  <a:lnTo>
                    <a:pt x="1207" y="50956"/>
                  </a:lnTo>
                  <a:lnTo>
                    <a:pt x="1252" y="50967"/>
                  </a:lnTo>
                  <a:lnTo>
                    <a:pt x="1332" y="50967"/>
                  </a:lnTo>
                  <a:lnTo>
                    <a:pt x="1416" y="50944"/>
                  </a:lnTo>
                  <a:lnTo>
                    <a:pt x="1496" y="50888"/>
                  </a:lnTo>
                  <a:lnTo>
                    <a:pt x="1577" y="50808"/>
                  </a:lnTo>
                  <a:lnTo>
                    <a:pt x="1652" y="50706"/>
                  </a:lnTo>
                  <a:lnTo>
                    <a:pt x="1724" y="50581"/>
                  </a:lnTo>
                  <a:lnTo>
                    <a:pt x="1790" y="50434"/>
                  </a:lnTo>
                  <a:lnTo>
                    <a:pt x="1848" y="50264"/>
                  </a:lnTo>
                  <a:lnTo>
                    <a:pt x="1897" y="50082"/>
                  </a:lnTo>
                  <a:lnTo>
                    <a:pt x="1924" y="49980"/>
                  </a:lnTo>
                  <a:lnTo>
                    <a:pt x="1942" y="49878"/>
                  </a:lnTo>
                  <a:lnTo>
                    <a:pt x="1960" y="49776"/>
                  </a:lnTo>
                  <a:lnTo>
                    <a:pt x="1977" y="49662"/>
                  </a:lnTo>
                  <a:lnTo>
                    <a:pt x="1991" y="49538"/>
                  </a:lnTo>
                  <a:lnTo>
                    <a:pt x="2004" y="49413"/>
                  </a:lnTo>
                  <a:lnTo>
                    <a:pt x="2008" y="49288"/>
                  </a:lnTo>
                  <a:lnTo>
                    <a:pt x="2017" y="49163"/>
                  </a:lnTo>
                  <a:lnTo>
                    <a:pt x="2017" y="49027"/>
                  </a:lnTo>
                  <a:lnTo>
                    <a:pt x="2017" y="48891"/>
                  </a:lnTo>
                  <a:lnTo>
                    <a:pt x="2013" y="48743"/>
                  </a:lnTo>
                  <a:lnTo>
                    <a:pt x="2008" y="48596"/>
                  </a:lnTo>
                  <a:lnTo>
                    <a:pt x="1973" y="48040"/>
                  </a:lnTo>
                  <a:lnTo>
                    <a:pt x="1946" y="47473"/>
                  </a:lnTo>
                  <a:lnTo>
                    <a:pt x="1893" y="46349"/>
                  </a:lnTo>
                  <a:lnTo>
                    <a:pt x="1853" y="45249"/>
                  </a:lnTo>
                  <a:lnTo>
                    <a:pt x="1821" y="44137"/>
                  </a:lnTo>
                  <a:lnTo>
                    <a:pt x="1799" y="43048"/>
                  </a:lnTo>
                  <a:lnTo>
                    <a:pt x="1790" y="41958"/>
                  </a:lnTo>
                  <a:lnTo>
                    <a:pt x="1795" y="40880"/>
                  </a:lnTo>
                  <a:lnTo>
                    <a:pt x="1804" y="39814"/>
                  </a:lnTo>
                  <a:lnTo>
                    <a:pt x="1826" y="38759"/>
                  </a:lnTo>
                  <a:lnTo>
                    <a:pt x="1862" y="37704"/>
                  </a:lnTo>
                  <a:lnTo>
                    <a:pt x="1902" y="36671"/>
                  </a:lnTo>
                  <a:lnTo>
                    <a:pt x="1955" y="35639"/>
                  </a:lnTo>
                  <a:lnTo>
                    <a:pt x="2017" y="34629"/>
                  </a:lnTo>
                  <a:lnTo>
                    <a:pt x="2093" y="33619"/>
                  </a:lnTo>
                  <a:lnTo>
                    <a:pt x="2173" y="32621"/>
                  </a:lnTo>
                  <a:lnTo>
                    <a:pt x="2262" y="31633"/>
                  </a:lnTo>
                  <a:lnTo>
                    <a:pt x="2365" y="30669"/>
                  </a:lnTo>
                  <a:lnTo>
                    <a:pt x="2476" y="29705"/>
                  </a:lnTo>
                  <a:lnTo>
                    <a:pt x="2596" y="28763"/>
                  </a:lnTo>
                  <a:lnTo>
                    <a:pt x="2725" y="27821"/>
                  </a:lnTo>
                  <a:lnTo>
                    <a:pt x="2859" y="26902"/>
                  </a:lnTo>
                  <a:lnTo>
                    <a:pt x="3006" y="25994"/>
                  </a:lnTo>
                  <a:lnTo>
                    <a:pt x="3162" y="25110"/>
                  </a:lnTo>
                  <a:lnTo>
                    <a:pt x="3326" y="24225"/>
                  </a:lnTo>
                  <a:lnTo>
                    <a:pt x="3500" y="23362"/>
                  </a:lnTo>
                  <a:lnTo>
                    <a:pt x="3678" y="22511"/>
                  </a:lnTo>
                  <a:lnTo>
                    <a:pt x="3869" y="21672"/>
                  </a:lnTo>
                  <a:lnTo>
                    <a:pt x="4065" y="20855"/>
                  </a:lnTo>
                  <a:lnTo>
                    <a:pt x="4270" y="20049"/>
                  </a:lnTo>
                  <a:lnTo>
                    <a:pt x="4484" y="19266"/>
                  </a:lnTo>
                  <a:lnTo>
                    <a:pt x="4702" y="18495"/>
                  </a:lnTo>
                  <a:lnTo>
                    <a:pt x="4934" y="17735"/>
                  </a:lnTo>
                  <a:lnTo>
                    <a:pt x="5169" y="16997"/>
                  </a:lnTo>
                  <a:lnTo>
                    <a:pt x="5410" y="16271"/>
                  </a:lnTo>
                  <a:lnTo>
                    <a:pt x="5664" y="15567"/>
                  </a:lnTo>
                  <a:lnTo>
                    <a:pt x="5922" y="14887"/>
                  </a:lnTo>
                  <a:lnTo>
                    <a:pt x="6185" y="14217"/>
                  </a:lnTo>
                  <a:lnTo>
                    <a:pt x="6456" y="13559"/>
                  </a:lnTo>
                  <a:lnTo>
                    <a:pt x="6737" y="12935"/>
                  </a:lnTo>
                  <a:lnTo>
                    <a:pt x="7022" y="12323"/>
                  </a:lnTo>
                  <a:lnTo>
                    <a:pt x="7315" y="11721"/>
                  </a:lnTo>
                  <a:lnTo>
                    <a:pt x="7614" y="11154"/>
                  </a:lnTo>
                  <a:lnTo>
                    <a:pt x="7921" y="10598"/>
                  </a:lnTo>
                  <a:lnTo>
                    <a:pt x="8233" y="10065"/>
                  </a:lnTo>
                  <a:lnTo>
                    <a:pt x="8553" y="9554"/>
                  </a:lnTo>
                  <a:lnTo>
                    <a:pt x="8878" y="9066"/>
                  </a:lnTo>
                  <a:lnTo>
                    <a:pt x="9208" y="8590"/>
                  </a:lnTo>
                  <a:lnTo>
                    <a:pt x="9546" y="8136"/>
                  </a:lnTo>
                  <a:lnTo>
                    <a:pt x="9884" y="7716"/>
                  </a:lnTo>
                  <a:lnTo>
                    <a:pt x="10232" y="7308"/>
                  </a:lnTo>
                  <a:lnTo>
                    <a:pt x="10588" y="6922"/>
                  </a:lnTo>
                  <a:lnTo>
                    <a:pt x="10944" y="6559"/>
                  </a:lnTo>
                  <a:lnTo>
                    <a:pt x="11309" y="6230"/>
                  </a:lnTo>
                  <a:lnTo>
                    <a:pt x="11679" y="5912"/>
                  </a:lnTo>
                  <a:lnTo>
                    <a:pt x="12052" y="5617"/>
                  </a:lnTo>
                  <a:lnTo>
                    <a:pt x="12435" y="5356"/>
                  </a:lnTo>
                  <a:lnTo>
                    <a:pt x="12818" y="5106"/>
                  </a:lnTo>
                  <a:lnTo>
                    <a:pt x="13206" y="4891"/>
                  </a:lnTo>
                  <a:lnTo>
                    <a:pt x="13602" y="4698"/>
                  </a:lnTo>
                  <a:lnTo>
                    <a:pt x="13998" y="4528"/>
                  </a:lnTo>
                  <a:lnTo>
                    <a:pt x="14403" y="4392"/>
                  </a:lnTo>
                  <a:lnTo>
                    <a:pt x="14808" y="4267"/>
                  </a:lnTo>
                  <a:lnTo>
                    <a:pt x="15218" y="4176"/>
                  </a:lnTo>
                  <a:lnTo>
                    <a:pt x="15636" y="4119"/>
                  </a:lnTo>
                  <a:lnTo>
                    <a:pt x="16010" y="4085"/>
                  </a:lnTo>
                  <a:lnTo>
                    <a:pt x="16393" y="4063"/>
                  </a:lnTo>
                  <a:lnTo>
                    <a:pt x="16776" y="4063"/>
                  </a:lnTo>
                  <a:lnTo>
                    <a:pt x="17159" y="4085"/>
                  </a:lnTo>
                  <a:lnTo>
                    <a:pt x="17546" y="4131"/>
                  </a:lnTo>
                  <a:lnTo>
                    <a:pt x="17934" y="4199"/>
                  </a:lnTo>
                  <a:lnTo>
                    <a:pt x="18321" y="4290"/>
                  </a:lnTo>
                  <a:lnTo>
                    <a:pt x="18708" y="4392"/>
                  </a:lnTo>
                  <a:lnTo>
                    <a:pt x="19100" y="4516"/>
                  </a:lnTo>
                  <a:lnTo>
                    <a:pt x="19488" y="4664"/>
                  </a:lnTo>
                  <a:lnTo>
                    <a:pt x="19879" y="4834"/>
                  </a:lnTo>
                  <a:lnTo>
                    <a:pt x="20267" y="5016"/>
                  </a:lnTo>
                  <a:lnTo>
                    <a:pt x="20654" y="5231"/>
                  </a:lnTo>
                  <a:lnTo>
                    <a:pt x="21041" y="5458"/>
                  </a:lnTo>
                  <a:lnTo>
                    <a:pt x="21424" y="5708"/>
                  </a:lnTo>
                  <a:lnTo>
                    <a:pt x="21807" y="5980"/>
                  </a:lnTo>
                  <a:lnTo>
                    <a:pt x="22186" y="6275"/>
                  </a:lnTo>
                  <a:lnTo>
                    <a:pt x="22564" y="6593"/>
                  </a:lnTo>
                  <a:lnTo>
                    <a:pt x="22938" y="6933"/>
                  </a:lnTo>
                  <a:lnTo>
                    <a:pt x="23307" y="7296"/>
                  </a:lnTo>
                  <a:lnTo>
                    <a:pt x="23677" y="7671"/>
                  </a:lnTo>
                  <a:lnTo>
                    <a:pt x="24038" y="8079"/>
                  </a:lnTo>
                  <a:lnTo>
                    <a:pt x="24398" y="8499"/>
                  </a:lnTo>
                  <a:lnTo>
                    <a:pt x="24750" y="8953"/>
                  </a:lnTo>
                  <a:lnTo>
                    <a:pt x="25097" y="9418"/>
                  </a:lnTo>
                  <a:lnTo>
                    <a:pt x="25440" y="9906"/>
                  </a:lnTo>
                  <a:lnTo>
                    <a:pt x="25778" y="10428"/>
                  </a:lnTo>
                  <a:lnTo>
                    <a:pt x="25943" y="10689"/>
                  </a:lnTo>
                  <a:lnTo>
                    <a:pt x="26108" y="10961"/>
                  </a:lnTo>
                  <a:lnTo>
                    <a:pt x="26273" y="11233"/>
                  </a:lnTo>
                  <a:lnTo>
                    <a:pt x="26433" y="11517"/>
                  </a:lnTo>
                  <a:lnTo>
                    <a:pt x="26593" y="11812"/>
                  </a:lnTo>
                  <a:lnTo>
                    <a:pt x="26749" y="12096"/>
                  </a:lnTo>
                  <a:lnTo>
                    <a:pt x="26905" y="12402"/>
                  </a:lnTo>
                  <a:lnTo>
                    <a:pt x="27061" y="12708"/>
                  </a:lnTo>
                  <a:lnTo>
                    <a:pt x="27212" y="13015"/>
                  </a:lnTo>
                  <a:lnTo>
                    <a:pt x="27359" y="13332"/>
                  </a:lnTo>
                  <a:lnTo>
                    <a:pt x="27550" y="13752"/>
                  </a:lnTo>
                  <a:lnTo>
                    <a:pt x="27737" y="14172"/>
                  </a:lnTo>
                  <a:lnTo>
                    <a:pt x="27915" y="14592"/>
                  </a:lnTo>
                  <a:lnTo>
                    <a:pt x="28089" y="15023"/>
                  </a:lnTo>
                  <a:lnTo>
                    <a:pt x="28254" y="15465"/>
                  </a:lnTo>
                  <a:lnTo>
                    <a:pt x="28419" y="15908"/>
                  </a:lnTo>
                  <a:lnTo>
                    <a:pt x="28574" y="16350"/>
                  </a:lnTo>
                  <a:lnTo>
                    <a:pt x="28726" y="16804"/>
                  </a:lnTo>
                  <a:lnTo>
                    <a:pt x="28873" y="17258"/>
                  </a:lnTo>
                  <a:lnTo>
                    <a:pt x="29011" y="17712"/>
                  </a:lnTo>
                  <a:lnTo>
                    <a:pt x="29149" y="18177"/>
                  </a:lnTo>
                  <a:lnTo>
                    <a:pt x="29278" y="18654"/>
                  </a:lnTo>
                  <a:lnTo>
                    <a:pt x="29402" y="19119"/>
                  </a:lnTo>
                  <a:lnTo>
                    <a:pt x="29523" y="19607"/>
                  </a:lnTo>
                  <a:lnTo>
                    <a:pt x="29638" y="20083"/>
                  </a:lnTo>
                  <a:lnTo>
                    <a:pt x="29750" y="20571"/>
                  </a:lnTo>
                  <a:lnTo>
                    <a:pt x="29857" y="21059"/>
                  </a:lnTo>
                  <a:lnTo>
                    <a:pt x="29959" y="21558"/>
                  </a:lnTo>
                  <a:lnTo>
                    <a:pt x="30052" y="22057"/>
                  </a:lnTo>
                  <a:lnTo>
                    <a:pt x="30146" y="22557"/>
                  </a:lnTo>
                  <a:lnTo>
                    <a:pt x="30235" y="23067"/>
                  </a:lnTo>
                  <a:lnTo>
                    <a:pt x="30315" y="23578"/>
                  </a:lnTo>
                  <a:lnTo>
                    <a:pt x="30395" y="24088"/>
                  </a:lnTo>
                  <a:lnTo>
                    <a:pt x="30471" y="24610"/>
                  </a:lnTo>
                  <a:lnTo>
                    <a:pt x="30542" y="25132"/>
                  </a:lnTo>
                  <a:lnTo>
                    <a:pt x="30609" y="25654"/>
                  </a:lnTo>
                  <a:lnTo>
                    <a:pt x="30671" y="26176"/>
                  </a:lnTo>
                  <a:lnTo>
                    <a:pt x="30729" y="26709"/>
                  </a:lnTo>
                  <a:lnTo>
                    <a:pt x="30783" y="27254"/>
                  </a:lnTo>
                  <a:lnTo>
                    <a:pt x="30836" y="27787"/>
                  </a:lnTo>
                  <a:lnTo>
                    <a:pt x="30881" y="28332"/>
                  </a:lnTo>
                  <a:lnTo>
                    <a:pt x="30925" y="28876"/>
                  </a:lnTo>
                  <a:lnTo>
                    <a:pt x="30965" y="29421"/>
                  </a:lnTo>
                  <a:lnTo>
                    <a:pt x="31001" y="29966"/>
                  </a:lnTo>
                  <a:lnTo>
                    <a:pt x="31036" y="30522"/>
                  </a:lnTo>
                  <a:lnTo>
                    <a:pt x="31063" y="31078"/>
                  </a:lnTo>
                  <a:lnTo>
                    <a:pt x="31090" y="31633"/>
                  </a:lnTo>
                  <a:lnTo>
                    <a:pt x="31112" y="32201"/>
                  </a:lnTo>
                  <a:lnTo>
                    <a:pt x="31134" y="32768"/>
                  </a:lnTo>
                  <a:lnTo>
                    <a:pt x="31148" y="33335"/>
                  </a:lnTo>
                  <a:lnTo>
                    <a:pt x="31165" y="33903"/>
                  </a:lnTo>
                  <a:lnTo>
                    <a:pt x="31174" y="34470"/>
                  </a:lnTo>
                  <a:lnTo>
                    <a:pt x="31183" y="35049"/>
                  </a:lnTo>
                  <a:lnTo>
                    <a:pt x="31188" y="35627"/>
                  </a:lnTo>
                  <a:lnTo>
                    <a:pt x="31188" y="36195"/>
                  </a:lnTo>
                  <a:lnTo>
                    <a:pt x="31188" y="36785"/>
                  </a:lnTo>
                  <a:lnTo>
                    <a:pt x="31183" y="37942"/>
                  </a:lnTo>
                  <a:lnTo>
                    <a:pt x="31165" y="39122"/>
                  </a:lnTo>
                  <a:lnTo>
                    <a:pt x="31139" y="40302"/>
                  </a:lnTo>
                  <a:lnTo>
                    <a:pt x="31103" y="41493"/>
                  </a:lnTo>
                  <a:lnTo>
                    <a:pt x="31059" y="42685"/>
                  </a:lnTo>
                  <a:lnTo>
                    <a:pt x="31005" y="43887"/>
                  </a:lnTo>
                  <a:lnTo>
                    <a:pt x="30947" y="45090"/>
                  </a:lnTo>
                  <a:lnTo>
                    <a:pt x="30885" y="46293"/>
                  </a:lnTo>
                  <a:lnTo>
                    <a:pt x="30814" y="47507"/>
                  </a:lnTo>
                  <a:lnTo>
                    <a:pt x="30809" y="47620"/>
                  </a:lnTo>
                  <a:lnTo>
                    <a:pt x="30809" y="47745"/>
                  </a:lnTo>
                  <a:lnTo>
                    <a:pt x="30809" y="47847"/>
                  </a:lnTo>
                  <a:lnTo>
                    <a:pt x="30814" y="47960"/>
                  </a:lnTo>
                  <a:lnTo>
                    <a:pt x="30818" y="48063"/>
                  </a:lnTo>
                  <a:lnTo>
                    <a:pt x="30827" y="48165"/>
                  </a:lnTo>
                  <a:lnTo>
                    <a:pt x="30840" y="48255"/>
                  </a:lnTo>
                  <a:lnTo>
                    <a:pt x="30854" y="48346"/>
                  </a:lnTo>
                  <a:lnTo>
                    <a:pt x="30867" y="48437"/>
                  </a:lnTo>
                  <a:lnTo>
                    <a:pt x="30885" y="48516"/>
                  </a:lnTo>
                  <a:lnTo>
                    <a:pt x="30907" y="48596"/>
                  </a:lnTo>
                  <a:lnTo>
                    <a:pt x="30930" y="48664"/>
                  </a:lnTo>
                  <a:lnTo>
                    <a:pt x="30979" y="48789"/>
                  </a:lnTo>
                  <a:lnTo>
                    <a:pt x="31032" y="48902"/>
                  </a:lnTo>
                  <a:lnTo>
                    <a:pt x="31526" y="48925"/>
                  </a:lnTo>
                  <a:lnTo>
                    <a:pt x="31553" y="48857"/>
                  </a:lnTo>
                  <a:lnTo>
                    <a:pt x="31584" y="48800"/>
                  </a:lnTo>
                  <a:lnTo>
                    <a:pt x="31611" y="48721"/>
                  </a:lnTo>
                  <a:lnTo>
                    <a:pt x="31637" y="48641"/>
                  </a:lnTo>
                  <a:lnTo>
                    <a:pt x="31664" y="48539"/>
                  </a:lnTo>
                  <a:lnTo>
                    <a:pt x="31686" y="48437"/>
                  </a:lnTo>
                  <a:lnTo>
                    <a:pt x="31704" y="48324"/>
                  </a:lnTo>
                  <a:lnTo>
                    <a:pt x="31722" y="48199"/>
                  </a:lnTo>
                  <a:lnTo>
                    <a:pt x="31802" y="47507"/>
                  </a:lnTo>
                  <a:lnTo>
                    <a:pt x="31878" y="46803"/>
                  </a:lnTo>
                  <a:lnTo>
                    <a:pt x="31949" y="46111"/>
                  </a:lnTo>
                  <a:lnTo>
                    <a:pt x="32016" y="45430"/>
                  </a:lnTo>
                  <a:lnTo>
                    <a:pt x="32074" y="44738"/>
                  </a:lnTo>
                  <a:lnTo>
                    <a:pt x="32132" y="44057"/>
                  </a:lnTo>
                  <a:lnTo>
                    <a:pt x="32185" y="43388"/>
                  </a:lnTo>
                  <a:lnTo>
                    <a:pt x="32234" y="42707"/>
                  </a:lnTo>
                  <a:lnTo>
                    <a:pt x="32274" y="42049"/>
                  </a:lnTo>
                  <a:lnTo>
                    <a:pt x="32314" y="41380"/>
                  </a:lnTo>
                  <a:lnTo>
                    <a:pt x="32350" y="40722"/>
                  </a:lnTo>
                  <a:lnTo>
                    <a:pt x="32381" y="40064"/>
                  </a:lnTo>
                  <a:lnTo>
                    <a:pt x="32408" y="39417"/>
                  </a:lnTo>
                  <a:lnTo>
                    <a:pt x="32430" y="38770"/>
                  </a:lnTo>
                  <a:lnTo>
                    <a:pt x="32448" y="38123"/>
                  </a:lnTo>
                  <a:lnTo>
                    <a:pt x="32461" y="37488"/>
                  </a:lnTo>
                  <a:lnTo>
                    <a:pt x="32470" y="36853"/>
                  </a:lnTo>
                  <a:lnTo>
                    <a:pt x="32474" y="36229"/>
                  </a:lnTo>
                  <a:lnTo>
                    <a:pt x="32479" y="35605"/>
                  </a:lnTo>
                  <a:lnTo>
                    <a:pt x="32474" y="34981"/>
                  </a:lnTo>
                  <a:lnTo>
                    <a:pt x="32470" y="34368"/>
                  </a:lnTo>
                  <a:lnTo>
                    <a:pt x="32457" y="33755"/>
                  </a:lnTo>
                  <a:lnTo>
                    <a:pt x="32443" y="33143"/>
                  </a:lnTo>
                  <a:lnTo>
                    <a:pt x="32425" y="32541"/>
                  </a:lnTo>
                  <a:lnTo>
                    <a:pt x="32403" y="31940"/>
                  </a:lnTo>
                  <a:lnTo>
                    <a:pt x="32381" y="31350"/>
                  </a:lnTo>
                  <a:lnTo>
                    <a:pt x="32350" y="30760"/>
                  </a:lnTo>
                  <a:lnTo>
                    <a:pt x="32314" y="30181"/>
                  </a:lnTo>
                  <a:lnTo>
                    <a:pt x="32279" y="29591"/>
                  </a:lnTo>
                  <a:lnTo>
                    <a:pt x="32238" y="29024"/>
                  </a:lnTo>
                  <a:lnTo>
                    <a:pt x="32194" y="28457"/>
                  </a:lnTo>
                  <a:lnTo>
                    <a:pt x="32145" y="27889"/>
                  </a:lnTo>
                  <a:lnTo>
                    <a:pt x="32096" y="27322"/>
                  </a:lnTo>
                  <a:lnTo>
                    <a:pt x="32038" y="26766"/>
                  </a:lnTo>
                  <a:lnTo>
                    <a:pt x="31980" y="26221"/>
                  </a:lnTo>
                  <a:lnTo>
                    <a:pt x="31918" y="25677"/>
                  </a:lnTo>
                  <a:lnTo>
                    <a:pt x="31856" y="25132"/>
                  </a:lnTo>
                  <a:lnTo>
                    <a:pt x="31784" y="24599"/>
                  </a:lnTo>
                  <a:lnTo>
                    <a:pt x="31713" y="24066"/>
                  </a:lnTo>
                  <a:lnTo>
                    <a:pt x="31637" y="23544"/>
                  </a:lnTo>
                  <a:lnTo>
                    <a:pt x="31557" y="23022"/>
                  </a:lnTo>
                  <a:lnTo>
                    <a:pt x="31477" y="22500"/>
                  </a:lnTo>
                  <a:lnTo>
                    <a:pt x="31388" y="21989"/>
                  </a:lnTo>
                  <a:lnTo>
                    <a:pt x="31304" y="21490"/>
                  </a:lnTo>
                  <a:lnTo>
                    <a:pt x="31210" y="20980"/>
                  </a:lnTo>
                  <a:lnTo>
                    <a:pt x="31117" y="20492"/>
                  </a:lnTo>
                  <a:lnTo>
                    <a:pt x="31014" y="20004"/>
                  </a:lnTo>
                  <a:lnTo>
                    <a:pt x="30916" y="19516"/>
                  </a:lnTo>
                  <a:lnTo>
                    <a:pt x="30809" y="19028"/>
                  </a:lnTo>
                  <a:lnTo>
                    <a:pt x="30702" y="18563"/>
                  </a:lnTo>
                  <a:lnTo>
                    <a:pt x="30591" y="18086"/>
                  </a:lnTo>
                  <a:lnTo>
                    <a:pt x="30480" y="17621"/>
                  </a:lnTo>
                  <a:lnTo>
                    <a:pt x="30364" y="17167"/>
                  </a:lnTo>
                  <a:lnTo>
                    <a:pt x="30244" y="16713"/>
                  </a:lnTo>
                  <a:lnTo>
                    <a:pt x="30119" y="16260"/>
                  </a:lnTo>
                  <a:lnTo>
                    <a:pt x="29995" y="15817"/>
                  </a:lnTo>
                  <a:lnTo>
                    <a:pt x="29870" y="15386"/>
                  </a:lnTo>
                  <a:lnTo>
                    <a:pt x="29736" y="14955"/>
                  </a:lnTo>
                  <a:lnTo>
                    <a:pt x="29603" y="14524"/>
                  </a:lnTo>
                  <a:lnTo>
                    <a:pt x="29469" y="14104"/>
                  </a:lnTo>
                  <a:lnTo>
                    <a:pt x="29331" y="13695"/>
                  </a:lnTo>
                  <a:lnTo>
                    <a:pt x="29189" y="13287"/>
                  </a:lnTo>
                  <a:lnTo>
                    <a:pt x="29046" y="12878"/>
                  </a:lnTo>
                  <a:lnTo>
                    <a:pt x="28899" y="12481"/>
                  </a:lnTo>
                  <a:lnTo>
                    <a:pt x="28748" y="12084"/>
                  </a:lnTo>
                  <a:lnTo>
                    <a:pt x="28597" y="11698"/>
                  </a:lnTo>
                  <a:lnTo>
                    <a:pt x="28445" y="11324"/>
                  </a:lnTo>
                  <a:lnTo>
                    <a:pt x="28285" y="10950"/>
                  </a:lnTo>
                  <a:lnTo>
                    <a:pt x="28129" y="10575"/>
                  </a:lnTo>
                  <a:lnTo>
                    <a:pt x="27964" y="10212"/>
                  </a:lnTo>
                  <a:lnTo>
                    <a:pt x="27804" y="9849"/>
                  </a:lnTo>
                  <a:lnTo>
                    <a:pt x="27635" y="9497"/>
                  </a:lnTo>
                  <a:lnTo>
                    <a:pt x="27470" y="9157"/>
                  </a:lnTo>
                  <a:lnTo>
                    <a:pt x="27297" y="8817"/>
                  </a:lnTo>
                  <a:lnTo>
                    <a:pt x="27127" y="8488"/>
                  </a:lnTo>
                  <a:lnTo>
                    <a:pt x="26949" y="8159"/>
                  </a:lnTo>
                  <a:lnTo>
                    <a:pt x="26771" y="7829"/>
                  </a:lnTo>
                  <a:lnTo>
                    <a:pt x="26593" y="7512"/>
                  </a:lnTo>
                  <a:lnTo>
                    <a:pt x="26411" y="7205"/>
                  </a:lnTo>
                  <a:lnTo>
                    <a:pt x="26228" y="6899"/>
                  </a:lnTo>
                  <a:lnTo>
                    <a:pt x="26046" y="6604"/>
                  </a:lnTo>
                  <a:lnTo>
                    <a:pt x="25854" y="6309"/>
                  </a:lnTo>
                  <a:lnTo>
                    <a:pt x="25667" y="6025"/>
                  </a:lnTo>
                  <a:lnTo>
                    <a:pt x="25476" y="5753"/>
                  </a:lnTo>
                  <a:lnTo>
                    <a:pt x="25284" y="5481"/>
                  </a:lnTo>
                  <a:lnTo>
                    <a:pt x="25088" y="5209"/>
                  </a:lnTo>
                  <a:lnTo>
                    <a:pt x="24892" y="4948"/>
                  </a:lnTo>
                  <a:lnTo>
                    <a:pt x="24692" y="4698"/>
                  </a:lnTo>
                  <a:lnTo>
                    <a:pt x="24492" y="4448"/>
                  </a:lnTo>
                  <a:lnTo>
                    <a:pt x="24287" y="4210"/>
                  </a:lnTo>
                  <a:lnTo>
                    <a:pt x="24087" y="3972"/>
                  </a:lnTo>
                  <a:lnTo>
                    <a:pt x="23877" y="3745"/>
                  </a:lnTo>
                  <a:lnTo>
                    <a:pt x="23673" y="3518"/>
                  </a:lnTo>
                  <a:lnTo>
                    <a:pt x="23463" y="3302"/>
                  </a:lnTo>
                  <a:lnTo>
                    <a:pt x="23254" y="3098"/>
                  </a:lnTo>
                  <a:lnTo>
                    <a:pt x="23040" y="2894"/>
                  </a:lnTo>
                  <a:lnTo>
                    <a:pt x="22827" y="2701"/>
                  </a:lnTo>
                  <a:lnTo>
                    <a:pt x="22613" y="2508"/>
                  </a:lnTo>
                  <a:lnTo>
                    <a:pt x="22395" y="2327"/>
                  </a:lnTo>
                  <a:lnTo>
                    <a:pt x="22177" y="2156"/>
                  </a:lnTo>
                  <a:lnTo>
                    <a:pt x="21958" y="1986"/>
                  </a:lnTo>
                  <a:lnTo>
                    <a:pt x="21736" y="1816"/>
                  </a:lnTo>
                  <a:lnTo>
                    <a:pt x="21518" y="1669"/>
                  </a:lnTo>
                  <a:lnTo>
                    <a:pt x="21291" y="1510"/>
                  </a:lnTo>
                  <a:lnTo>
                    <a:pt x="21068" y="1374"/>
                  </a:lnTo>
                  <a:lnTo>
                    <a:pt x="20841" y="1237"/>
                  </a:lnTo>
                  <a:lnTo>
                    <a:pt x="20614" y="1113"/>
                  </a:lnTo>
                  <a:lnTo>
                    <a:pt x="20387" y="988"/>
                  </a:lnTo>
                  <a:lnTo>
                    <a:pt x="20160" y="874"/>
                  </a:lnTo>
                  <a:lnTo>
                    <a:pt x="19928" y="761"/>
                  </a:lnTo>
                  <a:lnTo>
                    <a:pt x="19697" y="670"/>
                  </a:lnTo>
                  <a:lnTo>
                    <a:pt x="19465" y="568"/>
                  </a:lnTo>
                  <a:lnTo>
                    <a:pt x="19229" y="489"/>
                  </a:lnTo>
                  <a:lnTo>
                    <a:pt x="18998" y="409"/>
                  </a:lnTo>
                  <a:lnTo>
                    <a:pt x="18762" y="330"/>
                  </a:lnTo>
                  <a:lnTo>
                    <a:pt x="18526" y="262"/>
                  </a:lnTo>
                  <a:lnTo>
                    <a:pt x="18290" y="205"/>
                  </a:lnTo>
                  <a:lnTo>
                    <a:pt x="18050" y="160"/>
                  </a:lnTo>
                  <a:lnTo>
                    <a:pt x="17814" y="114"/>
                  </a:lnTo>
                  <a:lnTo>
                    <a:pt x="17573" y="80"/>
                  </a:lnTo>
                  <a:lnTo>
                    <a:pt x="17333" y="46"/>
                  </a:lnTo>
                  <a:lnTo>
                    <a:pt x="17092" y="23"/>
                  </a:lnTo>
                  <a:lnTo>
                    <a:pt x="16852" y="12"/>
                  </a:lnTo>
                  <a:lnTo>
                    <a:pt x="1660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3417425" y="-4437875"/>
              <a:ext cx="756225" cy="428350"/>
            </a:xfrm>
            <a:custGeom>
              <a:avLst/>
              <a:gdLst/>
              <a:ahLst/>
              <a:cxnLst/>
              <a:rect l="l" t="t" r="r" b="b"/>
              <a:pathLst>
                <a:path w="30249" h="17134" extrusionOk="0">
                  <a:moveTo>
                    <a:pt x="14804" y="1"/>
                  </a:moveTo>
                  <a:lnTo>
                    <a:pt x="14586" y="12"/>
                  </a:lnTo>
                  <a:lnTo>
                    <a:pt x="14363" y="46"/>
                  </a:lnTo>
                  <a:lnTo>
                    <a:pt x="14149" y="103"/>
                  </a:lnTo>
                  <a:lnTo>
                    <a:pt x="13936" y="182"/>
                  </a:lnTo>
                  <a:lnTo>
                    <a:pt x="13726" y="296"/>
                  </a:lnTo>
                  <a:lnTo>
                    <a:pt x="13517" y="420"/>
                  </a:lnTo>
                  <a:lnTo>
                    <a:pt x="13312" y="579"/>
                  </a:lnTo>
                  <a:lnTo>
                    <a:pt x="13107" y="749"/>
                  </a:lnTo>
                  <a:lnTo>
                    <a:pt x="12912" y="942"/>
                  </a:lnTo>
                  <a:lnTo>
                    <a:pt x="12716" y="1158"/>
                  </a:lnTo>
                  <a:lnTo>
                    <a:pt x="12524" y="1396"/>
                  </a:lnTo>
                  <a:lnTo>
                    <a:pt x="12333" y="1657"/>
                  </a:lnTo>
                  <a:lnTo>
                    <a:pt x="12150" y="1929"/>
                  </a:lnTo>
                  <a:lnTo>
                    <a:pt x="11968" y="2224"/>
                  </a:lnTo>
                  <a:lnTo>
                    <a:pt x="11794" y="2542"/>
                  </a:lnTo>
                  <a:lnTo>
                    <a:pt x="11620" y="2871"/>
                  </a:lnTo>
                  <a:lnTo>
                    <a:pt x="11456" y="3211"/>
                  </a:lnTo>
                  <a:lnTo>
                    <a:pt x="11291" y="3575"/>
                  </a:lnTo>
                  <a:lnTo>
                    <a:pt x="11131" y="3960"/>
                  </a:lnTo>
                  <a:lnTo>
                    <a:pt x="10979" y="4357"/>
                  </a:lnTo>
                  <a:lnTo>
                    <a:pt x="10832" y="4766"/>
                  </a:lnTo>
                  <a:lnTo>
                    <a:pt x="10690" y="5186"/>
                  </a:lnTo>
                  <a:lnTo>
                    <a:pt x="10552" y="5628"/>
                  </a:lnTo>
                  <a:lnTo>
                    <a:pt x="10418" y="6082"/>
                  </a:lnTo>
                  <a:lnTo>
                    <a:pt x="10294" y="6547"/>
                  </a:lnTo>
                  <a:lnTo>
                    <a:pt x="10169" y="7024"/>
                  </a:lnTo>
                  <a:lnTo>
                    <a:pt x="10058" y="7512"/>
                  </a:lnTo>
                  <a:lnTo>
                    <a:pt x="9946" y="8022"/>
                  </a:lnTo>
                  <a:lnTo>
                    <a:pt x="9844" y="8533"/>
                  </a:lnTo>
                  <a:lnTo>
                    <a:pt x="9751" y="9055"/>
                  </a:lnTo>
                  <a:lnTo>
                    <a:pt x="9661" y="9588"/>
                  </a:lnTo>
                  <a:lnTo>
                    <a:pt x="9577" y="10133"/>
                  </a:lnTo>
                  <a:lnTo>
                    <a:pt x="9559" y="10269"/>
                  </a:lnTo>
                  <a:lnTo>
                    <a:pt x="9550" y="10394"/>
                  </a:lnTo>
                  <a:lnTo>
                    <a:pt x="9546" y="10530"/>
                  </a:lnTo>
                  <a:lnTo>
                    <a:pt x="9541" y="10654"/>
                  </a:lnTo>
                  <a:lnTo>
                    <a:pt x="9546" y="10768"/>
                  </a:lnTo>
                  <a:lnTo>
                    <a:pt x="9550" y="10893"/>
                  </a:lnTo>
                  <a:lnTo>
                    <a:pt x="9564" y="11006"/>
                  </a:lnTo>
                  <a:lnTo>
                    <a:pt x="9577" y="11120"/>
                  </a:lnTo>
                  <a:lnTo>
                    <a:pt x="9595" y="11222"/>
                  </a:lnTo>
                  <a:lnTo>
                    <a:pt x="9617" y="11324"/>
                  </a:lnTo>
                  <a:lnTo>
                    <a:pt x="9644" y="11426"/>
                  </a:lnTo>
                  <a:lnTo>
                    <a:pt x="9670" y="11517"/>
                  </a:lnTo>
                  <a:lnTo>
                    <a:pt x="9702" y="11608"/>
                  </a:lnTo>
                  <a:lnTo>
                    <a:pt x="9733" y="11698"/>
                  </a:lnTo>
                  <a:lnTo>
                    <a:pt x="9768" y="11778"/>
                  </a:lnTo>
                  <a:lnTo>
                    <a:pt x="9804" y="11846"/>
                  </a:lnTo>
                  <a:lnTo>
                    <a:pt x="8673" y="11732"/>
                  </a:lnTo>
                  <a:lnTo>
                    <a:pt x="7542" y="11596"/>
                  </a:lnTo>
                  <a:lnTo>
                    <a:pt x="6411" y="11437"/>
                  </a:lnTo>
                  <a:lnTo>
                    <a:pt x="5276" y="11244"/>
                  </a:lnTo>
                  <a:lnTo>
                    <a:pt x="4136" y="11040"/>
                  </a:lnTo>
                  <a:lnTo>
                    <a:pt x="2992" y="10813"/>
                  </a:lnTo>
                  <a:lnTo>
                    <a:pt x="1848" y="10552"/>
                  </a:lnTo>
                  <a:lnTo>
                    <a:pt x="695" y="10280"/>
                  </a:lnTo>
                  <a:lnTo>
                    <a:pt x="619" y="10269"/>
                  </a:lnTo>
                  <a:lnTo>
                    <a:pt x="548" y="10291"/>
                  </a:lnTo>
                  <a:lnTo>
                    <a:pt x="481" y="10325"/>
                  </a:lnTo>
                  <a:lnTo>
                    <a:pt x="414" y="10382"/>
                  </a:lnTo>
                  <a:lnTo>
                    <a:pt x="357" y="10450"/>
                  </a:lnTo>
                  <a:lnTo>
                    <a:pt x="303" y="10541"/>
                  </a:lnTo>
                  <a:lnTo>
                    <a:pt x="250" y="10654"/>
                  </a:lnTo>
                  <a:lnTo>
                    <a:pt x="205" y="10779"/>
                  </a:lnTo>
                  <a:lnTo>
                    <a:pt x="174" y="10870"/>
                  </a:lnTo>
                  <a:lnTo>
                    <a:pt x="147" y="10961"/>
                  </a:lnTo>
                  <a:lnTo>
                    <a:pt x="121" y="11074"/>
                  </a:lnTo>
                  <a:lnTo>
                    <a:pt x="98" y="11176"/>
                  </a:lnTo>
                  <a:lnTo>
                    <a:pt x="76" y="11290"/>
                  </a:lnTo>
                  <a:lnTo>
                    <a:pt x="58" y="11403"/>
                  </a:lnTo>
                  <a:lnTo>
                    <a:pt x="40" y="11528"/>
                  </a:lnTo>
                  <a:lnTo>
                    <a:pt x="27" y="11653"/>
                  </a:lnTo>
                  <a:lnTo>
                    <a:pt x="9" y="11903"/>
                  </a:lnTo>
                  <a:lnTo>
                    <a:pt x="0" y="12164"/>
                  </a:lnTo>
                  <a:lnTo>
                    <a:pt x="0" y="12413"/>
                  </a:lnTo>
                  <a:lnTo>
                    <a:pt x="5" y="12549"/>
                  </a:lnTo>
                  <a:lnTo>
                    <a:pt x="9" y="12674"/>
                  </a:lnTo>
                  <a:lnTo>
                    <a:pt x="23" y="12799"/>
                  </a:lnTo>
                  <a:lnTo>
                    <a:pt x="32" y="12912"/>
                  </a:lnTo>
                  <a:lnTo>
                    <a:pt x="49" y="13037"/>
                  </a:lnTo>
                  <a:lnTo>
                    <a:pt x="67" y="13151"/>
                  </a:lnTo>
                  <a:lnTo>
                    <a:pt x="85" y="13264"/>
                  </a:lnTo>
                  <a:lnTo>
                    <a:pt x="112" y="13378"/>
                  </a:lnTo>
                  <a:lnTo>
                    <a:pt x="138" y="13480"/>
                  </a:lnTo>
                  <a:lnTo>
                    <a:pt x="165" y="13570"/>
                  </a:lnTo>
                  <a:lnTo>
                    <a:pt x="196" y="13661"/>
                  </a:lnTo>
                  <a:lnTo>
                    <a:pt x="232" y="13741"/>
                  </a:lnTo>
                  <a:lnTo>
                    <a:pt x="272" y="13820"/>
                  </a:lnTo>
                  <a:lnTo>
                    <a:pt x="312" y="13888"/>
                  </a:lnTo>
                  <a:lnTo>
                    <a:pt x="357" y="13956"/>
                  </a:lnTo>
                  <a:lnTo>
                    <a:pt x="401" y="14002"/>
                  </a:lnTo>
                  <a:lnTo>
                    <a:pt x="450" y="14047"/>
                  </a:lnTo>
                  <a:lnTo>
                    <a:pt x="503" y="14081"/>
                  </a:lnTo>
                  <a:lnTo>
                    <a:pt x="953" y="14308"/>
                  </a:lnTo>
                  <a:lnTo>
                    <a:pt x="1407" y="14535"/>
                  </a:lnTo>
                  <a:lnTo>
                    <a:pt x="1857" y="14750"/>
                  </a:lnTo>
                  <a:lnTo>
                    <a:pt x="2311" y="14955"/>
                  </a:lnTo>
                  <a:lnTo>
                    <a:pt x="2765" y="15148"/>
                  </a:lnTo>
                  <a:lnTo>
                    <a:pt x="3219" y="15329"/>
                  </a:lnTo>
                  <a:lnTo>
                    <a:pt x="3678" y="15499"/>
                  </a:lnTo>
                  <a:lnTo>
                    <a:pt x="4132" y="15669"/>
                  </a:lnTo>
                  <a:lnTo>
                    <a:pt x="4590" y="15828"/>
                  </a:lnTo>
                  <a:lnTo>
                    <a:pt x="5049" y="15976"/>
                  </a:lnTo>
                  <a:lnTo>
                    <a:pt x="5508" y="16112"/>
                  </a:lnTo>
                  <a:lnTo>
                    <a:pt x="5966" y="16248"/>
                  </a:lnTo>
                  <a:lnTo>
                    <a:pt x="6425" y="16362"/>
                  </a:lnTo>
                  <a:lnTo>
                    <a:pt x="6888" y="16475"/>
                  </a:lnTo>
                  <a:lnTo>
                    <a:pt x="7351" y="16577"/>
                  </a:lnTo>
                  <a:lnTo>
                    <a:pt x="7809" y="16679"/>
                  </a:lnTo>
                  <a:lnTo>
                    <a:pt x="8272" y="16759"/>
                  </a:lnTo>
                  <a:lnTo>
                    <a:pt x="8735" y="16838"/>
                  </a:lnTo>
                  <a:lnTo>
                    <a:pt x="9198" y="16906"/>
                  </a:lnTo>
                  <a:lnTo>
                    <a:pt x="9661" y="16963"/>
                  </a:lnTo>
                  <a:lnTo>
                    <a:pt x="10129" y="17020"/>
                  </a:lnTo>
                  <a:lnTo>
                    <a:pt x="10592" y="17054"/>
                  </a:lnTo>
                  <a:lnTo>
                    <a:pt x="11055" y="17088"/>
                  </a:lnTo>
                  <a:lnTo>
                    <a:pt x="11522" y="17110"/>
                  </a:lnTo>
                  <a:lnTo>
                    <a:pt x="11985" y="17133"/>
                  </a:lnTo>
                  <a:lnTo>
                    <a:pt x="13383" y="17133"/>
                  </a:lnTo>
                  <a:lnTo>
                    <a:pt x="13846" y="17110"/>
                  </a:lnTo>
                  <a:lnTo>
                    <a:pt x="14314" y="17088"/>
                  </a:lnTo>
                  <a:lnTo>
                    <a:pt x="14781" y="17054"/>
                  </a:lnTo>
                  <a:lnTo>
                    <a:pt x="15244" y="17008"/>
                  </a:lnTo>
                  <a:lnTo>
                    <a:pt x="15712" y="16963"/>
                  </a:lnTo>
                  <a:lnTo>
                    <a:pt x="16175" y="16906"/>
                  </a:lnTo>
                  <a:lnTo>
                    <a:pt x="16642" y="16838"/>
                  </a:lnTo>
                  <a:lnTo>
                    <a:pt x="17105" y="16759"/>
                  </a:lnTo>
                  <a:lnTo>
                    <a:pt x="17573" y="16679"/>
                  </a:lnTo>
                  <a:lnTo>
                    <a:pt x="18036" y="16588"/>
                  </a:lnTo>
                  <a:lnTo>
                    <a:pt x="18499" y="16486"/>
                  </a:lnTo>
                  <a:lnTo>
                    <a:pt x="18962" y="16384"/>
                  </a:lnTo>
                  <a:lnTo>
                    <a:pt x="19425" y="16271"/>
                  </a:lnTo>
                  <a:lnTo>
                    <a:pt x="19888" y="16146"/>
                  </a:lnTo>
                  <a:lnTo>
                    <a:pt x="20351" y="16021"/>
                  </a:lnTo>
                  <a:lnTo>
                    <a:pt x="20814" y="15885"/>
                  </a:lnTo>
                  <a:lnTo>
                    <a:pt x="21277" y="15738"/>
                  </a:lnTo>
                  <a:lnTo>
                    <a:pt x="21736" y="15590"/>
                  </a:lnTo>
                  <a:lnTo>
                    <a:pt x="22199" y="15431"/>
                  </a:lnTo>
                  <a:lnTo>
                    <a:pt x="22657" y="15261"/>
                  </a:lnTo>
                  <a:lnTo>
                    <a:pt x="23116" y="15091"/>
                  </a:lnTo>
                  <a:lnTo>
                    <a:pt x="23574" y="14909"/>
                  </a:lnTo>
                  <a:lnTo>
                    <a:pt x="24033" y="14716"/>
                  </a:lnTo>
                  <a:lnTo>
                    <a:pt x="24492" y="14512"/>
                  </a:lnTo>
                  <a:lnTo>
                    <a:pt x="24946" y="14308"/>
                  </a:lnTo>
                  <a:lnTo>
                    <a:pt x="25404" y="14104"/>
                  </a:lnTo>
                  <a:lnTo>
                    <a:pt x="25858" y="13888"/>
                  </a:lnTo>
                  <a:lnTo>
                    <a:pt x="26312" y="13661"/>
                  </a:lnTo>
                  <a:lnTo>
                    <a:pt x="26762" y="13423"/>
                  </a:lnTo>
                  <a:lnTo>
                    <a:pt x="27216" y="13185"/>
                  </a:lnTo>
                  <a:lnTo>
                    <a:pt x="27666" y="12935"/>
                  </a:lnTo>
                  <a:lnTo>
                    <a:pt x="28116" y="12685"/>
                  </a:lnTo>
                  <a:lnTo>
                    <a:pt x="28565" y="12424"/>
                  </a:lnTo>
                  <a:lnTo>
                    <a:pt x="29010" y="12152"/>
                  </a:lnTo>
                  <a:lnTo>
                    <a:pt x="29460" y="11880"/>
                  </a:lnTo>
                  <a:lnTo>
                    <a:pt x="29901" y="11596"/>
                  </a:lnTo>
                  <a:lnTo>
                    <a:pt x="29950" y="11562"/>
                  </a:lnTo>
                  <a:lnTo>
                    <a:pt x="29990" y="11517"/>
                  </a:lnTo>
                  <a:lnTo>
                    <a:pt x="30030" y="11471"/>
                  </a:lnTo>
                  <a:lnTo>
                    <a:pt x="30066" y="11415"/>
                  </a:lnTo>
                  <a:lnTo>
                    <a:pt x="30097" y="11358"/>
                  </a:lnTo>
                  <a:lnTo>
                    <a:pt x="30128" y="11290"/>
                  </a:lnTo>
                  <a:lnTo>
                    <a:pt x="30150" y="11222"/>
                  </a:lnTo>
                  <a:lnTo>
                    <a:pt x="30172" y="11142"/>
                  </a:lnTo>
                  <a:lnTo>
                    <a:pt x="30195" y="11063"/>
                  </a:lnTo>
                  <a:lnTo>
                    <a:pt x="30208" y="10984"/>
                  </a:lnTo>
                  <a:lnTo>
                    <a:pt x="30221" y="10904"/>
                  </a:lnTo>
                  <a:lnTo>
                    <a:pt x="30235" y="10813"/>
                  </a:lnTo>
                  <a:lnTo>
                    <a:pt x="30239" y="10723"/>
                  </a:lnTo>
                  <a:lnTo>
                    <a:pt x="30244" y="10632"/>
                  </a:lnTo>
                  <a:lnTo>
                    <a:pt x="30248" y="10530"/>
                  </a:lnTo>
                  <a:lnTo>
                    <a:pt x="30248" y="10439"/>
                  </a:lnTo>
                  <a:lnTo>
                    <a:pt x="30235" y="10246"/>
                  </a:lnTo>
                  <a:lnTo>
                    <a:pt x="30217" y="10064"/>
                  </a:lnTo>
                  <a:lnTo>
                    <a:pt x="30190" y="9883"/>
                  </a:lnTo>
                  <a:lnTo>
                    <a:pt x="30150" y="9713"/>
                  </a:lnTo>
                  <a:lnTo>
                    <a:pt x="30106" y="9543"/>
                  </a:lnTo>
                  <a:lnTo>
                    <a:pt x="30079" y="9474"/>
                  </a:lnTo>
                  <a:lnTo>
                    <a:pt x="30052" y="9406"/>
                  </a:lnTo>
                  <a:lnTo>
                    <a:pt x="30021" y="9338"/>
                  </a:lnTo>
                  <a:lnTo>
                    <a:pt x="29990" y="9282"/>
                  </a:lnTo>
                  <a:lnTo>
                    <a:pt x="29954" y="9236"/>
                  </a:lnTo>
                  <a:lnTo>
                    <a:pt x="29923" y="9191"/>
                  </a:lnTo>
                  <a:lnTo>
                    <a:pt x="29429" y="9168"/>
                  </a:lnTo>
                  <a:lnTo>
                    <a:pt x="28797" y="9406"/>
                  </a:lnTo>
                  <a:lnTo>
                    <a:pt x="28169" y="9633"/>
                  </a:lnTo>
                  <a:lnTo>
                    <a:pt x="27537" y="9849"/>
                  </a:lnTo>
                  <a:lnTo>
                    <a:pt x="26909" y="10053"/>
                  </a:lnTo>
                  <a:lnTo>
                    <a:pt x="26281" y="10257"/>
                  </a:lnTo>
                  <a:lnTo>
                    <a:pt x="25654" y="10439"/>
                  </a:lnTo>
                  <a:lnTo>
                    <a:pt x="25030" y="10609"/>
                  </a:lnTo>
                  <a:lnTo>
                    <a:pt x="24402" y="10779"/>
                  </a:lnTo>
                  <a:lnTo>
                    <a:pt x="23779" y="10927"/>
                  </a:lnTo>
                  <a:lnTo>
                    <a:pt x="23156" y="11074"/>
                  </a:lnTo>
                  <a:lnTo>
                    <a:pt x="22533" y="11210"/>
                  </a:lnTo>
                  <a:lnTo>
                    <a:pt x="21909" y="11324"/>
                  </a:lnTo>
                  <a:lnTo>
                    <a:pt x="21290" y="11437"/>
                  </a:lnTo>
                  <a:lnTo>
                    <a:pt x="20672" y="11539"/>
                  </a:lnTo>
                  <a:lnTo>
                    <a:pt x="20048" y="11642"/>
                  </a:lnTo>
                  <a:lnTo>
                    <a:pt x="19429" y="11721"/>
                  </a:lnTo>
                  <a:lnTo>
                    <a:pt x="18877" y="11789"/>
                  </a:lnTo>
                  <a:lnTo>
                    <a:pt x="18321" y="11846"/>
                  </a:lnTo>
                  <a:lnTo>
                    <a:pt x="17764" y="11891"/>
                  </a:lnTo>
                  <a:lnTo>
                    <a:pt x="17208" y="11937"/>
                  </a:lnTo>
                  <a:lnTo>
                    <a:pt x="16656" y="11971"/>
                  </a:lnTo>
                  <a:lnTo>
                    <a:pt x="16099" y="11993"/>
                  </a:lnTo>
                  <a:lnTo>
                    <a:pt x="15543" y="12016"/>
                  </a:lnTo>
                  <a:lnTo>
                    <a:pt x="14991" y="12027"/>
                  </a:lnTo>
                  <a:lnTo>
                    <a:pt x="14434" y="12039"/>
                  </a:lnTo>
                  <a:lnTo>
                    <a:pt x="13878" y="12039"/>
                  </a:lnTo>
                  <a:lnTo>
                    <a:pt x="12769" y="12016"/>
                  </a:lnTo>
                  <a:lnTo>
                    <a:pt x="11656" y="11971"/>
                  </a:lnTo>
                  <a:lnTo>
                    <a:pt x="10539" y="11891"/>
                  </a:lnTo>
                  <a:lnTo>
                    <a:pt x="10579" y="11800"/>
                  </a:lnTo>
                  <a:lnTo>
                    <a:pt x="10614" y="11687"/>
                  </a:lnTo>
                  <a:lnTo>
                    <a:pt x="10650" y="11551"/>
                  </a:lnTo>
                  <a:lnTo>
                    <a:pt x="10677" y="11403"/>
                  </a:lnTo>
                  <a:lnTo>
                    <a:pt x="10748" y="10972"/>
                  </a:lnTo>
                  <a:lnTo>
                    <a:pt x="10828" y="10552"/>
                  </a:lnTo>
                  <a:lnTo>
                    <a:pt x="10908" y="10144"/>
                  </a:lnTo>
                  <a:lnTo>
                    <a:pt x="10993" y="9735"/>
                  </a:lnTo>
                  <a:lnTo>
                    <a:pt x="11082" y="9338"/>
                  </a:lnTo>
                  <a:lnTo>
                    <a:pt x="11171" y="8953"/>
                  </a:lnTo>
                  <a:lnTo>
                    <a:pt x="11269" y="8578"/>
                  </a:lnTo>
                  <a:lnTo>
                    <a:pt x="11371" y="8204"/>
                  </a:lnTo>
                  <a:lnTo>
                    <a:pt x="11473" y="7841"/>
                  </a:lnTo>
                  <a:lnTo>
                    <a:pt x="11580" y="7489"/>
                  </a:lnTo>
                  <a:lnTo>
                    <a:pt x="11692" y="7160"/>
                  </a:lnTo>
                  <a:lnTo>
                    <a:pt x="11807" y="6831"/>
                  </a:lnTo>
                  <a:lnTo>
                    <a:pt x="11923" y="6513"/>
                  </a:lnTo>
                  <a:lnTo>
                    <a:pt x="12048" y="6207"/>
                  </a:lnTo>
                  <a:lnTo>
                    <a:pt x="12172" y="5912"/>
                  </a:lnTo>
                  <a:lnTo>
                    <a:pt x="12302" y="5628"/>
                  </a:lnTo>
                  <a:lnTo>
                    <a:pt x="12435" y="5367"/>
                  </a:lnTo>
                  <a:lnTo>
                    <a:pt x="12569" y="5118"/>
                  </a:lnTo>
                  <a:lnTo>
                    <a:pt x="12707" y="4879"/>
                  </a:lnTo>
                  <a:lnTo>
                    <a:pt x="12849" y="4652"/>
                  </a:lnTo>
                  <a:lnTo>
                    <a:pt x="12996" y="4448"/>
                  </a:lnTo>
                  <a:lnTo>
                    <a:pt x="13143" y="4255"/>
                  </a:lnTo>
                  <a:lnTo>
                    <a:pt x="13299" y="4074"/>
                  </a:lnTo>
                  <a:lnTo>
                    <a:pt x="13450" y="3915"/>
                  </a:lnTo>
                  <a:lnTo>
                    <a:pt x="13611" y="3767"/>
                  </a:lnTo>
                  <a:lnTo>
                    <a:pt x="13771" y="3643"/>
                  </a:lnTo>
                  <a:lnTo>
                    <a:pt x="13936" y="3541"/>
                  </a:lnTo>
                  <a:lnTo>
                    <a:pt x="14105" y="3450"/>
                  </a:lnTo>
                  <a:lnTo>
                    <a:pt x="14274" y="3370"/>
                  </a:lnTo>
                  <a:lnTo>
                    <a:pt x="14448" y="3325"/>
                  </a:lnTo>
                  <a:lnTo>
                    <a:pt x="14626" y="3291"/>
                  </a:lnTo>
                  <a:lnTo>
                    <a:pt x="14804" y="3280"/>
                  </a:lnTo>
                  <a:lnTo>
                    <a:pt x="14986" y="3280"/>
                  </a:lnTo>
                  <a:lnTo>
                    <a:pt x="15169" y="3314"/>
                  </a:lnTo>
                  <a:lnTo>
                    <a:pt x="15342" y="3359"/>
                  </a:lnTo>
                  <a:lnTo>
                    <a:pt x="15516" y="3438"/>
                  </a:lnTo>
                  <a:lnTo>
                    <a:pt x="15685" y="3518"/>
                  </a:lnTo>
                  <a:lnTo>
                    <a:pt x="15850" y="3631"/>
                  </a:lnTo>
                  <a:lnTo>
                    <a:pt x="16010" y="3756"/>
                  </a:lnTo>
                  <a:lnTo>
                    <a:pt x="16170" y="3892"/>
                  </a:lnTo>
                  <a:lnTo>
                    <a:pt x="16326" y="4062"/>
                  </a:lnTo>
                  <a:lnTo>
                    <a:pt x="16478" y="4233"/>
                  </a:lnTo>
                  <a:lnTo>
                    <a:pt x="16625" y="4426"/>
                  </a:lnTo>
                  <a:lnTo>
                    <a:pt x="16772" y="4630"/>
                  </a:lnTo>
                  <a:lnTo>
                    <a:pt x="16914" y="4857"/>
                  </a:lnTo>
                  <a:lnTo>
                    <a:pt x="17052" y="5095"/>
                  </a:lnTo>
                  <a:lnTo>
                    <a:pt x="17186" y="5345"/>
                  </a:lnTo>
                  <a:lnTo>
                    <a:pt x="17319" y="5605"/>
                  </a:lnTo>
                  <a:lnTo>
                    <a:pt x="17453" y="5878"/>
                  </a:lnTo>
                  <a:lnTo>
                    <a:pt x="17577" y="6161"/>
                  </a:lnTo>
                  <a:lnTo>
                    <a:pt x="17706" y="6456"/>
                  </a:lnTo>
                  <a:lnTo>
                    <a:pt x="17827" y="6763"/>
                  </a:lnTo>
                  <a:lnTo>
                    <a:pt x="17947" y="7080"/>
                  </a:lnTo>
                  <a:lnTo>
                    <a:pt x="18063" y="7410"/>
                  </a:lnTo>
                  <a:lnTo>
                    <a:pt x="18178" y="7750"/>
                  </a:lnTo>
                  <a:lnTo>
                    <a:pt x="18294" y="8090"/>
                  </a:lnTo>
                  <a:lnTo>
                    <a:pt x="18405" y="8442"/>
                  </a:lnTo>
                  <a:lnTo>
                    <a:pt x="18512" y="8805"/>
                  </a:lnTo>
                  <a:lnTo>
                    <a:pt x="18619" y="9168"/>
                  </a:lnTo>
                  <a:lnTo>
                    <a:pt x="18722" y="9543"/>
                  </a:lnTo>
                  <a:lnTo>
                    <a:pt x="18926" y="10303"/>
                  </a:lnTo>
                  <a:lnTo>
                    <a:pt x="19122" y="11074"/>
                  </a:lnTo>
                  <a:lnTo>
                    <a:pt x="19153" y="11188"/>
                  </a:lnTo>
                  <a:lnTo>
                    <a:pt x="19189" y="11290"/>
                  </a:lnTo>
                  <a:lnTo>
                    <a:pt x="19225" y="11369"/>
                  </a:lnTo>
                  <a:lnTo>
                    <a:pt x="19265" y="11437"/>
                  </a:lnTo>
                  <a:lnTo>
                    <a:pt x="19305" y="11483"/>
                  </a:lnTo>
                  <a:lnTo>
                    <a:pt x="19349" y="11517"/>
                  </a:lnTo>
                  <a:lnTo>
                    <a:pt x="19389" y="11539"/>
                  </a:lnTo>
                  <a:lnTo>
                    <a:pt x="19429" y="11551"/>
                  </a:lnTo>
                  <a:lnTo>
                    <a:pt x="19470" y="11539"/>
                  </a:lnTo>
                  <a:lnTo>
                    <a:pt x="19514" y="11528"/>
                  </a:lnTo>
                  <a:lnTo>
                    <a:pt x="19550" y="11494"/>
                  </a:lnTo>
                  <a:lnTo>
                    <a:pt x="19590" y="11449"/>
                  </a:lnTo>
                  <a:lnTo>
                    <a:pt x="19625" y="11403"/>
                  </a:lnTo>
                  <a:lnTo>
                    <a:pt x="19661" y="11347"/>
                  </a:lnTo>
                  <a:lnTo>
                    <a:pt x="19692" y="11279"/>
                  </a:lnTo>
                  <a:lnTo>
                    <a:pt x="19719" y="11199"/>
                  </a:lnTo>
                  <a:lnTo>
                    <a:pt x="19746" y="11108"/>
                  </a:lnTo>
                  <a:lnTo>
                    <a:pt x="19768" y="11018"/>
                  </a:lnTo>
                  <a:lnTo>
                    <a:pt x="19786" y="10915"/>
                  </a:lnTo>
                  <a:lnTo>
                    <a:pt x="19799" y="10802"/>
                  </a:lnTo>
                  <a:lnTo>
                    <a:pt x="19808" y="10689"/>
                  </a:lnTo>
                  <a:lnTo>
                    <a:pt x="19812" y="10564"/>
                  </a:lnTo>
                  <a:lnTo>
                    <a:pt x="19812" y="10439"/>
                  </a:lnTo>
                  <a:lnTo>
                    <a:pt x="19803" y="10303"/>
                  </a:lnTo>
                  <a:lnTo>
                    <a:pt x="19781" y="10019"/>
                  </a:lnTo>
                  <a:lnTo>
                    <a:pt x="19754" y="9735"/>
                  </a:lnTo>
                  <a:lnTo>
                    <a:pt x="19728" y="9463"/>
                  </a:lnTo>
                  <a:lnTo>
                    <a:pt x="19697" y="9179"/>
                  </a:lnTo>
                  <a:lnTo>
                    <a:pt x="19661" y="8907"/>
                  </a:lnTo>
                  <a:lnTo>
                    <a:pt x="19625" y="8635"/>
                  </a:lnTo>
                  <a:lnTo>
                    <a:pt x="19590" y="8374"/>
                  </a:lnTo>
                  <a:lnTo>
                    <a:pt x="19545" y="8113"/>
                  </a:lnTo>
                  <a:lnTo>
                    <a:pt x="19456" y="7591"/>
                  </a:lnTo>
                  <a:lnTo>
                    <a:pt x="19358" y="7080"/>
                  </a:lnTo>
                  <a:lnTo>
                    <a:pt x="19256" y="6593"/>
                  </a:lnTo>
                  <a:lnTo>
                    <a:pt x="19140" y="6116"/>
                  </a:lnTo>
                  <a:lnTo>
                    <a:pt x="19015" y="5651"/>
                  </a:lnTo>
                  <a:lnTo>
                    <a:pt x="18886" y="5208"/>
                  </a:lnTo>
                  <a:lnTo>
                    <a:pt x="18748" y="4777"/>
                  </a:lnTo>
                  <a:lnTo>
                    <a:pt x="18601" y="4357"/>
                  </a:lnTo>
                  <a:lnTo>
                    <a:pt x="18450" y="3960"/>
                  </a:lnTo>
                  <a:lnTo>
                    <a:pt x="18294" y="3575"/>
                  </a:lnTo>
                  <a:lnTo>
                    <a:pt x="18129" y="3211"/>
                  </a:lnTo>
                  <a:lnTo>
                    <a:pt x="17960" y="2860"/>
                  </a:lnTo>
                  <a:lnTo>
                    <a:pt x="17787" y="2531"/>
                  </a:lnTo>
                  <a:lnTo>
                    <a:pt x="17609" y="2213"/>
                  </a:lnTo>
                  <a:lnTo>
                    <a:pt x="17426" y="1918"/>
                  </a:lnTo>
                  <a:lnTo>
                    <a:pt x="17239" y="1646"/>
                  </a:lnTo>
                  <a:lnTo>
                    <a:pt x="17048" y="1396"/>
                  </a:lnTo>
                  <a:lnTo>
                    <a:pt x="16852" y="1158"/>
                  </a:lnTo>
                  <a:lnTo>
                    <a:pt x="16656" y="942"/>
                  </a:lnTo>
                  <a:lnTo>
                    <a:pt x="16455" y="749"/>
                  </a:lnTo>
                  <a:lnTo>
                    <a:pt x="16255" y="579"/>
                  </a:lnTo>
                  <a:lnTo>
                    <a:pt x="16050" y="420"/>
                  </a:lnTo>
                  <a:lnTo>
                    <a:pt x="15845" y="296"/>
                  </a:lnTo>
                  <a:lnTo>
                    <a:pt x="15636" y="193"/>
                  </a:lnTo>
                  <a:lnTo>
                    <a:pt x="15427" y="103"/>
                  </a:lnTo>
                  <a:lnTo>
                    <a:pt x="15222" y="46"/>
                  </a:lnTo>
                  <a:lnTo>
                    <a:pt x="15013" y="12"/>
                  </a:lnTo>
                  <a:lnTo>
                    <a:pt x="148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422100" y="-5329675"/>
              <a:ext cx="734950" cy="1187950"/>
            </a:xfrm>
            <a:custGeom>
              <a:avLst/>
              <a:gdLst/>
              <a:ahLst/>
              <a:cxnLst/>
              <a:rect l="l" t="t" r="r" b="b"/>
              <a:pathLst>
                <a:path w="29398" h="47518" extrusionOk="0">
                  <a:moveTo>
                    <a:pt x="14603" y="1"/>
                  </a:moveTo>
                  <a:lnTo>
                    <a:pt x="14220" y="23"/>
                  </a:lnTo>
                  <a:lnTo>
                    <a:pt x="13846" y="57"/>
                  </a:lnTo>
                  <a:lnTo>
                    <a:pt x="13428" y="114"/>
                  </a:lnTo>
                  <a:lnTo>
                    <a:pt x="13018" y="205"/>
                  </a:lnTo>
                  <a:lnTo>
                    <a:pt x="12613" y="330"/>
                  </a:lnTo>
                  <a:lnTo>
                    <a:pt x="12208" y="466"/>
                  </a:lnTo>
                  <a:lnTo>
                    <a:pt x="11812" y="636"/>
                  </a:lnTo>
                  <a:lnTo>
                    <a:pt x="11416" y="829"/>
                  </a:lnTo>
                  <a:lnTo>
                    <a:pt x="11028" y="1044"/>
                  </a:lnTo>
                  <a:lnTo>
                    <a:pt x="10645" y="1294"/>
                  </a:lnTo>
                  <a:lnTo>
                    <a:pt x="10262" y="1555"/>
                  </a:lnTo>
                  <a:lnTo>
                    <a:pt x="9889" y="1850"/>
                  </a:lnTo>
                  <a:lnTo>
                    <a:pt x="9519" y="2168"/>
                  </a:lnTo>
                  <a:lnTo>
                    <a:pt x="9154" y="2497"/>
                  </a:lnTo>
                  <a:lnTo>
                    <a:pt x="8798" y="2860"/>
                  </a:lnTo>
                  <a:lnTo>
                    <a:pt x="8442" y="3246"/>
                  </a:lnTo>
                  <a:lnTo>
                    <a:pt x="8094" y="3654"/>
                  </a:lnTo>
                  <a:lnTo>
                    <a:pt x="7756" y="4074"/>
                  </a:lnTo>
                  <a:lnTo>
                    <a:pt x="7418" y="4528"/>
                  </a:lnTo>
                  <a:lnTo>
                    <a:pt x="7088" y="5004"/>
                  </a:lnTo>
                  <a:lnTo>
                    <a:pt x="6763" y="5492"/>
                  </a:lnTo>
                  <a:lnTo>
                    <a:pt x="6443" y="6003"/>
                  </a:lnTo>
                  <a:lnTo>
                    <a:pt x="6131" y="6536"/>
                  </a:lnTo>
                  <a:lnTo>
                    <a:pt x="5824" y="7092"/>
                  </a:lnTo>
                  <a:lnTo>
                    <a:pt x="5525" y="7659"/>
                  </a:lnTo>
                  <a:lnTo>
                    <a:pt x="5232" y="8261"/>
                  </a:lnTo>
                  <a:lnTo>
                    <a:pt x="4947" y="8873"/>
                  </a:lnTo>
                  <a:lnTo>
                    <a:pt x="4666" y="9497"/>
                  </a:lnTo>
                  <a:lnTo>
                    <a:pt x="4395" y="10155"/>
                  </a:lnTo>
                  <a:lnTo>
                    <a:pt x="4132" y="10825"/>
                  </a:lnTo>
                  <a:lnTo>
                    <a:pt x="3874" y="11505"/>
                  </a:lnTo>
                  <a:lnTo>
                    <a:pt x="3620" y="12209"/>
                  </a:lnTo>
                  <a:lnTo>
                    <a:pt x="3379" y="12935"/>
                  </a:lnTo>
                  <a:lnTo>
                    <a:pt x="3144" y="13673"/>
                  </a:lnTo>
                  <a:lnTo>
                    <a:pt x="2912" y="14433"/>
                  </a:lnTo>
                  <a:lnTo>
                    <a:pt x="2694" y="15204"/>
                  </a:lnTo>
                  <a:lnTo>
                    <a:pt x="2480" y="15987"/>
                  </a:lnTo>
                  <a:lnTo>
                    <a:pt x="2275" y="16793"/>
                  </a:lnTo>
                  <a:lnTo>
                    <a:pt x="2079" y="17610"/>
                  </a:lnTo>
                  <a:lnTo>
                    <a:pt x="1888" y="18449"/>
                  </a:lnTo>
                  <a:lnTo>
                    <a:pt x="1710" y="19300"/>
                  </a:lnTo>
                  <a:lnTo>
                    <a:pt x="1536" y="20163"/>
                  </a:lnTo>
                  <a:lnTo>
                    <a:pt x="1372" y="21048"/>
                  </a:lnTo>
                  <a:lnTo>
                    <a:pt x="1216" y="21932"/>
                  </a:lnTo>
                  <a:lnTo>
                    <a:pt x="1069" y="22840"/>
                  </a:lnTo>
                  <a:lnTo>
                    <a:pt x="935" y="23759"/>
                  </a:lnTo>
                  <a:lnTo>
                    <a:pt x="806" y="24701"/>
                  </a:lnTo>
                  <a:lnTo>
                    <a:pt x="686" y="25643"/>
                  </a:lnTo>
                  <a:lnTo>
                    <a:pt x="575" y="26607"/>
                  </a:lnTo>
                  <a:lnTo>
                    <a:pt x="472" y="27571"/>
                  </a:lnTo>
                  <a:lnTo>
                    <a:pt x="383" y="28559"/>
                  </a:lnTo>
                  <a:lnTo>
                    <a:pt x="303" y="29557"/>
                  </a:lnTo>
                  <a:lnTo>
                    <a:pt x="227" y="30567"/>
                  </a:lnTo>
                  <a:lnTo>
                    <a:pt x="165" y="31577"/>
                  </a:lnTo>
                  <a:lnTo>
                    <a:pt x="112" y="32609"/>
                  </a:lnTo>
                  <a:lnTo>
                    <a:pt x="72" y="33642"/>
                  </a:lnTo>
                  <a:lnTo>
                    <a:pt x="36" y="34697"/>
                  </a:lnTo>
                  <a:lnTo>
                    <a:pt x="14" y="35752"/>
                  </a:lnTo>
                  <a:lnTo>
                    <a:pt x="5" y="36818"/>
                  </a:lnTo>
                  <a:lnTo>
                    <a:pt x="0" y="37896"/>
                  </a:lnTo>
                  <a:lnTo>
                    <a:pt x="9" y="38986"/>
                  </a:lnTo>
                  <a:lnTo>
                    <a:pt x="31" y="40075"/>
                  </a:lnTo>
                  <a:lnTo>
                    <a:pt x="63" y="41187"/>
                  </a:lnTo>
                  <a:lnTo>
                    <a:pt x="103" y="42287"/>
                  </a:lnTo>
                  <a:lnTo>
                    <a:pt x="156" y="43411"/>
                  </a:lnTo>
                  <a:lnTo>
                    <a:pt x="183" y="43978"/>
                  </a:lnTo>
                  <a:lnTo>
                    <a:pt x="218" y="44534"/>
                  </a:lnTo>
                  <a:lnTo>
                    <a:pt x="223" y="44681"/>
                  </a:lnTo>
                  <a:lnTo>
                    <a:pt x="227" y="44829"/>
                  </a:lnTo>
                  <a:lnTo>
                    <a:pt x="227" y="44965"/>
                  </a:lnTo>
                  <a:lnTo>
                    <a:pt x="227" y="45101"/>
                  </a:lnTo>
                  <a:lnTo>
                    <a:pt x="218" y="45226"/>
                  </a:lnTo>
                  <a:lnTo>
                    <a:pt x="214" y="45351"/>
                  </a:lnTo>
                  <a:lnTo>
                    <a:pt x="201" y="45476"/>
                  </a:lnTo>
                  <a:lnTo>
                    <a:pt x="187" y="45600"/>
                  </a:lnTo>
                  <a:lnTo>
                    <a:pt x="170" y="45714"/>
                  </a:lnTo>
                  <a:lnTo>
                    <a:pt x="152" y="45816"/>
                  </a:lnTo>
                  <a:lnTo>
                    <a:pt x="134" y="45918"/>
                  </a:lnTo>
                  <a:lnTo>
                    <a:pt x="107" y="46020"/>
                  </a:lnTo>
                  <a:lnTo>
                    <a:pt x="58" y="46202"/>
                  </a:lnTo>
                  <a:lnTo>
                    <a:pt x="0" y="46372"/>
                  </a:lnTo>
                  <a:lnTo>
                    <a:pt x="18" y="46451"/>
                  </a:lnTo>
                  <a:lnTo>
                    <a:pt x="63" y="46326"/>
                  </a:lnTo>
                  <a:lnTo>
                    <a:pt x="116" y="46213"/>
                  </a:lnTo>
                  <a:lnTo>
                    <a:pt x="170" y="46122"/>
                  </a:lnTo>
                  <a:lnTo>
                    <a:pt x="227" y="46054"/>
                  </a:lnTo>
                  <a:lnTo>
                    <a:pt x="294" y="45997"/>
                  </a:lnTo>
                  <a:lnTo>
                    <a:pt x="361" y="45963"/>
                  </a:lnTo>
                  <a:lnTo>
                    <a:pt x="432" y="45941"/>
                  </a:lnTo>
                  <a:lnTo>
                    <a:pt x="508" y="45952"/>
                  </a:lnTo>
                  <a:lnTo>
                    <a:pt x="1661" y="46224"/>
                  </a:lnTo>
                  <a:lnTo>
                    <a:pt x="2805" y="46485"/>
                  </a:lnTo>
                  <a:lnTo>
                    <a:pt x="3949" y="46712"/>
                  </a:lnTo>
                  <a:lnTo>
                    <a:pt x="5089" y="46916"/>
                  </a:lnTo>
                  <a:lnTo>
                    <a:pt x="6224" y="47109"/>
                  </a:lnTo>
                  <a:lnTo>
                    <a:pt x="7355" y="47268"/>
                  </a:lnTo>
                  <a:lnTo>
                    <a:pt x="8486" y="47404"/>
                  </a:lnTo>
                  <a:lnTo>
                    <a:pt x="9617" y="47518"/>
                  </a:lnTo>
                  <a:lnTo>
                    <a:pt x="9581" y="47450"/>
                  </a:lnTo>
                  <a:lnTo>
                    <a:pt x="9546" y="47370"/>
                  </a:lnTo>
                  <a:lnTo>
                    <a:pt x="9515" y="47280"/>
                  </a:lnTo>
                  <a:lnTo>
                    <a:pt x="9483" y="47189"/>
                  </a:lnTo>
                  <a:lnTo>
                    <a:pt x="9457" y="47098"/>
                  </a:lnTo>
                  <a:lnTo>
                    <a:pt x="9430" y="46996"/>
                  </a:lnTo>
                  <a:lnTo>
                    <a:pt x="9408" y="46894"/>
                  </a:lnTo>
                  <a:lnTo>
                    <a:pt x="9390" y="46792"/>
                  </a:lnTo>
                  <a:lnTo>
                    <a:pt x="9377" y="46678"/>
                  </a:lnTo>
                  <a:lnTo>
                    <a:pt x="9363" y="46565"/>
                  </a:lnTo>
                  <a:lnTo>
                    <a:pt x="9359" y="46440"/>
                  </a:lnTo>
                  <a:lnTo>
                    <a:pt x="9354" y="46326"/>
                  </a:lnTo>
                  <a:lnTo>
                    <a:pt x="9359" y="46202"/>
                  </a:lnTo>
                  <a:lnTo>
                    <a:pt x="9363" y="46066"/>
                  </a:lnTo>
                  <a:lnTo>
                    <a:pt x="9372" y="45941"/>
                  </a:lnTo>
                  <a:lnTo>
                    <a:pt x="9390" y="45805"/>
                  </a:lnTo>
                  <a:lnTo>
                    <a:pt x="9474" y="45260"/>
                  </a:lnTo>
                  <a:lnTo>
                    <a:pt x="9564" y="44727"/>
                  </a:lnTo>
                  <a:lnTo>
                    <a:pt x="9657" y="44205"/>
                  </a:lnTo>
                  <a:lnTo>
                    <a:pt x="9759" y="43694"/>
                  </a:lnTo>
                  <a:lnTo>
                    <a:pt x="9871" y="43184"/>
                  </a:lnTo>
                  <a:lnTo>
                    <a:pt x="9982" y="42696"/>
                  </a:lnTo>
                  <a:lnTo>
                    <a:pt x="10107" y="42219"/>
                  </a:lnTo>
                  <a:lnTo>
                    <a:pt x="10231" y="41754"/>
                  </a:lnTo>
                  <a:lnTo>
                    <a:pt x="10365" y="41300"/>
                  </a:lnTo>
                  <a:lnTo>
                    <a:pt x="10503" y="40858"/>
                  </a:lnTo>
                  <a:lnTo>
                    <a:pt x="10645" y="40438"/>
                  </a:lnTo>
                  <a:lnTo>
                    <a:pt x="10792" y="40029"/>
                  </a:lnTo>
                  <a:lnTo>
                    <a:pt x="10944" y="39632"/>
                  </a:lnTo>
                  <a:lnTo>
                    <a:pt x="11104" y="39247"/>
                  </a:lnTo>
                  <a:lnTo>
                    <a:pt x="11269" y="38883"/>
                  </a:lnTo>
                  <a:lnTo>
                    <a:pt x="11433" y="38543"/>
                  </a:lnTo>
                  <a:lnTo>
                    <a:pt x="11607" y="38214"/>
                  </a:lnTo>
                  <a:lnTo>
                    <a:pt x="11781" y="37896"/>
                  </a:lnTo>
                  <a:lnTo>
                    <a:pt x="11963" y="37601"/>
                  </a:lnTo>
                  <a:lnTo>
                    <a:pt x="12146" y="37329"/>
                  </a:lnTo>
                  <a:lnTo>
                    <a:pt x="12337" y="37068"/>
                  </a:lnTo>
                  <a:lnTo>
                    <a:pt x="12529" y="36830"/>
                  </a:lnTo>
                  <a:lnTo>
                    <a:pt x="12725" y="36614"/>
                  </a:lnTo>
                  <a:lnTo>
                    <a:pt x="12920" y="36421"/>
                  </a:lnTo>
                  <a:lnTo>
                    <a:pt x="13125" y="36251"/>
                  </a:lnTo>
                  <a:lnTo>
                    <a:pt x="13330" y="36092"/>
                  </a:lnTo>
                  <a:lnTo>
                    <a:pt x="13539" y="35968"/>
                  </a:lnTo>
                  <a:lnTo>
                    <a:pt x="13749" y="35854"/>
                  </a:lnTo>
                  <a:lnTo>
                    <a:pt x="13962" y="35775"/>
                  </a:lnTo>
                  <a:lnTo>
                    <a:pt x="14176" y="35718"/>
                  </a:lnTo>
                  <a:lnTo>
                    <a:pt x="14399" y="35684"/>
                  </a:lnTo>
                  <a:lnTo>
                    <a:pt x="14617" y="35673"/>
                  </a:lnTo>
                  <a:lnTo>
                    <a:pt x="14826" y="35684"/>
                  </a:lnTo>
                  <a:lnTo>
                    <a:pt x="15035" y="35718"/>
                  </a:lnTo>
                  <a:lnTo>
                    <a:pt x="15240" y="35775"/>
                  </a:lnTo>
                  <a:lnTo>
                    <a:pt x="15449" y="35865"/>
                  </a:lnTo>
                  <a:lnTo>
                    <a:pt x="15658" y="35968"/>
                  </a:lnTo>
                  <a:lnTo>
                    <a:pt x="15863" y="36092"/>
                  </a:lnTo>
                  <a:lnTo>
                    <a:pt x="16068" y="36251"/>
                  </a:lnTo>
                  <a:lnTo>
                    <a:pt x="16268" y="36421"/>
                  </a:lnTo>
                  <a:lnTo>
                    <a:pt x="16469" y="36614"/>
                  </a:lnTo>
                  <a:lnTo>
                    <a:pt x="16665" y="36830"/>
                  </a:lnTo>
                  <a:lnTo>
                    <a:pt x="16861" y="37068"/>
                  </a:lnTo>
                  <a:lnTo>
                    <a:pt x="17052" y="37318"/>
                  </a:lnTo>
                  <a:lnTo>
                    <a:pt x="17239" y="37590"/>
                  </a:lnTo>
                  <a:lnTo>
                    <a:pt x="17422" y="37885"/>
                  </a:lnTo>
                  <a:lnTo>
                    <a:pt x="17600" y="38203"/>
                  </a:lnTo>
                  <a:lnTo>
                    <a:pt x="17773" y="38532"/>
                  </a:lnTo>
                  <a:lnTo>
                    <a:pt x="17942" y="38883"/>
                  </a:lnTo>
                  <a:lnTo>
                    <a:pt x="18107" y="39247"/>
                  </a:lnTo>
                  <a:lnTo>
                    <a:pt x="18263" y="39632"/>
                  </a:lnTo>
                  <a:lnTo>
                    <a:pt x="18414" y="40029"/>
                  </a:lnTo>
                  <a:lnTo>
                    <a:pt x="18561" y="40449"/>
                  </a:lnTo>
                  <a:lnTo>
                    <a:pt x="18699" y="40880"/>
                  </a:lnTo>
                  <a:lnTo>
                    <a:pt x="18828" y="41323"/>
                  </a:lnTo>
                  <a:lnTo>
                    <a:pt x="18953" y="41788"/>
                  </a:lnTo>
                  <a:lnTo>
                    <a:pt x="19069" y="42265"/>
                  </a:lnTo>
                  <a:lnTo>
                    <a:pt x="19171" y="42752"/>
                  </a:lnTo>
                  <a:lnTo>
                    <a:pt x="19269" y="43263"/>
                  </a:lnTo>
                  <a:lnTo>
                    <a:pt x="19358" y="43785"/>
                  </a:lnTo>
                  <a:lnTo>
                    <a:pt x="19403" y="44046"/>
                  </a:lnTo>
                  <a:lnTo>
                    <a:pt x="19438" y="44307"/>
                  </a:lnTo>
                  <a:lnTo>
                    <a:pt x="19474" y="44579"/>
                  </a:lnTo>
                  <a:lnTo>
                    <a:pt x="19510" y="44851"/>
                  </a:lnTo>
                  <a:lnTo>
                    <a:pt x="19541" y="45135"/>
                  </a:lnTo>
                  <a:lnTo>
                    <a:pt x="19567" y="45407"/>
                  </a:lnTo>
                  <a:lnTo>
                    <a:pt x="19594" y="45691"/>
                  </a:lnTo>
                  <a:lnTo>
                    <a:pt x="19616" y="45975"/>
                  </a:lnTo>
                  <a:lnTo>
                    <a:pt x="19625" y="46111"/>
                  </a:lnTo>
                  <a:lnTo>
                    <a:pt x="19625" y="46236"/>
                  </a:lnTo>
                  <a:lnTo>
                    <a:pt x="19621" y="46361"/>
                  </a:lnTo>
                  <a:lnTo>
                    <a:pt x="19612" y="46474"/>
                  </a:lnTo>
                  <a:lnTo>
                    <a:pt x="19599" y="46587"/>
                  </a:lnTo>
                  <a:lnTo>
                    <a:pt x="19581" y="46690"/>
                  </a:lnTo>
                  <a:lnTo>
                    <a:pt x="19559" y="46780"/>
                  </a:lnTo>
                  <a:lnTo>
                    <a:pt x="19532" y="46871"/>
                  </a:lnTo>
                  <a:lnTo>
                    <a:pt x="19505" y="46951"/>
                  </a:lnTo>
                  <a:lnTo>
                    <a:pt x="19474" y="47019"/>
                  </a:lnTo>
                  <a:lnTo>
                    <a:pt x="19438" y="47075"/>
                  </a:lnTo>
                  <a:lnTo>
                    <a:pt x="19403" y="47121"/>
                  </a:lnTo>
                  <a:lnTo>
                    <a:pt x="19363" y="47166"/>
                  </a:lnTo>
                  <a:lnTo>
                    <a:pt x="19327" y="47200"/>
                  </a:lnTo>
                  <a:lnTo>
                    <a:pt x="19283" y="47211"/>
                  </a:lnTo>
                  <a:lnTo>
                    <a:pt x="19242" y="47223"/>
                  </a:lnTo>
                  <a:lnTo>
                    <a:pt x="19242" y="47393"/>
                  </a:lnTo>
                  <a:lnTo>
                    <a:pt x="19861" y="47314"/>
                  </a:lnTo>
                  <a:lnTo>
                    <a:pt x="20485" y="47211"/>
                  </a:lnTo>
                  <a:lnTo>
                    <a:pt x="21103" y="47109"/>
                  </a:lnTo>
                  <a:lnTo>
                    <a:pt x="21722" y="46996"/>
                  </a:lnTo>
                  <a:lnTo>
                    <a:pt x="22346" y="46882"/>
                  </a:lnTo>
                  <a:lnTo>
                    <a:pt x="22969" y="46746"/>
                  </a:lnTo>
                  <a:lnTo>
                    <a:pt x="23592" y="46599"/>
                  </a:lnTo>
                  <a:lnTo>
                    <a:pt x="24215" y="46451"/>
                  </a:lnTo>
                  <a:lnTo>
                    <a:pt x="24843" y="46281"/>
                  </a:lnTo>
                  <a:lnTo>
                    <a:pt x="25467" y="46111"/>
                  </a:lnTo>
                  <a:lnTo>
                    <a:pt x="26094" y="45929"/>
                  </a:lnTo>
                  <a:lnTo>
                    <a:pt x="26722" y="45725"/>
                  </a:lnTo>
                  <a:lnTo>
                    <a:pt x="27350" y="45521"/>
                  </a:lnTo>
                  <a:lnTo>
                    <a:pt x="27982" y="45305"/>
                  </a:lnTo>
                  <a:lnTo>
                    <a:pt x="28610" y="45078"/>
                  </a:lnTo>
                  <a:lnTo>
                    <a:pt x="29242" y="44840"/>
                  </a:lnTo>
                  <a:lnTo>
                    <a:pt x="29189" y="44727"/>
                  </a:lnTo>
                  <a:lnTo>
                    <a:pt x="29140" y="44602"/>
                  </a:lnTo>
                  <a:lnTo>
                    <a:pt x="29117" y="44534"/>
                  </a:lnTo>
                  <a:lnTo>
                    <a:pt x="29095" y="44454"/>
                  </a:lnTo>
                  <a:lnTo>
                    <a:pt x="29077" y="44375"/>
                  </a:lnTo>
                  <a:lnTo>
                    <a:pt x="29064" y="44284"/>
                  </a:lnTo>
                  <a:lnTo>
                    <a:pt x="29050" y="44193"/>
                  </a:lnTo>
                  <a:lnTo>
                    <a:pt x="29037" y="44103"/>
                  </a:lnTo>
                  <a:lnTo>
                    <a:pt x="29028" y="44001"/>
                  </a:lnTo>
                  <a:lnTo>
                    <a:pt x="29024" y="43898"/>
                  </a:lnTo>
                  <a:lnTo>
                    <a:pt x="29019" y="43785"/>
                  </a:lnTo>
                  <a:lnTo>
                    <a:pt x="29019" y="43683"/>
                  </a:lnTo>
                  <a:lnTo>
                    <a:pt x="29019" y="43558"/>
                  </a:lnTo>
                  <a:lnTo>
                    <a:pt x="29024" y="43445"/>
                  </a:lnTo>
                  <a:lnTo>
                    <a:pt x="29095" y="42231"/>
                  </a:lnTo>
                  <a:lnTo>
                    <a:pt x="29157" y="41028"/>
                  </a:lnTo>
                  <a:lnTo>
                    <a:pt x="29215" y="39825"/>
                  </a:lnTo>
                  <a:lnTo>
                    <a:pt x="29269" y="38623"/>
                  </a:lnTo>
                  <a:lnTo>
                    <a:pt x="29313" y="37431"/>
                  </a:lnTo>
                  <a:lnTo>
                    <a:pt x="29349" y="36240"/>
                  </a:lnTo>
                  <a:lnTo>
                    <a:pt x="29375" y="35060"/>
                  </a:lnTo>
                  <a:lnTo>
                    <a:pt x="29393" y="33880"/>
                  </a:lnTo>
                  <a:lnTo>
                    <a:pt x="29398" y="32723"/>
                  </a:lnTo>
                  <a:lnTo>
                    <a:pt x="29398" y="32133"/>
                  </a:lnTo>
                  <a:lnTo>
                    <a:pt x="29398" y="31565"/>
                  </a:lnTo>
                  <a:lnTo>
                    <a:pt x="29393" y="30987"/>
                  </a:lnTo>
                  <a:lnTo>
                    <a:pt x="29384" y="30408"/>
                  </a:lnTo>
                  <a:lnTo>
                    <a:pt x="29375" y="29841"/>
                  </a:lnTo>
                  <a:lnTo>
                    <a:pt x="29358" y="29273"/>
                  </a:lnTo>
                  <a:lnTo>
                    <a:pt x="29344" y="28706"/>
                  </a:lnTo>
                  <a:lnTo>
                    <a:pt x="29322" y="28139"/>
                  </a:lnTo>
                  <a:lnTo>
                    <a:pt x="29300" y="27571"/>
                  </a:lnTo>
                  <a:lnTo>
                    <a:pt x="29273" y="27016"/>
                  </a:lnTo>
                  <a:lnTo>
                    <a:pt x="29246" y="26460"/>
                  </a:lnTo>
                  <a:lnTo>
                    <a:pt x="29211" y="25904"/>
                  </a:lnTo>
                  <a:lnTo>
                    <a:pt x="29175" y="25359"/>
                  </a:lnTo>
                  <a:lnTo>
                    <a:pt x="29135" y="24814"/>
                  </a:lnTo>
                  <a:lnTo>
                    <a:pt x="29091" y="24270"/>
                  </a:lnTo>
                  <a:lnTo>
                    <a:pt x="29046" y="23725"/>
                  </a:lnTo>
                  <a:lnTo>
                    <a:pt x="28993" y="23192"/>
                  </a:lnTo>
                  <a:lnTo>
                    <a:pt x="28939" y="22647"/>
                  </a:lnTo>
                  <a:lnTo>
                    <a:pt x="28881" y="22114"/>
                  </a:lnTo>
                  <a:lnTo>
                    <a:pt x="28819" y="21592"/>
                  </a:lnTo>
                  <a:lnTo>
                    <a:pt x="28752" y="21070"/>
                  </a:lnTo>
                  <a:lnTo>
                    <a:pt x="28681" y="20548"/>
                  </a:lnTo>
                  <a:lnTo>
                    <a:pt x="28605" y="20026"/>
                  </a:lnTo>
                  <a:lnTo>
                    <a:pt x="28525" y="19516"/>
                  </a:lnTo>
                  <a:lnTo>
                    <a:pt x="28445" y="19005"/>
                  </a:lnTo>
                  <a:lnTo>
                    <a:pt x="28356" y="18495"/>
                  </a:lnTo>
                  <a:lnTo>
                    <a:pt x="28262" y="17995"/>
                  </a:lnTo>
                  <a:lnTo>
                    <a:pt x="28169" y="17496"/>
                  </a:lnTo>
                  <a:lnTo>
                    <a:pt x="28067" y="16997"/>
                  </a:lnTo>
                  <a:lnTo>
                    <a:pt x="27960" y="16509"/>
                  </a:lnTo>
                  <a:lnTo>
                    <a:pt x="27848" y="16021"/>
                  </a:lnTo>
                  <a:lnTo>
                    <a:pt x="27733" y="15545"/>
                  </a:lnTo>
                  <a:lnTo>
                    <a:pt x="27612" y="15057"/>
                  </a:lnTo>
                  <a:lnTo>
                    <a:pt x="27488" y="14592"/>
                  </a:lnTo>
                  <a:lnTo>
                    <a:pt x="27359" y="14115"/>
                  </a:lnTo>
                  <a:lnTo>
                    <a:pt x="27221" y="13650"/>
                  </a:lnTo>
                  <a:lnTo>
                    <a:pt x="27083" y="13196"/>
                  </a:lnTo>
                  <a:lnTo>
                    <a:pt x="26936" y="12742"/>
                  </a:lnTo>
                  <a:lnTo>
                    <a:pt x="26784" y="12288"/>
                  </a:lnTo>
                  <a:lnTo>
                    <a:pt x="26629" y="11846"/>
                  </a:lnTo>
                  <a:lnTo>
                    <a:pt x="26464" y="11403"/>
                  </a:lnTo>
                  <a:lnTo>
                    <a:pt x="26299" y="10961"/>
                  </a:lnTo>
                  <a:lnTo>
                    <a:pt x="26125" y="10530"/>
                  </a:lnTo>
                  <a:lnTo>
                    <a:pt x="25947" y="10110"/>
                  </a:lnTo>
                  <a:lnTo>
                    <a:pt x="25760" y="9690"/>
                  </a:lnTo>
                  <a:lnTo>
                    <a:pt x="25569" y="9270"/>
                  </a:lnTo>
                  <a:lnTo>
                    <a:pt x="25422" y="8953"/>
                  </a:lnTo>
                  <a:lnTo>
                    <a:pt x="25271" y="8646"/>
                  </a:lnTo>
                  <a:lnTo>
                    <a:pt x="25115" y="8340"/>
                  </a:lnTo>
                  <a:lnTo>
                    <a:pt x="24959" y="8034"/>
                  </a:lnTo>
                  <a:lnTo>
                    <a:pt x="24803" y="7750"/>
                  </a:lnTo>
                  <a:lnTo>
                    <a:pt x="24643" y="7455"/>
                  </a:lnTo>
                  <a:lnTo>
                    <a:pt x="24483" y="7171"/>
                  </a:lnTo>
                  <a:lnTo>
                    <a:pt x="24318" y="6899"/>
                  </a:lnTo>
                  <a:lnTo>
                    <a:pt x="24153" y="6627"/>
                  </a:lnTo>
                  <a:lnTo>
                    <a:pt x="23988" y="6366"/>
                  </a:lnTo>
                  <a:lnTo>
                    <a:pt x="23650" y="5844"/>
                  </a:lnTo>
                  <a:lnTo>
                    <a:pt x="23307" y="5356"/>
                  </a:lnTo>
                  <a:lnTo>
                    <a:pt x="22960" y="4891"/>
                  </a:lnTo>
                  <a:lnTo>
                    <a:pt x="22608" y="4437"/>
                  </a:lnTo>
                  <a:lnTo>
                    <a:pt x="22248" y="4017"/>
                  </a:lnTo>
                  <a:lnTo>
                    <a:pt x="21887" y="3609"/>
                  </a:lnTo>
                  <a:lnTo>
                    <a:pt x="21517" y="3234"/>
                  </a:lnTo>
                  <a:lnTo>
                    <a:pt x="21148" y="2871"/>
                  </a:lnTo>
                  <a:lnTo>
                    <a:pt x="20774" y="2531"/>
                  </a:lnTo>
                  <a:lnTo>
                    <a:pt x="20396" y="2213"/>
                  </a:lnTo>
                  <a:lnTo>
                    <a:pt x="20017" y="1918"/>
                  </a:lnTo>
                  <a:lnTo>
                    <a:pt x="19634" y="1646"/>
                  </a:lnTo>
                  <a:lnTo>
                    <a:pt x="19251" y="1396"/>
                  </a:lnTo>
                  <a:lnTo>
                    <a:pt x="18864" y="1169"/>
                  </a:lnTo>
                  <a:lnTo>
                    <a:pt x="18477" y="954"/>
                  </a:lnTo>
                  <a:lnTo>
                    <a:pt x="18089" y="772"/>
                  </a:lnTo>
                  <a:lnTo>
                    <a:pt x="17698" y="602"/>
                  </a:lnTo>
                  <a:lnTo>
                    <a:pt x="17310" y="454"/>
                  </a:lnTo>
                  <a:lnTo>
                    <a:pt x="16918" y="330"/>
                  </a:lnTo>
                  <a:lnTo>
                    <a:pt x="16531" y="228"/>
                  </a:lnTo>
                  <a:lnTo>
                    <a:pt x="16144" y="137"/>
                  </a:lnTo>
                  <a:lnTo>
                    <a:pt x="15756" y="69"/>
                  </a:lnTo>
                  <a:lnTo>
                    <a:pt x="15369" y="23"/>
                  </a:lnTo>
                  <a:lnTo>
                    <a:pt x="149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3465500" y="-3446800"/>
              <a:ext cx="106550" cy="219575"/>
            </a:xfrm>
            <a:custGeom>
              <a:avLst/>
              <a:gdLst/>
              <a:ahLst/>
              <a:cxnLst/>
              <a:rect l="l" t="t" r="r" b="b"/>
              <a:pathLst>
                <a:path w="4262" h="8783" extrusionOk="0">
                  <a:moveTo>
                    <a:pt x="3050" y="1"/>
                  </a:moveTo>
                  <a:lnTo>
                    <a:pt x="2952" y="12"/>
                  </a:lnTo>
                  <a:lnTo>
                    <a:pt x="2850" y="35"/>
                  </a:lnTo>
                  <a:lnTo>
                    <a:pt x="2743" y="91"/>
                  </a:lnTo>
                  <a:lnTo>
                    <a:pt x="2708" y="125"/>
                  </a:lnTo>
                  <a:lnTo>
                    <a:pt x="2672" y="159"/>
                  </a:lnTo>
                  <a:lnTo>
                    <a:pt x="2645" y="205"/>
                  </a:lnTo>
                  <a:lnTo>
                    <a:pt x="2619" y="262"/>
                  </a:lnTo>
                  <a:lnTo>
                    <a:pt x="2592" y="318"/>
                  </a:lnTo>
                  <a:lnTo>
                    <a:pt x="2574" y="386"/>
                  </a:lnTo>
                  <a:lnTo>
                    <a:pt x="2556" y="454"/>
                  </a:lnTo>
                  <a:lnTo>
                    <a:pt x="2543" y="523"/>
                  </a:lnTo>
                  <a:lnTo>
                    <a:pt x="2529" y="602"/>
                  </a:lnTo>
                  <a:lnTo>
                    <a:pt x="2525" y="693"/>
                  </a:lnTo>
                  <a:lnTo>
                    <a:pt x="2521" y="772"/>
                  </a:lnTo>
                  <a:lnTo>
                    <a:pt x="2516" y="852"/>
                  </a:lnTo>
                  <a:lnTo>
                    <a:pt x="2516" y="942"/>
                  </a:lnTo>
                  <a:lnTo>
                    <a:pt x="2521" y="1022"/>
                  </a:lnTo>
                  <a:lnTo>
                    <a:pt x="2529" y="1101"/>
                  </a:lnTo>
                  <a:lnTo>
                    <a:pt x="2538" y="1181"/>
                  </a:lnTo>
                  <a:lnTo>
                    <a:pt x="2556" y="1305"/>
                  </a:lnTo>
                  <a:lnTo>
                    <a:pt x="2578" y="1419"/>
                  </a:lnTo>
                  <a:lnTo>
                    <a:pt x="2610" y="1521"/>
                  </a:lnTo>
                  <a:lnTo>
                    <a:pt x="2645" y="1600"/>
                  </a:lnTo>
                  <a:lnTo>
                    <a:pt x="2685" y="1680"/>
                  </a:lnTo>
                  <a:lnTo>
                    <a:pt x="2730" y="1737"/>
                  </a:lnTo>
                  <a:lnTo>
                    <a:pt x="2779" y="1771"/>
                  </a:lnTo>
                  <a:lnTo>
                    <a:pt x="2837" y="1782"/>
                  </a:lnTo>
                  <a:lnTo>
                    <a:pt x="2881" y="1793"/>
                  </a:lnTo>
                  <a:lnTo>
                    <a:pt x="2921" y="1805"/>
                  </a:lnTo>
                  <a:lnTo>
                    <a:pt x="2966" y="1827"/>
                  </a:lnTo>
                  <a:lnTo>
                    <a:pt x="3006" y="1850"/>
                  </a:lnTo>
                  <a:lnTo>
                    <a:pt x="3041" y="1884"/>
                  </a:lnTo>
                  <a:lnTo>
                    <a:pt x="3077" y="1929"/>
                  </a:lnTo>
                  <a:lnTo>
                    <a:pt x="3113" y="1975"/>
                  </a:lnTo>
                  <a:lnTo>
                    <a:pt x="3144" y="2020"/>
                  </a:lnTo>
                  <a:lnTo>
                    <a:pt x="3175" y="2077"/>
                  </a:lnTo>
                  <a:lnTo>
                    <a:pt x="3202" y="2145"/>
                  </a:lnTo>
                  <a:lnTo>
                    <a:pt x="3255" y="2281"/>
                  </a:lnTo>
                  <a:lnTo>
                    <a:pt x="3300" y="2440"/>
                  </a:lnTo>
                  <a:lnTo>
                    <a:pt x="3335" y="2610"/>
                  </a:lnTo>
                  <a:lnTo>
                    <a:pt x="3366" y="2792"/>
                  </a:lnTo>
                  <a:lnTo>
                    <a:pt x="3384" y="2985"/>
                  </a:lnTo>
                  <a:lnTo>
                    <a:pt x="3398" y="3189"/>
                  </a:lnTo>
                  <a:lnTo>
                    <a:pt x="3398" y="3404"/>
                  </a:lnTo>
                  <a:lnTo>
                    <a:pt x="3393" y="3609"/>
                  </a:lnTo>
                  <a:lnTo>
                    <a:pt x="3375" y="3824"/>
                  </a:lnTo>
                  <a:lnTo>
                    <a:pt x="3353" y="4028"/>
                  </a:lnTo>
                  <a:lnTo>
                    <a:pt x="3317" y="4244"/>
                  </a:lnTo>
                  <a:lnTo>
                    <a:pt x="3295" y="4346"/>
                  </a:lnTo>
                  <a:lnTo>
                    <a:pt x="3273" y="4448"/>
                  </a:lnTo>
                  <a:lnTo>
                    <a:pt x="3220" y="4641"/>
                  </a:lnTo>
                  <a:lnTo>
                    <a:pt x="3157" y="4834"/>
                  </a:lnTo>
                  <a:lnTo>
                    <a:pt x="3090" y="5004"/>
                  </a:lnTo>
                  <a:lnTo>
                    <a:pt x="3015" y="5163"/>
                  </a:lnTo>
                  <a:lnTo>
                    <a:pt x="2944" y="5311"/>
                  </a:lnTo>
                  <a:lnTo>
                    <a:pt x="2868" y="5435"/>
                  </a:lnTo>
                  <a:lnTo>
                    <a:pt x="2792" y="5560"/>
                  </a:lnTo>
                  <a:lnTo>
                    <a:pt x="2721" y="5651"/>
                  </a:lnTo>
                  <a:lnTo>
                    <a:pt x="2650" y="5730"/>
                  </a:lnTo>
                  <a:lnTo>
                    <a:pt x="2578" y="5810"/>
                  </a:lnTo>
                  <a:lnTo>
                    <a:pt x="2507" y="5878"/>
                  </a:lnTo>
                  <a:lnTo>
                    <a:pt x="2432" y="5935"/>
                  </a:lnTo>
                  <a:lnTo>
                    <a:pt x="2356" y="5980"/>
                  </a:lnTo>
                  <a:lnTo>
                    <a:pt x="2280" y="6014"/>
                  </a:lnTo>
                  <a:lnTo>
                    <a:pt x="2204" y="6048"/>
                  </a:lnTo>
                  <a:lnTo>
                    <a:pt x="2129" y="6059"/>
                  </a:lnTo>
                  <a:lnTo>
                    <a:pt x="2049" y="6071"/>
                  </a:lnTo>
                  <a:lnTo>
                    <a:pt x="1973" y="6059"/>
                  </a:lnTo>
                  <a:lnTo>
                    <a:pt x="1897" y="6048"/>
                  </a:lnTo>
                  <a:lnTo>
                    <a:pt x="1817" y="6025"/>
                  </a:lnTo>
                  <a:lnTo>
                    <a:pt x="1741" y="5991"/>
                  </a:lnTo>
                  <a:lnTo>
                    <a:pt x="1666" y="5935"/>
                  </a:lnTo>
                  <a:lnTo>
                    <a:pt x="1590" y="5878"/>
                  </a:lnTo>
                  <a:lnTo>
                    <a:pt x="1532" y="5832"/>
                  </a:lnTo>
                  <a:lnTo>
                    <a:pt x="1470" y="5764"/>
                  </a:lnTo>
                  <a:lnTo>
                    <a:pt x="1408" y="5696"/>
                  </a:lnTo>
                  <a:lnTo>
                    <a:pt x="1345" y="5606"/>
                  </a:lnTo>
                  <a:lnTo>
                    <a:pt x="1287" y="5515"/>
                  </a:lnTo>
                  <a:lnTo>
                    <a:pt x="1229" y="5413"/>
                  </a:lnTo>
                  <a:lnTo>
                    <a:pt x="1172" y="5299"/>
                  </a:lnTo>
                  <a:lnTo>
                    <a:pt x="1123" y="5174"/>
                  </a:lnTo>
                  <a:lnTo>
                    <a:pt x="1078" y="5038"/>
                  </a:lnTo>
                  <a:lnTo>
                    <a:pt x="1038" y="4902"/>
                  </a:lnTo>
                  <a:lnTo>
                    <a:pt x="1007" y="4743"/>
                  </a:lnTo>
                  <a:lnTo>
                    <a:pt x="985" y="4584"/>
                  </a:lnTo>
                  <a:lnTo>
                    <a:pt x="976" y="4505"/>
                  </a:lnTo>
                  <a:lnTo>
                    <a:pt x="971" y="4426"/>
                  </a:lnTo>
                  <a:lnTo>
                    <a:pt x="967" y="4335"/>
                  </a:lnTo>
                  <a:lnTo>
                    <a:pt x="967" y="4244"/>
                  </a:lnTo>
                  <a:lnTo>
                    <a:pt x="971" y="4153"/>
                  </a:lnTo>
                  <a:lnTo>
                    <a:pt x="976" y="4062"/>
                  </a:lnTo>
                  <a:lnTo>
                    <a:pt x="989" y="3960"/>
                  </a:lnTo>
                  <a:lnTo>
                    <a:pt x="998" y="3870"/>
                  </a:lnTo>
                  <a:lnTo>
                    <a:pt x="1029" y="3711"/>
                  </a:lnTo>
                  <a:lnTo>
                    <a:pt x="1060" y="3563"/>
                  </a:lnTo>
                  <a:lnTo>
                    <a:pt x="1096" y="3438"/>
                  </a:lnTo>
                  <a:lnTo>
                    <a:pt x="1140" y="3314"/>
                  </a:lnTo>
                  <a:lnTo>
                    <a:pt x="1185" y="3212"/>
                  </a:lnTo>
                  <a:lnTo>
                    <a:pt x="1234" y="3121"/>
                  </a:lnTo>
                  <a:lnTo>
                    <a:pt x="1287" y="3053"/>
                  </a:lnTo>
                  <a:lnTo>
                    <a:pt x="1341" y="3007"/>
                  </a:lnTo>
                  <a:lnTo>
                    <a:pt x="1394" y="2973"/>
                  </a:lnTo>
                  <a:lnTo>
                    <a:pt x="1448" y="2951"/>
                  </a:lnTo>
                  <a:lnTo>
                    <a:pt x="1505" y="2962"/>
                  </a:lnTo>
                  <a:lnTo>
                    <a:pt x="1559" y="2996"/>
                  </a:lnTo>
                  <a:lnTo>
                    <a:pt x="1612" y="3041"/>
                  </a:lnTo>
                  <a:lnTo>
                    <a:pt x="1661" y="3121"/>
                  </a:lnTo>
                  <a:lnTo>
                    <a:pt x="1710" y="3223"/>
                  </a:lnTo>
                  <a:lnTo>
                    <a:pt x="1755" y="3348"/>
                  </a:lnTo>
                  <a:lnTo>
                    <a:pt x="1782" y="3427"/>
                  </a:lnTo>
                  <a:lnTo>
                    <a:pt x="1813" y="3507"/>
                  </a:lnTo>
                  <a:lnTo>
                    <a:pt x="1844" y="3563"/>
                  </a:lnTo>
                  <a:lnTo>
                    <a:pt x="1871" y="3609"/>
                  </a:lnTo>
                  <a:lnTo>
                    <a:pt x="1902" y="3643"/>
                  </a:lnTo>
                  <a:lnTo>
                    <a:pt x="1933" y="3677"/>
                  </a:lnTo>
                  <a:lnTo>
                    <a:pt x="1964" y="3688"/>
                  </a:lnTo>
                  <a:lnTo>
                    <a:pt x="1995" y="3699"/>
                  </a:lnTo>
                  <a:lnTo>
                    <a:pt x="2026" y="3699"/>
                  </a:lnTo>
                  <a:lnTo>
                    <a:pt x="2058" y="3688"/>
                  </a:lnTo>
                  <a:lnTo>
                    <a:pt x="2084" y="3665"/>
                  </a:lnTo>
                  <a:lnTo>
                    <a:pt x="2115" y="3631"/>
                  </a:lnTo>
                  <a:lnTo>
                    <a:pt x="2142" y="3597"/>
                  </a:lnTo>
                  <a:lnTo>
                    <a:pt x="2169" y="3552"/>
                  </a:lnTo>
                  <a:lnTo>
                    <a:pt x="2222" y="3450"/>
                  </a:lnTo>
                  <a:lnTo>
                    <a:pt x="2267" y="3325"/>
                  </a:lnTo>
                  <a:lnTo>
                    <a:pt x="2307" y="3178"/>
                  </a:lnTo>
                  <a:lnTo>
                    <a:pt x="2338" y="3019"/>
                  </a:lnTo>
                  <a:lnTo>
                    <a:pt x="2360" y="2848"/>
                  </a:lnTo>
                  <a:lnTo>
                    <a:pt x="2374" y="2667"/>
                  </a:lnTo>
                  <a:lnTo>
                    <a:pt x="2378" y="2565"/>
                  </a:lnTo>
                  <a:lnTo>
                    <a:pt x="2378" y="2474"/>
                  </a:lnTo>
                  <a:lnTo>
                    <a:pt x="2374" y="2383"/>
                  </a:lnTo>
                  <a:lnTo>
                    <a:pt x="2369" y="2293"/>
                  </a:lnTo>
                  <a:lnTo>
                    <a:pt x="2360" y="2202"/>
                  </a:lnTo>
                  <a:lnTo>
                    <a:pt x="2347" y="2100"/>
                  </a:lnTo>
                  <a:lnTo>
                    <a:pt x="2311" y="1907"/>
                  </a:lnTo>
                  <a:lnTo>
                    <a:pt x="2271" y="1737"/>
                  </a:lnTo>
                  <a:lnTo>
                    <a:pt x="2231" y="1578"/>
                  </a:lnTo>
                  <a:lnTo>
                    <a:pt x="2191" y="1430"/>
                  </a:lnTo>
                  <a:lnTo>
                    <a:pt x="2142" y="1294"/>
                  </a:lnTo>
                  <a:lnTo>
                    <a:pt x="2093" y="1169"/>
                  </a:lnTo>
                  <a:lnTo>
                    <a:pt x="2040" y="1056"/>
                  </a:lnTo>
                  <a:lnTo>
                    <a:pt x="1982" y="965"/>
                  </a:lnTo>
                  <a:lnTo>
                    <a:pt x="1924" y="874"/>
                  </a:lnTo>
                  <a:lnTo>
                    <a:pt x="1862" y="806"/>
                  </a:lnTo>
                  <a:lnTo>
                    <a:pt x="1799" y="749"/>
                  </a:lnTo>
                  <a:lnTo>
                    <a:pt x="1737" y="704"/>
                  </a:lnTo>
                  <a:lnTo>
                    <a:pt x="1675" y="670"/>
                  </a:lnTo>
                  <a:lnTo>
                    <a:pt x="1608" y="647"/>
                  </a:lnTo>
                  <a:lnTo>
                    <a:pt x="1541" y="636"/>
                  </a:lnTo>
                  <a:lnTo>
                    <a:pt x="1470" y="625"/>
                  </a:lnTo>
                  <a:lnTo>
                    <a:pt x="1403" y="636"/>
                  </a:lnTo>
                  <a:lnTo>
                    <a:pt x="1336" y="659"/>
                  </a:lnTo>
                  <a:lnTo>
                    <a:pt x="1265" y="693"/>
                  </a:lnTo>
                  <a:lnTo>
                    <a:pt x="1198" y="727"/>
                  </a:lnTo>
                  <a:lnTo>
                    <a:pt x="1127" y="772"/>
                  </a:lnTo>
                  <a:lnTo>
                    <a:pt x="1060" y="829"/>
                  </a:lnTo>
                  <a:lnTo>
                    <a:pt x="993" y="897"/>
                  </a:lnTo>
                  <a:lnTo>
                    <a:pt x="927" y="965"/>
                  </a:lnTo>
                  <a:lnTo>
                    <a:pt x="860" y="1044"/>
                  </a:lnTo>
                  <a:lnTo>
                    <a:pt x="793" y="1135"/>
                  </a:lnTo>
                  <a:lnTo>
                    <a:pt x="731" y="1226"/>
                  </a:lnTo>
                  <a:lnTo>
                    <a:pt x="673" y="1328"/>
                  </a:lnTo>
                  <a:lnTo>
                    <a:pt x="611" y="1442"/>
                  </a:lnTo>
                  <a:lnTo>
                    <a:pt x="553" y="1544"/>
                  </a:lnTo>
                  <a:lnTo>
                    <a:pt x="499" y="1668"/>
                  </a:lnTo>
                  <a:lnTo>
                    <a:pt x="446" y="1793"/>
                  </a:lnTo>
                  <a:lnTo>
                    <a:pt x="397" y="1918"/>
                  </a:lnTo>
                  <a:lnTo>
                    <a:pt x="348" y="2054"/>
                  </a:lnTo>
                  <a:lnTo>
                    <a:pt x="303" y="2190"/>
                  </a:lnTo>
                  <a:lnTo>
                    <a:pt x="263" y="2327"/>
                  </a:lnTo>
                  <a:lnTo>
                    <a:pt x="205" y="2553"/>
                  </a:lnTo>
                  <a:lnTo>
                    <a:pt x="156" y="2780"/>
                  </a:lnTo>
                  <a:lnTo>
                    <a:pt x="116" y="3007"/>
                  </a:lnTo>
                  <a:lnTo>
                    <a:pt x="81" y="3234"/>
                  </a:lnTo>
                  <a:lnTo>
                    <a:pt x="50" y="3461"/>
                  </a:lnTo>
                  <a:lnTo>
                    <a:pt x="27" y="3699"/>
                  </a:lnTo>
                  <a:lnTo>
                    <a:pt x="14" y="3926"/>
                  </a:lnTo>
                  <a:lnTo>
                    <a:pt x="5" y="4153"/>
                  </a:lnTo>
                  <a:lnTo>
                    <a:pt x="1" y="4392"/>
                  </a:lnTo>
                  <a:lnTo>
                    <a:pt x="1" y="4618"/>
                  </a:lnTo>
                  <a:lnTo>
                    <a:pt x="10" y="4845"/>
                  </a:lnTo>
                  <a:lnTo>
                    <a:pt x="23" y="5072"/>
                  </a:lnTo>
                  <a:lnTo>
                    <a:pt x="41" y="5288"/>
                  </a:lnTo>
                  <a:lnTo>
                    <a:pt x="63" y="5515"/>
                  </a:lnTo>
                  <a:lnTo>
                    <a:pt x="94" y="5730"/>
                  </a:lnTo>
                  <a:lnTo>
                    <a:pt x="125" y="5946"/>
                  </a:lnTo>
                  <a:lnTo>
                    <a:pt x="165" y="6150"/>
                  </a:lnTo>
                  <a:lnTo>
                    <a:pt x="210" y="6354"/>
                  </a:lnTo>
                  <a:lnTo>
                    <a:pt x="254" y="6547"/>
                  </a:lnTo>
                  <a:lnTo>
                    <a:pt x="303" y="6740"/>
                  </a:lnTo>
                  <a:lnTo>
                    <a:pt x="361" y="6933"/>
                  </a:lnTo>
                  <a:lnTo>
                    <a:pt x="419" y="7115"/>
                  </a:lnTo>
                  <a:lnTo>
                    <a:pt x="481" y="7285"/>
                  </a:lnTo>
                  <a:lnTo>
                    <a:pt x="544" y="7444"/>
                  </a:lnTo>
                  <a:lnTo>
                    <a:pt x="615" y="7602"/>
                  </a:lnTo>
                  <a:lnTo>
                    <a:pt x="686" y="7750"/>
                  </a:lnTo>
                  <a:lnTo>
                    <a:pt x="758" y="7897"/>
                  </a:lnTo>
                  <a:lnTo>
                    <a:pt x="833" y="8022"/>
                  </a:lnTo>
                  <a:lnTo>
                    <a:pt x="913" y="8147"/>
                  </a:lnTo>
                  <a:lnTo>
                    <a:pt x="993" y="8249"/>
                  </a:lnTo>
                  <a:lnTo>
                    <a:pt x="1078" y="8351"/>
                  </a:lnTo>
                  <a:lnTo>
                    <a:pt x="1163" y="8442"/>
                  </a:lnTo>
                  <a:lnTo>
                    <a:pt x="1265" y="8521"/>
                  </a:lnTo>
                  <a:lnTo>
                    <a:pt x="1363" y="8601"/>
                  </a:lnTo>
                  <a:lnTo>
                    <a:pt x="1465" y="8658"/>
                  </a:lnTo>
                  <a:lnTo>
                    <a:pt x="1572" y="8703"/>
                  </a:lnTo>
                  <a:lnTo>
                    <a:pt x="1675" y="8737"/>
                  </a:lnTo>
                  <a:lnTo>
                    <a:pt x="1782" y="8760"/>
                  </a:lnTo>
                  <a:lnTo>
                    <a:pt x="1888" y="8782"/>
                  </a:lnTo>
                  <a:lnTo>
                    <a:pt x="1995" y="8782"/>
                  </a:lnTo>
                  <a:lnTo>
                    <a:pt x="2098" y="8771"/>
                  </a:lnTo>
                  <a:lnTo>
                    <a:pt x="2204" y="8748"/>
                  </a:lnTo>
                  <a:lnTo>
                    <a:pt x="2311" y="8714"/>
                  </a:lnTo>
                  <a:lnTo>
                    <a:pt x="2418" y="8669"/>
                  </a:lnTo>
                  <a:lnTo>
                    <a:pt x="2521" y="8612"/>
                  </a:lnTo>
                  <a:lnTo>
                    <a:pt x="2627" y="8544"/>
                  </a:lnTo>
                  <a:lnTo>
                    <a:pt x="2730" y="8465"/>
                  </a:lnTo>
                  <a:lnTo>
                    <a:pt x="2832" y="8374"/>
                  </a:lnTo>
                  <a:lnTo>
                    <a:pt x="2930" y="8272"/>
                  </a:lnTo>
                  <a:lnTo>
                    <a:pt x="3028" y="8158"/>
                  </a:lnTo>
                  <a:lnTo>
                    <a:pt x="3126" y="8045"/>
                  </a:lnTo>
                  <a:lnTo>
                    <a:pt x="3220" y="7909"/>
                  </a:lnTo>
                  <a:lnTo>
                    <a:pt x="3313" y="7761"/>
                  </a:lnTo>
                  <a:lnTo>
                    <a:pt x="3402" y="7602"/>
                  </a:lnTo>
                  <a:lnTo>
                    <a:pt x="3487" y="7444"/>
                  </a:lnTo>
                  <a:lnTo>
                    <a:pt x="3571" y="7262"/>
                  </a:lnTo>
                  <a:lnTo>
                    <a:pt x="3651" y="7081"/>
                  </a:lnTo>
                  <a:lnTo>
                    <a:pt x="3727" y="6876"/>
                  </a:lnTo>
                  <a:lnTo>
                    <a:pt x="3803" y="6672"/>
                  </a:lnTo>
                  <a:lnTo>
                    <a:pt x="3870" y="6457"/>
                  </a:lnTo>
                  <a:lnTo>
                    <a:pt x="3936" y="6230"/>
                  </a:lnTo>
                  <a:lnTo>
                    <a:pt x="3999" y="5991"/>
                  </a:lnTo>
                  <a:lnTo>
                    <a:pt x="4057" y="5742"/>
                  </a:lnTo>
                  <a:lnTo>
                    <a:pt x="4110" y="5481"/>
                  </a:lnTo>
                  <a:lnTo>
                    <a:pt x="4150" y="5242"/>
                  </a:lnTo>
                  <a:lnTo>
                    <a:pt x="4186" y="4993"/>
                  </a:lnTo>
                  <a:lnTo>
                    <a:pt x="4212" y="4732"/>
                  </a:lnTo>
                  <a:lnTo>
                    <a:pt x="4235" y="4482"/>
                  </a:lnTo>
                  <a:lnTo>
                    <a:pt x="4248" y="4221"/>
                  </a:lnTo>
                  <a:lnTo>
                    <a:pt x="4257" y="3972"/>
                  </a:lnTo>
                  <a:lnTo>
                    <a:pt x="4261" y="3711"/>
                  </a:lnTo>
                  <a:lnTo>
                    <a:pt x="4257" y="3450"/>
                  </a:lnTo>
                  <a:lnTo>
                    <a:pt x="4248" y="3200"/>
                  </a:lnTo>
                  <a:lnTo>
                    <a:pt x="4230" y="2951"/>
                  </a:lnTo>
                  <a:lnTo>
                    <a:pt x="4212" y="2701"/>
                  </a:lnTo>
                  <a:lnTo>
                    <a:pt x="4186" y="2463"/>
                  </a:lnTo>
                  <a:lnTo>
                    <a:pt x="4155" y="2224"/>
                  </a:lnTo>
                  <a:lnTo>
                    <a:pt x="4114" y="1998"/>
                  </a:lnTo>
                  <a:lnTo>
                    <a:pt x="4074" y="1771"/>
                  </a:lnTo>
                  <a:lnTo>
                    <a:pt x="4025" y="1555"/>
                  </a:lnTo>
                  <a:lnTo>
                    <a:pt x="3976" y="1351"/>
                  </a:lnTo>
                  <a:lnTo>
                    <a:pt x="3919" y="1158"/>
                  </a:lnTo>
                  <a:lnTo>
                    <a:pt x="3861" y="976"/>
                  </a:lnTo>
                  <a:lnTo>
                    <a:pt x="3794" y="806"/>
                  </a:lnTo>
                  <a:lnTo>
                    <a:pt x="3727" y="659"/>
                  </a:lnTo>
                  <a:lnTo>
                    <a:pt x="3656" y="511"/>
                  </a:lnTo>
                  <a:lnTo>
                    <a:pt x="3576" y="386"/>
                  </a:lnTo>
                  <a:lnTo>
                    <a:pt x="3500" y="284"/>
                  </a:lnTo>
                  <a:lnTo>
                    <a:pt x="3415" y="182"/>
                  </a:lnTo>
                  <a:lnTo>
                    <a:pt x="3326" y="114"/>
                  </a:lnTo>
                  <a:lnTo>
                    <a:pt x="3237" y="57"/>
                  </a:lnTo>
                  <a:lnTo>
                    <a:pt x="3144" y="23"/>
                  </a:lnTo>
                  <a:lnTo>
                    <a:pt x="305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3489650" y="-3417300"/>
              <a:ext cx="60800" cy="122275"/>
            </a:xfrm>
            <a:custGeom>
              <a:avLst/>
              <a:gdLst/>
              <a:ahLst/>
              <a:cxnLst/>
              <a:rect l="l" t="t" r="r" b="b"/>
              <a:pathLst>
                <a:path w="2432" h="4891" extrusionOk="0">
                  <a:moveTo>
                    <a:pt x="1572" y="1"/>
                  </a:moveTo>
                  <a:lnTo>
                    <a:pt x="1225" y="250"/>
                  </a:lnTo>
                  <a:lnTo>
                    <a:pt x="1265" y="398"/>
                  </a:lnTo>
                  <a:lnTo>
                    <a:pt x="1305" y="557"/>
                  </a:lnTo>
                  <a:lnTo>
                    <a:pt x="1345" y="727"/>
                  </a:lnTo>
                  <a:lnTo>
                    <a:pt x="1381" y="920"/>
                  </a:lnTo>
                  <a:lnTo>
                    <a:pt x="1394" y="1022"/>
                  </a:lnTo>
                  <a:lnTo>
                    <a:pt x="1403" y="1113"/>
                  </a:lnTo>
                  <a:lnTo>
                    <a:pt x="1408" y="1203"/>
                  </a:lnTo>
                  <a:lnTo>
                    <a:pt x="1412" y="1294"/>
                  </a:lnTo>
                  <a:lnTo>
                    <a:pt x="1412" y="1385"/>
                  </a:lnTo>
                  <a:lnTo>
                    <a:pt x="1408" y="1487"/>
                  </a:lnTo>
                  <a:lnTo>
                    <a:pt x="1394" y="1668"/>
                  </a:lnTo>
                  <a:lnTo>
                    <a:pt x="1372" y="1839"/>
                  </a:lnTo>
                  <a:lnTo>
                    <a:pt x="1341" y="1998"/>
                  </a:lnTo>
                  <a:lnTo>
                    <a:pt x="1301" y="2145"/>
                  </a:lnTo>
                  <a:lnTo>
                    <a:pt x="1256" y="2270"/>
                  </a:lnTo>
                  <a:lnTo>
                    <a:pt x="1203" y="2372"/>
                  </a:lnTo>
                  <a:lnTo>
                    <a:pt x="1176" y="2417"/>
                  </a:lnTo>
                  <a:lnTo>
                    <a:pt x="1149" y="2451"/>
                  </a:lnTo>
                  <a:lnTo>
                    <a:pt x="1118" y="2485"/>
                  </a:lnTo>
                  <a:lnTo>
                    <a:pt x="1092" y="2508"/>
                  </a:lnTo>
                  <a:lnTo>
                    <a:pt x="1060" y="2519"/>
                  </a:lnTo>
                  <a:lnTo>
                    <a:pt x="1029" y="2519"/>
                  </a:lnTo>
                  <a:lnTo>
                    <a:pt x="998" y="2508"/>
                  </a:lnTo>
                  <a:lnTo>
                    <a:pt x="967" y="2497"/>
                  </a:lnTo>
                  <a:lnTo>
                    <a:pt x="936" y="2463"/>
                  </a:lnTo>
                  <a:lnTo>
                    <a:pt x="905" y="2429"/>
                  </a:lnTo>
                  <a:lnTo>
                    <a:pt x="878" y="2383"/>
                  </a:lnTo>
                  <a:lnTo>
                    <a:pt x="847" y="2327"/>
                  </a:lnTo>
                  <a:lnTo>
                    <a:pt x="816" y="2247"/>
                  </a:lnTo>
                  <a:lnTo>
                    <a:pt x="789" y="2168"/>
                  </a:lnTo>
                  <a:lnTo>
                    <a:pt x="744" y="2043"/>
                  </a:lnTo>
                  <a:lnTo>
                    <a:pt x="695" y="1941"/>
                  </a:lnTo>
                  <a:lnTo>
                    <a:pt x="646" y="1861"/>
                  </a:lnTo>
                  <a:lnTo>
                    <a:pt x="593" y="1816"/>
                  </a:lnTo>
                  <a:lnTo>
                    <a:pt x="539" y="1782"/>
                  </a:lnTo>
                  <a:lnTo>
                    <a:pt x="482" y="1771"/>
                  </a:lnTo>
                  <a:lnTo>
                    <a:pt x="428" y="1793"/>
                  </a:lnTo>
                  <a:lnTo>
                    <a:pt x="375" y="1827"/>
                  </a:lnTo>
                  <a:lnTo>
                    <a:pt x="321" y="1873"/>
                  </a:lnTo>
                  <a:lnTo>
                    <a:pt x="268" y="1941"/>
                  </a:lnTo>
                  <a:lnTo>
                    <a:pt x="219" y="2032"/>
                  </a:lnTo>
                  <a:lnTo>
                    <a:pt x="174" y="2134"/>
                  </a:lnTo>
                  <a:lnTo>
                    <a:pt x="130" y="2258"/>
                  </a:lnTo>
                  <a:lnTo>
                    <a:pt x="94" y="2383"/>
                  </a:lnTo>
                  <a:lnTo>
                    <a:pt x="63" y="2531"/>
                  </a:lnTo>
                  <a:lnTo>
                    <a:pt x="32" y="2690"/>
                  </a:lnTo>
                  <a:lnTo>
                    <a:pt x="23" y="2780"/>
                  </a:lnTo>
                  <a:lnTo>
                    <a:pt x="10" y="2882"/>
                  </a:lnTo>
                  <a:lnTo>
                    <a:pt x="5" y="2973"/>
                  </a:lnTo>
                  <a:lnTo>
                    <a:pt x="1" y="3064"/>
                  </a:lnTo>
                  <a:lnTo>
                    <a:pt x="1" y="3155"/>
                  </a:lnTo>
                  <a:lnTo>
                    <a:pt x="5" y="3246"/>
                  </a:lnTo>
                  <a:lnTo>
                    <a:pt x="10" y="3325"/>
                  </a:lnTo>
                  <a:lnTo>
                    <a:pt x="19" y="3404"/>
                  </a:lnTo>
                  <a:lnTo>
                    <a:pt x="41" y="3563"/>
                  </a:lnTo>
                  <a:lnTo>
                    <a:pt x="72" y="3722"/>
                  </a:lnTo>
                  <a:lnTo>
                    <a:pt x="112" y="3858"/>
                  </a:lnTo>
                  <a:lnTo>
                    <a:pt x="157" y="3994"/>
                  </a:lnTo>
                  <a:lnTo>
                    <a:pt x="206" y="4119"/>
                  </a:lnTo>
                  <a:lnTo>
                    <a:pt x="263" y="4233"/>
                  </a:lnTo>
                  <a:lnTo>
                    <a:pt x="321" y="4335"/>
                  </a:lnTo>
                  <a:lnTo>
                    <a:pt x="379" y="4426"/>
                  </a:lnTo>
                  <a:lnTo>
                    <a:pt x="442" y="4516"/>
                  </a:lnTo>
                  <a:lnTo>
                    <a:pt x="504" y="4584"/>
                  </a:lnTo>
                  <a:lnTo>
                    <a:pt x="566" y="4652"/>
                  </a:lnTo>
                  <a:lnTo>
                    <a:pt x="624" y="4698"/>
                  </a:lnTo>
                  <a:lnTo>
                    <a:pt x="700" y="4755"/>
                  </a:lnTo>
                  <a:lnTo>
                    <a:pt x="775" y="4811"/>
                  </a:lnTo>
                  <a:lnTo>
                    <a:pt x="851" y="4845"/>
                  </a:lnTo>
                  <a:lnTo>
                    <a:pt x="931" y="4868"/>
                  </a:lnTo>
                  <a:lnTo>
                    <a:pt x="1007" y="4879"/>
                  </a:lnTo>
                  <a:lnTo>
                    <a:pt x="1083" y="4891"/>
                  </a:lnTo>
                  <a:lnTo>
                    <a:pt x="1163" y="4879"/>
                  </a:lnTo>
                  <a:lnTo>
                    <a:pt x="1238" y="4868"/>
                  </a:lnTo>
                  <a:lnTo>
                    <a:pt x="1314" y="4834"/>
                  </a:lnTo>
                  <a:lnTo>
                    <a:pt x="1390" y="4800"/>
                  </a:lnTo>
                  <a:lnTo>
                    <a:pt x="1466" y="4755"/>
                  </a:lnTo>
                  <a:lnTo>
                    <a:pt x="1541" y="4698"/>
                  </a:lnTo>
                  <a:lnTo>
                    <a:pt x="1612" y="4630"/>
                  </a:lnTo>
                  <a:lnTo>
                    <a:pt x="1684" y="4550"/>
                  </a:lnTo>
                  <a:lnTo>
                    <a:pt x="1755" y="4471"/>
                  </a:lnTo>
                  <a:lnTo>
                    <a:pt x="1826" y="4380"/>
                  </a:lnTo>
                  <a:lnTo>
                    <a:pt x="1902" y="4255"/>
                  </a:lnTo>
                  <a:lnTo>
                    <a:pt x="1978" y="4131"/>
                  </a:lnTo>
                  <a:lnTo>
                    <a:pt x="2049" y="3983"/>
                  </a:lnTo>
                  <a:lnTo>
                    <a:pt x="2124" y="3824"/>
                  </a:lnTo>
                  <a:lnTo>
                    <a:pt x="2191" y="3654"/>
                  </a:lnTo>
                  <a:lnTo>
                    <a:pt x="2254" y="3461"/>
                  </a:lnTo>
                  <a:lnTo>
                    <a:pt x="2307" y="3268"/>
                  </a:lnTo>
                  <a:lnTo>
                    <a:pt x="2329" y="3166"/>
                  </a:lnTo>
                  <a:lnTo>
                    <a:pt x="2351" y="3064"/>
                  </a:lnTo>
                  <a:lnTo>
                    <a:pt x="2387" y="2848"/>
                  </a:lnTo>
                  <a:lnTo>
                    <a:pt x="2409" y="2644"/>
                  </a:lnTo>
                  <a:lnTo>
                    <a:pt x="2427" y="2429"/>
                  </a:lnTo>
                  <a:lnTo>
                    <a:pt x="2432" y="2224"/>
                  </a:lnTo>
                  <a:lnTo>
                    <a:pt x="2432" y="2009"/>
                  </a:lnTo>
                  <a:lnTo>
                    <a:pt x="2418" y="1805"/>
                  </a:lnTo>
                  <a:lnTo>
                    <a:pt x="2400" y="1612"/>
                  </a:lnTo>
                  <a:lnTo>
                    <a:pt x="2369" y="1430"/>
                  </a:lnTo>
                  <a:lnTo>
                    <a:pt x="2334" y="1260"/>
                  </a:lnTo>
                  <a:lnTo>
                    <a:pt x="2289" y="1101"/>
                  </a:lnTo>
                  <a:lnTo>
                    <a:pt x="2236" y="965"/>
                  </a:lnTo>
                  <a:lnTo>
                    <a:pt x="2209" y="897"/>
                  </a:lnTo>
                  <a:lnTo>
                    <a:pt x="2178" y="840"/>
                  </a:lnTo>
                  <a:lnTo>
                    <a:pt x="2147" y="795"/>
                  </a:lnTo>
                  <a:lnTo>
                    <a:pt x="2111" y="749"/>
                  </a:lnTo>
                  <a:lnTo>
                    <a:pt x="2075" y="704"/>
                  </a:lnTo>
                  <a:lnTo>
                    <a:pt x="2040" y="670"/>
                  </a:lnTo>
                  <a:lnTo>
                    <a:pt x="2000" y="647"/>
                  </a:lnTo>
                  <a:lnTo>
                    <a:pt x="1955" y="625"/>
                  </a:lnTo>
                  <a:lnTo>
                    <a:pt x="1915" y="613"/>
                  </a:lnTo>
                  <a:lnTo>
                    <a:pt x="1871" y="602"/>
                  </a:lnTo>
                  <a:lnTo>
                    <a:pt x="1813" y="591"/>
                  </a:lnTo>
                  <a:lnTo>
                    <a:pt x="1764" y="557"/>
                  </a:lnTo>
                  <a:lnTo>
                    <a:pt x="1719" y="500"/>
                  </a:lnTo>
                  <a:lnTo>
                    <a:pt x="1679" y="420"/>
                  </a:lnTo>
                  <a:lnTo>
                    <a:pt x="1644" y="341"/>
                  </a:lnTo>
                  <a:lnTo>
                    <a:pt x="1612" y="239"/>
                  </a:lnTo>
                  <a:lnTo>
                    <a:pt x="1590" y="125"/>
                  </a:lnTo>
                  <a:lnTo>
                    <a:pt x="15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3523725" y="-9335100"/>
              <a:ext cx="144475" cy="557100"/>
            </a:xfrm>
            <a:custGeom>
              <a:avLst/>
              <a:gdLst/>
              <a:ahLst/>
              <a:cxnLst/>
              <a:rect l="l" t="t" r="r" b="b"/>
              <a:pathLst>
                <a:path w="5779" h="22284" extrusionOk="0">
                  <a:moveTo>
                    <a:pt x="227" y="0"/>
                  </a:moveTo>
                  <a:lnTo>
                    <a:pt x="241" y="976"/>
                  </a:lnTo>
                  <a:lnTo>
                    <a:pt x="254" y="1952"/>
                  </a:lnTo>
                  <a:lnTo>
                    <a:pt x="258" y="2939"/>
                  </a:lnTo>
                  <a:lnTo>
                    <a:pt x="258" y="3926"/>
                  </a:lnTo>
                  <a:lnTo>
                    <a:pt x="258" y="4924"/>
                  </a:lnTo>
                  <a:lnTo>
                    <a:pt x="249" y="5911"/>
                  </a:lnTo>
                  <a:lnTo>
                    <a:pt x="241" y="6910"/>
                  </a:lnTo>
                  <a:lnTo>
                    <a:pt x="223" y="7908"/>
                  </a:lnTo>
                  <a:lnTo>
                    <a:pt x="205" y="8907"/>
                  </a:lnTo>
                  <a:lnTo>
                    <a:pt x="183" y="9905"/>
                  </a:lnTo>
                  <a:lnTo>
                    <a:pt x="160" y="10892"/>
                  </a:lnTo>
                  <a:lnTo>
                    <a:pt x="134" y="11891"/>
                  </a:lnTo>
                  <a:lnTo>
                    <a:pt x="71" y="13854"/>
                  </a:lnTo>
                  <a:lnTo>
                    <a:pt x="0" y="15794"/>
                  </a:lnTo>
                  <a:lnTo>
                    <a:pt x="316" y="16350"/>
                  </a:lnTo>
                  <a:lnTo>
                    <a:pt x="641" y="16872"/>
                  </a:lnTo>
                  <a:lnTo>
                    <a:pt x="971" y="17382"/>
                  </a:lnTo>
                  <a:lnTo>
                    <a:pt x="1300" y="17882"/>
                  </a:lnTo>
                  <a:lnTo>
                    <a:pt x="1639" y="18347"/>
                  </a:lnTo>
                  <a:lnTo>
                    <a:pt x="1977" y="18801"/>
                  </a:lnTo>
                  <a:lnTo>
                    <a:pt x="2320" y="19232"/>
                  </a:lnTo>
                  <a:lnTo>
                    <a:pt x="2671" y="19640"/>
                  </a:lnTo>
                  <a:lnTo>
                    <a:pt x="3023" y="20037"/>
                  </a:lnTo>
                  <a:lnTo>
                    <a:pt x="3375" y="20412"/>
                  </a:lnTo>
                  <a:lnTo>
                    <a:pt x="3735" y="20775"/>
                  </a:lnTo>
                  <a:lnTo>
                    <a:pt x="4096" y="21115"/>
                  </a:lnTo>
                  <a:lnTo>
                    <a:pt x="4466" y="21433"/>
                  </a:lnTo>
                  <a:lnTo>
                    <a:pt x="4831" y="21728"/>
                  </a:lnTo>
                  <a:lnTo>
                    <a:pt x="5205" y="22012"/>
                  </a:lnTo>
                  <a:lnTo>
                    <a:pt x="5579" y="22284"/>
                  </a:lnTo>
                  <a:lnTo>
                    <a:pt x="5583" y="21047"/>
                  </a:lnTo>
                  <a:lnTo>
                    <a:pt x="5583" y="19822"/>
                  </a:lnTo>
                  <a:lnTo>
                    <a:pt x="5579" y="18608"/>
                  </a:lnTo>
                  <a:lnTo>
                    <a:pt x="5565" y="17382"/>
                  </a:lnTo>
                  <a:lnTo>
                    <a:pt x="5552" y="16168"/>
                  </a:lnTo>
                  <a:lnTo>
                    <a:pt x="5534" y="14954"/>
                  </a:lnTo>
                  <a:lnTo>
                    <a:pt x="5512" y="13752"/>
                  </a:lnTo>
                  <a:lnTo>
                    <a:pt x="5490" y="12538"/>
                  </a:lnTo>
                  <a:lnTo>
                    <a:pt x="5463" y="11324"/>
                  </a:lnTo>
                  <a:lnTo>
                    <a:pt x="5432" y="10121"/>
                  </a:lnTo>
                  <a:lnTo>
                    <a:pt x="5360" y="7693"/>
                  </a:lnTo>
                  <a:lnTo>
                    <a:pt x="5289" y="5253"/>
                  </a:lnTo>
                  <a:lnTo>
                    <a:pt x="5209" y="2814"/>
                  </a:lnTo>
                  <a:lnTo>
                    <a:pt x="5205" y="2644"/>
                  </a:lnTo>
                  <a:lnTo>
                    <a:pt x="5214" y="2485"/>
                  </a:lnTo>
                  <a:lnTo>
                    <a:pt x="5222" y="2337"/>
                  </a:lnTo>
                  <a:lnTo>
                    <a:pt x="5245" y="2201"/>
                  </a:lnTo>
                  <a:lnTo>
                    <a:pt x="5267" y="2065"/>
                  </a:lnTo>
                  <a:lnTo>
                    <a:pt x="5298" y="1952"/>
                  </a:lnTo>
                  <a:lnTo>
                    <a:pt x="5329" y="1838"/>
                  </a:lnTo>
                  <a:lnTo>
                    <a:pt x="5369" y="1747"/>
                  </a:lnTo>
                  <a:lnTo>
                    <a:pt x="5409" y="1657"/>
                  </a:lnTo>
                  <a:lnTo>
                    <a:pt x="5458" y="1577"/>
                  </a:lnTo>
                  <a:lnTo>
                    <a:pt x="5507" y="1521"/>
                  </a:lnTo>
                  <a:lnTo>
                    <a:pt x="5556" y="1464"/>
                  </a:lnTo>
                  <a:lnTo>
                    <a:pt x="5610" y="1418"/>
                  </a:lnTo>
                  <a:lnTo>
                    <a:pt x="5663" y="1396"/>
                  </a:lnTo>
                  <a:lnTo>
                    <a:pt x="5717" y="1373"/>
                  </a:lnTo>
                  <a:lnTo>
                    <a:pt x="5770" y="1373"/>
                  </a:lnTo>
                  <a:lnTo>
                    <a:pt x="5779" y="545"/>
                  </a:lnTo>
                  <a:lnTo>
                    <a:pt x="5084" y="522"/>
                  </a:lnTo>
                  <a:lnTo>
                    <a:pt x="4390" y="477"/>
                  </a:lnTo>
                  <a:lnTo>
                    <a:pt x="3695" y="420"/>
                  </a:lnTo>
                  <a:lnTo>
                    <a:pt x="3001" y="363"/>
                  </a:lnTo>
                  <a:lnTo>
                    <a:pt x="2306" y="284"/>
                  </a:lnTo>
                  <a:lnTo>
                    <a:pt x="1612" y="204"/>
                  </a:lnTo>
                  <a:lnTo>
                    <a:pt x="917" y="114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3587275" y="-7370550"/>
              <a:ext cx="359875" cy="334175"/>
            </a:xfrm>
            <a:custGeom>
              <a:avLst/>
              <a:gdLst/>
              <a:ahLst/>
              <a:cxnLst/>
              <a:rect l="l" t="t" r="r" b="b"/>
              <a:pathLst>
                <a:path w="14395" h="13367" extrusionOk="0">
                  <a:moveTo>
                    <a:pt x="6972" y="1"/>
                  </a:moveTo>
                  <a:lnTo>
                    <a:pt x="6714" y="24"/>
                  </a:lnTo>
                  <a:lnTo>
                    <a:pt x="6456" y="69"/>
                  </a:lnTo>
                  <a:lnTo>
                    <a:pt x="6202" y="137"/>
                  </a:lnTo>
                  <a:lnTo>
                    <a:pt x="5953" y="228"/>
                  </a:lnTo>
                  <a:lnTo>
                    <a:pt x="5712" y="330"/>
                  </a:lnTo>
                  <a:lnTo>
                    <a:pt x="5472" y="455"/>
                  </a:lnTo>
                  <a:lnTo>
                    <a:pt x="5236" y="602"/>
                  </a:lnTo>
                  <a:lnTo>
                    <a:pt x="5004" y="772"/>
                  </a:lnTo>
                  <a:lnTo>
                    <a:pt x="4777" y="954"/>
                  </a:lnTo>
                  <a:lnTo>
                    <a:pt x="4555" y="1147"/>
                  </a:lnTo>
                  <a:lnTo>
                    <a:pt x="4332" y="1374"/>
                  </a:lnTo>
                  <a:lnTo>
                    <a:pt x="4119" y="1601"/>
                  </a:lnTo>
                  <a:lnTo>
                    <a:pt x="3905" y="1850"/>
                  </a:lnTo>
                  <a:lnTo>
                    <a:pt x="3691" y="2123"/>
                  </a:lnTo>
                  <a:lnTo>
                    <a:pt x="3486" y="2406"/>
                  </a:lnTo>
                  <a:lnTo>
                    <a:pt x="3282" y="2701"/>
                  </a:lnTo>
                  <a:lnTo>
                    <a:pt x="3077" y="3019"/>
                  </a:lnTo>
                  <a:lnTo>
                    <a:pt x="2876" y="3337"/>
                  </a:lnTo>
                  <a:lnTo>
                    <a:pt x="2680" y="3688"/>
                  </a:lnTo>
                  <a:lnTo>
                    <a:pt x="2485" y="4040"/>
                  </a:lnTo>
                  <a:lnTo>
                    <a:pt x="2293" y="4403"/>
                  </a:lnTo>
                  <a:lnTo>
                    <a:pt x="2102" y="4789"/>
                  </a:lnTo>
                  <a:lnTo>
                    <a:pt x="1915" y="5186"/>
                  </a:lnTo>
                  <a:lnTo>
                    <a:pt x="1728" y="5583"/>
                  </a:lnTo>
                  <a:lnTo>
                    <a:pt x="1541" y="6003"/>
                  </a:lnTo>
                  <a:lnTo>
                    <a:pt x="1358" y="6434"/>
                  </a:lnTo>
                  <a:lnTo>
                    <a:pt x="1176" y="6877"/>
                  </a:lnTo>
                  <a:lnTo>
                    <a:pt x="993" y="7319"/>
                  </a:lnTo>
                  <a:lnTo>
                    <a:pt x="811" y="7784"/>
                  </a:lnTo>
                  <a:lnTo>
                    <a:pt x="632" y="8249"/>
                  </a:lnTo>
                  <a:lnTo>
                    <a:pt x="454" y="8726"/>
                  </a:lnTo>
                  <a:lnTo>
                    <a:pt x="276" y="9214"/>
                  </a:lnTo>
                  <a:lnTo>
                    <a:pt x="245" y="9293"/>
                  </a:lnTo>
                  <a:lnTo>
                    <a:pt x="210" y="9361"/>
                  </a:lnTo>
                  <a:lnTo>
                    <a:pt x="178" y="9429"/>
                  </a:lnTo>
                  <a:lnTo>
                    <a:pt x="143" y="9486"/>
                  </a:lnTo>
                  <a:lnTo>
                    <a:pt x="112" y="9532"/>
                  </a:lnTo>
                  <a:lnTo>
                    <a:pt x="76" y="9566"/>
                  </a:lnTo>
                  <a:lnTo>
                    <a:pt x="40" y="9588"/>
                  </a:lnTo>
                  <a:lnTo>
                    <a:pt x="0" y="9611"/>
                  </a:lnTo>
                  <a:lnTo>
                    <a:pt x="27" y="9963"/>
                  </a:lnTo>
                  <a:lnTo>
                    <a:pt x="499" y="9736"/>
                  </a:lnTo>
                  <a:lnTo>
                    <a:pt x="966" y="9532"/>
                  </a:lnTo>
                  <a:lnTo>
                    <a:pt x="1443" y="9350"/>
                  </a:lnTo>
                  <a:lnTo>
                    <a:pt x="1919" y="9191"/>
                  </a:lnTo>
                  <a:lnTo>
                    <a:pt x="2400" y="9066"/>
                  </a:lnTo>
                  <a:lnTo>
                    <a:pt x="2881" y="8964"/>
                  </a:lnTo>
                  <a:lnTo>
                    <a:pt x="3366" y="8885"/>
                  </a:lnTo>
                  <a:lnTo>
                    <a:pt x="3851" y="8828"/>
                  </a:lnTo>
                  <a:lnTo>
                    <a:pt x="4341" y="8805"/>
                  </a:lnTo>
                  <a:lnTo>
                    <a:pt x="4831" y="8805"/>
                  </a:lnTo>
                  <a:lnTo>
                    <a:pt x="5325" y="8828"/>
                  </a:lnTo>
                  <a:lnTo>
                    <a:pt x="5819" y="8885"/>
                  </a:lnTo>
                  <a:lnTo>
                    <a:pt x="6318" y="8953"/>
                  </a:lnTo>
                  <a:lnTo>
                    <a:pt x="6817" y="9055"/>
                  </a:lnTo>
                  <a:lnTo>
                    <a:pt x="7315" y="9191"/>
                  </a:lnTo>
                  <a:lnTo>
                    <a:pt x="7818" y="9339"/>
                  </a:lnTo>
                  <a:lnTo>
                    <a:pt x="8246" y="9497"/>
                  </a:lnTo>
                  <a:lnTo>
                    <a:pt x="8664" y="9656"/>
                  </a:lnTo>
                  <a:lnTo>
                    <a:pt x="9083" y="9838"/>
                  </a:lnTo>
                  <a:lnTo>
                    <a:pt x="9497" y="10031"/>
                  </a:lnTo>
                  <a:lnTo>
                    <a:pt x="9902" y="10246"/>
                  </a:lnTo>
                  <a:lnTo>
                    <a:pt x="10307" y="10462"/>
                  </a:lnTo>
                  <a:lnTo>
                    <a:pt x="10708" y="10700"/>
                  </a:lnTo>
                  <a:lnTo>
                    <a:pt x="11104" y="10938"/>
                  </a:lnTo>
                  <a:lnTo>
                    <a:pt x="11496" y="11199"/>
                  </a:lnTo>
                  <a:lnTo>
                    <a:pt x="11887" y="11472"/>
                  </a:lnTo>
                  <a:lnTo>
                    <a:pt x="12270" y="11767"/>
                  </a:lnTo>
                  <a:lnTo>
                    <a:pt x="12653" y="12062"/>
                  </a:lnTo>
                  <a:lnTo>
                    <a:pt x="13032" y="12368"/>
                  </a:lnTo>
                  <a:lnTo>
                    <a:pt x="13406" y="12686"/>
                  </a:lnTo>
                  <a:lnTo>
                    <a:pt x="13780" y="13026"/>
                  </a:lnTo>
                  <a:lnTo>
                    <a:pt x="14145" y="13366"/>
                  </a:lnTo>
                  <a:lnTo>
                    <a:pt x="14149" y="13185"/>
                  </a:lnTo>
                  <a:lnTo>
                    <a:pt x="14154" y="13083"/>
                  </a:lnTo>
                  <a:lnTo>
                    <a:pt x="14158" y="13003"/>
                  </a:lnTo>
                  <a:lnTo>
                    <a:pt x="14171" y="12913"/>
                  </a:lnTo>
                  <a:lnTo>
                    <a:pt x="14185" y="12822"/>
                  </a:lnTo>
                  <a:lnTo>
                    <a:pt x="14203" y="12742"/>
                  </a:lnTo>
                  <a:lnTo>
                    <a:pt x="14229" y="12674"/>
                  </a:lnTo>
                  <a:lnTo>
                    <a:pt x="14269" y="12550"/>
                  </a:lnTo>
                  <a:lnTo>
                    <a:pt x="14301" y="12425"/>
                  </a:lnTo>
                  <a:lnTo>
                    <a:pt x="14332" y="12289"/>
                  </a:lnTo>
                  <a:lnTo>
                    <a:pt x="14354" y="12152"/>
                  </a:lnTo>
                  <a:lnTo>
                    <a:pt x="14372" y="12005"/>
                  </a:lnTo>
                  <a:lnTo>
                    <a:pt x="14381" y="11869"/>
                  </a:lnTo>
                  <a:lnTo>
                    <a:pt x="14390" y="11710"/>
                  </a:lnTo>
                  <a:lnTo>
                    <a:pt x="14394" y="11562"/>
                  </a:lnTo>
                  <a:lnTo>
                    <a:pt x="14390" y="11404"/>
                  </a:lnTo>
                  <a:lnTo>
                    <a:pt x="14381" y="11245"/>
                  </a:lnTo>
                  <a:lnTo>
                    <a:pt x="14372" y="11075"/>
                  </a:lnTo>
                  <a:lnTo>
                    <a:pt x="14354" y="10916"/>
                  </a:lnTo>
                  <a:lnTo>
                    <a:pt x="14332" y="10746"/>
                  </a:lnTo>
                  <a:lnTo>
                    <a:pt x="14309" y="10575"/>
                  </a:lnTo>
                  <a:lnTo>
                    <a:pt x="14278" y="10394"/>
                  </a:lnTo>
                  <a:lnTo>
                    <a:pt x="14247" y="10224"/>
                  </a:lnTo>
                  <a:lnTo>
                    <a:pt x="14211" y="10042"/>
                  </a:lnTo>
                  <a:lnTo>
                    <a:pt x="14171" y="9861"/>
                  </a:lnTo>
                  <a:lnTo>
                    <a:pt x="14082" y="9497"/>
                  </a:lnTo>
                  <a:lnTo>
                    <a:pt x="13984" y="9123"/>
                  </a:lnTo>
                  <a:lnTo>
                    <a:pt x="13873" y="8749"/>
                  </a:lnTo>
                  <a:lnTo>
                    <a:pt x="13748" y="8374"/>
                  </a:lnTo>
                  <a:lnTo>
                    <a:pt x="13619" y="7988"/>
                  </a:lnTo>
                  <a:lnTo>
                    <a:pt x="13486" y="7614"/>
                  </a:lnTo>
                  <a:lnTo>
                    <a:pt x="13343" y="7240"/>
                  </a:lnTo>
                  <a:lnTo>
                    <a:pt x="13192" y="6877"/>
                  </a:lnTo>
                  <a:lnTo>
                    <a:pt x="13045" y="6513"/>
                  </a:lnTo>
                  <a:lnTo>
                    <a:pt x="12889" y="6150"/>
                  </a:lnTo>
                  <a:lnTo>
                    <a:pt x="12733" y="5810"/>
                  </a:lnTo>
                  <a:lnTo>
                    <a:pt x="12582" y="5470"/>
                  </a:lnTo>
                  <a:lnTo>
                    <a:pt x="12426" y="5152"/>
                  </a:lnTo>
                  <a:lnTo>
                    <a:pt x="12128" y="4551"/>
                  </a:lnTo>
                  <a:lnTo>
                    <a:pt x="11852" y="4006"/>
                  </a:lnTo>
                  <a:lnTo>
                    <a:pt x="11603" y="3552"/>
                  </a:lnTo>
                  <a:lnTo>
                    <a:pt x="11389" y="3189"/>
                  </a:lnTo>
                  <a:lnTo>
                    <a:pt x="11229" y="2939"/>
                  </a:lnTo>
                  <a:lnTo>
                    <a:pt x="10979" y="2576"/>
                  </a:lnTo>
                  <a:lnTo>
                    <a:pt x="10730" y="2236"/>
                  </a:lnTo>
                  <a:lnTo>
                    <a:pt x="10476" y="1918"/>
                  </a:lnTo>
                  <a:lnTo>
                    <a:pt x="10222" y="1623"/>
                  </a:lnTo>
                  <a:lnTo>
                    <a:pt x="9964" y="1351"/>
                  </a:lnTo>
                  <a:lnTo>
                    <a:pt x="9701" y="1113"/>
                  </a:lnTo>
                  <a:lnTo>
                    <a:pt x="9439" y="886"/>
                  </a:lnTo>
                  <a:lnTo>
                    <a:pt x="9172" y="682"/>
                  </a:lnTo>
                  <a:lnTo>
                    <a:pt x="8905" y="511"/>
                  </a:lnTo>
                  <a:lnTo>
                    <a:pt x="8633" y="364"/>
                  </a:lnTo>
                  <a:lnTo>
                    <a:pt x="8361" y="239"/>
                  </a:lnTo>
                  <a:lnTo>
                    <a:pt x="8085" y="137"/>
                  </a:lnTo>
                  <a:lnTo>
                    <a:pt x="7809" y="69"/>
                  </a:lnTo>
                  <a:lnTo>
                    <a:pt x="7533" y="24"/>
                  </a:lnTo>
                  <a:lnTo>
                    <a:pt x="725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3667975" y="-9325175"/>
              <a:ext cx="169300" cy="599375"/>
            </a:xfrm>
            <a:custGeom>
              <a:avLst/>
              <a:gdLst/>
              <a:ahLst/>
              <a:cxnLst/>
              <a:rect l="l" t="t" r="r" b="b"/>
              <a:pathLst>
                <a:path w="6772" h="23975" extrusionOk="0">
                  <a:moveTo>
                    <a:pt x="6772" y="0"/>
                  </a:moveTo>
                  <a:lnTo>
                    <a:pt x="5930" y="68"/>
                  </a:lnTo>
                  <a:lnTo>
                    <a:pt x="5084" y="114"/>
                  </a:lnTo>
                  <a:lnTo>
                    <a:pt x="4239" y="148"/>
                  </a:lnTo>
                  <a:lnTo>
                    <a:pt x="3393" y="170"/>
                  </a:lnTo>
                  <a:lnTo>
                    <a:pt x="2547" y="182"/>
                  </a:lnTo>
                  <a:lnTo>
                    <a:pt x="1701" y="182"/>
                  </a:lnTo>
                  <a:lnTo>
                    <a:pt x="855" y="170"/>
                  </a:lnTo>
                  <a:lnTo>
                    <a:pt x="9" y="148"/>
                  </a:lnTo>
                  <a:lnTo>
                    <a:pt x="0" y="976"/>
                  </a:lnTo>
                  <a:lnTo>
                    <a:pt x="45" y="976"/>
                  </a:lnTo>
                  <a:lnTo>
                    <a:pt x="85" y="987"/>
                  </a:lnTo>
                  <a:lnTo>
                    <a:pt x="129" y="1010"/>
                  </a:lnTo>
                  <a:lnTo>
                    <a:pt x="169" y="1033"/>
                  </a:lnTo>
                  <a:lnTo>
                    <a:pt x="209" y="1067"/>
                  </a:lnTo>
                  <a:lnTo>
                    <a:pt x="245" y="1112"/>
                  </a:lnTo>
                  <a:lnTo>
                    <a:pt x="285" y="1169"/>
                  </a:lnTo>
                  <a:lnTo>
                    <a:pt x="321" y="1226"/>
                  </a:lnTo>
                  <a:lnTo>
                    <a:pt x="352" y="1294"/>
                  </a:lnTo>
                  <a:lnTo>
                    <a:pt x="383" y="1373"/>
                  </a:lnTo>
                  <a:lnTo>
                    <a:pt x="410" y="1453"/>
                  </a:lnTo>
                  <a:lnTo>
                    <a:pt x="436" y="1543"/>
                  </a:lnTo>
                  <a:lnTo>
                    <a:pt x="459" y="1657"/>
                  </a:lnTo>
                  <a:lnTo>
                    <a:pt x="476" y="1759"/>
                  </a:lnTo>
                  <a:lnTo>
                    <a:pt x="490" y="1884"/>
                  </a:lnTo>
                  <a:lnTo>
                    <a:pt x="499" y="2020"/>
                  </a:lnTo>
                  <a:lnTo>
                    <a:pt x="539" y="2633"/>
                  </a:lnTo>
                  <a:lnTo>
                    <a:pt x="579" y="3257"/>
                  </a:lnTo>
                  <a:lnTo>
                    <a:pt x="614" y="3881"/>
                  </a:lnTo>
                  <a:lnTo>
                    <a:pt x="646" y="4516"/>
                  </a:lnTo>
                  <a:lnTo>
                    <a:pt x="672" y="5140"/>
                  </a:lnTo>
                  <a:lnTo>
                    <a:pt x="699" y="5775"/>
                  </a:lnTo>
                  <a:lnTo>
                    <a:pt x="721" y="6411"/>
                  </a:lnTo>
                  <a:lnTo>
                    <a:pt x="744" y="7046"/>
                  </a:lnTo>
                  <a:lnTo>
                    <a:pt x="779" y="8317"/>
                  </a:lnTo>
                  <a:lnTo>
                    <a:pt x="801" y="9588"/>
                  </a:lnTo>
                  <a:lnTo>
                    <a:pt x="815" y="10870"/>
                  </a:lnTo>
                  <a:lnTo>
                    <a:pt x="819" y="12152"/>
                  </a:lnTo>
                  <a:lnTo>
                    <a:pt x="815" y="13434"/>
                  </a:lnTo>
                  <a:lnTo>
                    <a:pt x="801" y="14716"/>
                  </a:lnTo>
                  <a:lnTo>
                    <a:pt x="779" y="15998"/>
                  </a:lnTo>
                  <a:lnTo>
                    <a:pt x="748" y="17280"/>
                  </a:lnTo>
                  <a:lnTo>
                    <a:pt x="708" y="18551"/>
                  </a:lnTo>
                  <a:lnTo>
                    <a:pt x="663" y="19822"/>
                  </a:lnTo>
                  <a:lnTo>
                    <a:pt x="606" y="21081"/>
                  </a:lnTo>
                  <a:lnTo>
                    <a:pt x="548" y="22329"/>
                  </a:lnTo>
                  <a:lnTo>
                    <a:pt x="913" y="22534"/>
                  </a:lnTo>
                  <a:lnTo>
                    <a:pt x="1278" y="22726"/>
                  </a:lnTo>
                  <a:lnTo>
                    <a:pt x="1647" y="22897"/>
                  </a:lnTo>
                  <a:lnTo>
                    <a:pt x="2021" y="23055"/>
                  </a:lnTo>
                  <a:lnTo>
                    <a:pt x="2395" y="23203"/>
                  </a:lnTo>
                  <a:lnTo>
                    <a:pt x="2769" y="23339"/>
                  </a:lnTo>
                  <a:lnTo>
                    <a:pt x="3148" y="23453"/>
                  </a:lnTo>
                  <a:lnTo>
                    <a:pt x="3526" y="23566"/>
                  </a:lnTo>
                  <a:lnTo>
                    <a:pt x="3905" y="23657"/>
                  </a:lnTo>
                  <a:lnTo>
                    <a:pt x="4283" y="23736"/>
                  </a:lnTo>
                  <a:lnTo>
                    <a:pt x="4666" y="23804"/>
                  </a:lnTo>
                  <a:lnTo>
                    <a:pt x="5049" y="23861"/>
                  </a:lnTo>
                  <a:lnTo>
                    <a:pt x="5432" y="23906"/>
                  </a:lnTo>
                  <a:lnTo>
                    <a:pt x="5819" y="23940"/>
                  </a:lnTo>
                  <a:lnTo>
                    <a:pt x="6206" y="23963"/>
                  </a:lnTo>
                  <a:lnTo>
                    <a:pt x="6589" y="23974"/>
                  </a:lnTo>
                  <a:lnTo>
                    <a:pt x="6549" y="22579"/>
                  </a:lnTo>
                  <a:lnTo>
                    <a:pt x="6509" y="21172"/>
                  </a:lnTo>
                  <a:lnTo>
                    <a:pt x="6473" y="19754"/>
                  </a:lnTo>
                  <a:lnTo>
                    <a:pt x="6442" y="18335"/>
                  </a:lnTo>
                  <a:lnTo>
                    <a:pt x="6416" y="16906"/>
                  </a:lnTo>
                  <a:lnTo>
                    <a:pt x="6393" y="15476"/>
                  </a:lnTo>
                  <a:lnTo>
                    <a:pt x="6376" y="14035"/>
                  </a:lnTo>
                  <a:lnTo>
                    <a:pt x="6362" y="12594"/>
                  </a:lnTo>
                  <a:lnTo>
                    <a:pt x="6358" y="11165"/>
                  </a:lnTo>
                  <a:lnTo>
                    <a:pt x="6358" y="9724"/>
                  </a:lnTo>
                  <a:lnTo>
                    <a:pt x="6362" y="8294"/>
                  </a:lnTo>
                  <a:lnTo>
                    <a:pt x="6376" y="6865"/>
                  </a:lnTo>
                  <a:lnTo>
                    <a:pt x="6393" y="5446"/>
                  </a:lnTo>
                  <a:lnTo>
                    <a:pt x="6416" y="4039"/>
                  </a:lnTo>
                  <a:lnTo>
                    <a:pt x="6451" y="2633"/>
                  </a:lnTo>
                  <a:lnTo>
                    <a:pt x="6491" y="1248"/>
                  </a:lnTo>
                  <a:lnTo>
                    <a:pt x="6500" y="1033"/>
                  </a:lnTo>
                  <a:lnTo>
                    <a:pt x="6522" y="829"/>
                  </a:lnTo>
                  <a:lnTo>
                    <a:pt x="6549" y="647"/>
                  </a:lnTo>
                  <a:lnTo>
                    <a:pt x="6585" y="488"/>
                  </a:lnTo>
                  <a:lnTo>
                    <a:pt x="6625" y="341"/>
                  </a:lnTo>
                  <a:lnTo>
                    <a:pt x="6669" y="205"/>
                  </a:lnTo>
                  <a:lnTo>
                    <a:pt x="6718" y="91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3680875" y="-4355900"/>
              <a:ext cx="222300" cy="219000"/>
            </a:xfrm>
            <a:custGeom>
              <a:avLst/>
              <a:gdLst/>
              <a:ahLst/>
              <a:cxnLst/>
              <a:rect l="l" t="t" r="r" b="b"/>
              <a:pathLst>
                <a:path w="8892" h="8760" extrusionOk="0">
                  <a:moveTo>
                    <a:pt x="4266" y="1"/>
                  </a:moveTo>
                  <a:lnTo>
                    <a:pt x="4088" y="12"/>
                  </a:lnTo>
                  <a:lnTo>
                    <a:pt x="3910" y="46"/>
                  </a:lnTo>
                  <a:lnTo>
                    <a:pt x="3736" y="91"/>
                  </a:lnTo>
                  <a:lnTo>
                    <a:pt x="3567" y="171"/>
                  </a:lnTo>
                  <a:lnTo>
                    <a:pt x="3398" y="262"/>
                  </a:lnTo>
                  <a:lnTo>
                    <a:pt x="3233" y="364"/>
                  </a:lnTo>
                  <a:lnTo>
                    <a:pt x="3073" y="488"/>
                  </a:lnTo>
                  <a:lnTo>
                    <a:pt x="2912" y="636"/>
                  </a:lnTo>
                  <a:lnTo>
                    <a:pt x="2761" y="795"/>
                  </a:lnTo>
                  <a:lnTo>
                    <a:pt x="2605" y="976"/>
                  </a:lnTo>
                  <a:lnTo>
                    <a:pt x="2458" y="1169"/>
                  </a:lnTo>
                  <a:lnTo>
                    <a:pt x="2311" y="1373"/>
                  </a:lnTo>
                  <a:lnTo>
                    <a:pt x="2169" y="1600"/>
                  </a:lnTo>
                  <a:lnTo>
                    <a:pt x="2031" y="1839"/>
                  </a:lnTo>
                  <a:lnTo>
                    <a:pt x="1897" y="2088"/>
                  </a:lnTo>
                  <a:lnTo>
                    <a:pt x="1764" y="2349"/>
                  </a:lnTo>
                  <a:lnTo>
                    <a:pt x="1634" y="2633"/>
                  </a:lnTo>
                  <a:lnTo>
                    <a:pt x="1510" y="2928"/>
                  </a:lnTo>
                  <a:lnTo>
                    <a:pt x="1385" y="3234"/>
                  </a:lnTo>
                  <a:lnTo>
                    <a:pt x="1269" y="3552"/>
                  </a:lnTo>
                  <a:lnTo>
                    <a:pt x="1154" y="3881"/>
                  </a:lnTo>
                  <a:lnTo>
                    <a:pt x="1042" y="4210"/>
                  </a:lnTo>
                  <a:lnTo>
                    <a:pt x="935" y="4562"/>
                  </a:lnTo>
                  <a:lnTo>
                    <a:pt x="833" y="4925"/>
                  </a:lnTo>
                  <a:lnTo>
                    <a:pt x="731" y="5299"/>
                  </a:lnTo>
                  <a:lnTo>
                    <a:pt x="633" y="5674"/>
                  </a:lnTo>
                  <a:lnTo>
                    <a:pt x="544" y="6059"/>
                  </a:lnTo>
                  <a:lnTo>
                    <a:pt x="455" y="6456"/>
                  </a:lnTo>
                  <a:lnTo>
                    <a:pt x="370" y="6865"/>
                  </a:lnTo>
                  <a:lnTo>
                    <a:pt x="290" y="7273"/>
                  </a:lnTo>
                  <a:lnTo>
                    <a:pt x="210" y="7693"/>
                  </a:lnTo>
                  <a:lnTo>
                    <a:pt x="139" y="8124"/>
                  </a:lnTo>
                  <a:lnTo>
                    <a:pt x="112" y="8272"/>
                  </a:lnTo>
                  <a:lnTo>
                    <a:pt x="76" y="8408"/>
                  </a:lnTo>
                  <a:lnTo>
                    <a:pt x="41" y="8521"/>
                  </a:lnTo>
                  <a:lnTo>
                    <a:pt x="1" y="8612"/>
                  </a:lnTo>
                  <a:lnTo>
                    <a:pt x="1118" y="8692"/>
                  </a:lnTo>
                  <a:lnTo>
                    <a:pt x="2231" y="8737"/>
                  </a:lnTo>
                  <a:lnTo>
                    <a:pt x="3340" y="8760"/>
                  </a:lnTo>
                  <a:lnTo>
                    <a:pt x="3896" y="8760"/>
                  </a:lnTo>
                  <a:lnTo>
                    <a:pt x="4453" y="8748"/>
                  </a:lnTo>
                  <a:lnTo>
                    <a:pt x="5005" y="8737"/>
                  </a:lnTo>
                  <a:lnTo>
                    <a:pt x="5561" y="8714"/>
                  </a:lnTo>
                  <a:lnTo>
                    <a:pt x="6118" y="8692"/>
                  </a:lnTo>
                  <a:lnTo>
                    <a:pt x="6670" y="8658"/>
                  </a:lnTo>
                  <a:lnTo>
                    <a:pt x="7226" y="8612"/>
                  </a:lnTo>
                  <a:lnTo>
                    <a:pt x="7783" y="8567"/>
                  </a:lnTo>
                  <a:lnTo>
                    <a:pt x="8339" y="8510"/>
                  </a:lnTo>
                  <a:lnTo>
                    <a:pt x="8891" y="8442"/>
                  </a:lnTo>
                  <a:lnTo>
                    <a:pt x="8891" y="8272"/>
                  </a:lnTo>
                  <a:lnTo>
                    <a:pt x="8851" y="8260"/>
                  </a:lnTo>
                  <a:lnTo>
                    <a:pt x="8811" y="8238"/>
                  </a:lnTo>
                  <a:lnTo>
                    <a:pt x="8767" y="8204"/>
                  </a:lnTo>
                  <a:lnTo>
                    <a:pt x="8727" y="8158"/>
                  </a:lnTo>
                  <a:lnTo>
                    <a:pt x="8687" y="8090"/>
                  </a:lnTo>
                  <a:lnTo>
                    <a:pt x="8651" y="8011"/>
                  </a:lnTo>
                  <a:lnTo>
                    <a:pt x="8615" y="7909"/>
                  </a:lnTo>
                  <a:lnTo>
                    <a:pt x="8584" y="7795"/>
                  </a:lnTo>
                  <a:lnTo>
                    <a:pt x="8388" y="7024"/>
                  </a:lnTo>
                  <a:lnTo>
                    <a:pt x="8184" y="6264"/>
                  </a:lnTo>
                  <a:lnTo>
                    <a:pt x="8081" y="5889"/>
                  </a:lnTo>
                  <a:lnTo>
                    <a:pt x="7974" y="5526"/>
                  </a:lnTo>
                  <a:lnTo>
                    <a:pt x="7867" y="5163"/>
                  </a:lnTo>
                  <a:lnTo>
                    <a:pt x="7756" y="4811"/>
                  </a:lnTo>
                  <a:lnTo>
                    <a:pt x="7640" y="4471"/>
                  </a:lnTo>
                  <a:lnTo>
                    <a:pt x="7525" y="4131"/>
                  </a:lnTo>
                  <a:lnTo>
                    <a:pt x="7409" y="3801"/>
                  </a:lnTo>
                  <a:lnTo>
                    <a:pt x="7289" y="3484"/>
                  </a:lnTo>
                  <a:lnTo>
                    <a:pt x="7168" y="3177"/>
                  </a:lnTo>
                  <a:lnTo>
                    <a:pt x="7039" y="2882"/>
                  </a:lnTo>
                  <a:lnTo>
                    <a:pt x="6915" y="2599"/>
                  </a:lnTo>
                  <a:lnTo>
                    <a:pt x="6781" y="2326"/>
                  </a:lnTo>
                  <a:lnTo>
                    <a:pt x="6648" y="2066"/>
                  </a:lnTo>
                  <a:lnTo>
                    <a:pt x="6514" y="1816"/>
                  </a:lnTo>
                  <a:lnTo>
                    <a:pt x="6376" y="1578"/>
                  </a:lnTo>
                  <a:lnTo>
                    <a:pt x="6234" y="1351"/>
                  </a:lnTo>
                  <a:lnTo>
                    <a:pt x="6087" y="1147"/>
                  </a:lnTo>
                  <a:lnTo>
                    <a:pt x="5940" y="954"/>
                  </a:lnTo>
                  <a:lnTo>
                    <a:pt x="5788" y="783"/>
                  </a:lnTo>
                  <a:lnTo>
                    <a:pt x="5632" y="613"/>
                  </a:lnTo>
                  <a:lnTo>
                    <a:pt x="5472" y="477"/>
                  </a:lnTo>
                  <a:lnTo>
                    <a:pt x="5312" y="352"/>
                  </a:lnTo>
                  <a:lnTo>
                    <a:pt x="5147" y="239"/>
                  </a:lnTo>
                  <a:lnTo>
                    <a:pt x="4978" y="159"/>
                  </a:lnTo>
                  <a:lnTo>
                    <a:pt x="4804" y="80"/>
                  </a:lnTo>
                  <a:lnTo>
                    <a:pt x="4631" y="35"/>
                  </a:lnTo>
                  <a:lnTo>
                    <a:pt x="4448" y="1"/>
                  </a:lnTo>
                  <a:close/>
                </a:path>
              </a:pathLst>
            </a:custGeom>
            <a:solidFill>
              <a:srgbClr val="65D0E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3692225" y="-12065250"/>
              <a:ext cx="244675" cy="252750"/>
            </a:xfrm>
            <a:custGeom>
              <a:avLst/>
              <a:gdLst/>
              <a:ahLst/>
              <a:cxnLst/>
              <a:rect l="l" t="t" r="r" b="b"/>
              <a:pathLst>
                <a:path w="9787" h="10110" extrusionOk="0">
                  <a:moveTo>
                    <a:pt x="4604" y="1"/>
                  </a:moveTo>
                  <a:lnTo>
                    <a:pt x="4333" y="23"/>
                  </a:lnTo>
                  <a:lnTo>
                    <a:pt x="4057" y="57"/>
                  </a:lnTo>
                  <a:lnTo>
                    <a:pt x="3785" y="114"/>
                  </a:lnTo>
                  <a:lnTo>
                    <a:pt x="3518" y="193"/>
                  </a:lnTo>
                  <a:lnTo>
                    <a:pt x="3251" y="284"/>
                  </a:lnTo>
                  <a:lnTo>
                    <a:pt x="2992" y="398"/>
                  </a:lnTo>
                  <a:lnTo>
                    <a:pt x="2739" y="534"/>
                  </a:lnTo>
                  <a:lnTo>
                    <a:pt x="2489" y="681"/>
                  </a:lnTo>
                  <a:lnTo>
                    <a:pt x="2249" y="863"/>
                  </a:lnTo>
                  <a:lnTo>
                    <a:pt x="2017" y="1044"/>
                  </a:lnTo>
                  <a:lnTo>
                    <a:pt x="1795" y="1260"/>
                  </a:lnTo>
                  <a:lnTo>
                    <a:pt x="1684" y="1362"/>
                  </a:lnTo>
                  <a:lnTo>
                    <a:pt x="1581" y="1487"/>
                  </a:lnTo>
                  <a:lnTo>
                    <a:pt x="1474" y="1600"/>
                  </a:lnTo>
                  <a:lnTo>
                    <a:pt x="1376" y="1737"/>
                  </a:lnTo>
                  <a:lnTo>
                    <a:pt x="1278" y="1861"/>
                  </a:lnTo>
                  <a:lnTo>
                    <a:pt x="1180" y="1997"/>
                  </a:lnTo>
                  <a:lnTo>
                    <a:pt x="1087" y="2134"/>
                  </a:lnTo>
                  <a:lnTo>
                    <a:pt x="998" y="2281"/>
                  </a:lnTo>
                  <a:lnTo>
                    <a:pt x="913" y="2429"/>
                  </a:lnTo>
                  <a:lnTo>
                    <a:pt x="829" y="2587"/>
                  </a:lnTo>
                  <a:lnTo>
                    <a:pt x="749" y="2746"/>
                  </a:lnTo>
                  <a:lnTo>
                    <a:pt x="673" y="2916"/>
                  </a:lnTo>
                  <a:lnTo>
                    <a:pt x="602" y="3087"/>
                  </a:lnTo>
                  <a:lnTo>
                    <a:pt x="535" y="3257"/>
                  </a:lnTo>
                  <a:lnTo>
                    <a:pt x="468" y="3438"/>
                  </a:lnTo>
                  <a:lnTo>
                    <a:pt x="406" y="3620"/>
                  </a:lnTo>
                  <a:lnTo>
                    <a:pt x="348" y="3801"/>
                  </a:lnTo>
                  <a:lnTo>
                    <a:pt x="294" y="4006"/>
                  </a:lnTo>
                  <a:lnTo>
                    <a:pt x="246" y="4199"/>
                  </a:lnTo>
                  <a:lnTo>
                    <a:pt x="201" y="4403"/>
                  </a:lnTo>
                  <a:lnTo>
                    <a:pt x="161" y="4607"/>
                  </a:lnTo>
                  <a:lnTo>
                    <a:pt x="125" y="4823"/>
                  </a:lnTo>
                  <a:lnTo>
                    <a:pt x="94" y="5038"/>
                  </a:lnTo>
                  <a:lnTo>
                    <a:pt x="63" y="5265"/>
                  </a:lnTo>
                  <a:lnTo>
                    <a:pt x="41" y="5492"/>
                  </a:lnTo>
                  <a:lnTo>
                    <a:pt x="23" y="5719"/>
                  </a:lnTo>
                  <a:lnTo>
                    <a:pt x="14" y="5957"/>
                  </a:lnTo>
                  <a:lnTo>
                    <a:pt x="5" y="6207"/>
                  </a:lnTo>
                  <a:lnTo>
                    <a:pt x="1" y="6456"/>
                  </a:lnTo>
                  <a:lnTo>
                    <a:pt x="5" y="6706"/>
                  </a:lnTo>
                  <a:lnTo>
                    <a:pt x="10" y="6956"/>
                  </a:lnTo>
                  <a:lnTo>
                    <a:pt x="23" y="7217"/>
                  </a:lnTo>
                  <a:lnTo>
                    <a:pt x="45" y="7489"/>
                  </a:lnTo>
                  <a:lnTo>
                    <a:pt x="67" y="7761"/>
                  </a:lnTo>
                  <a:lnTo>
                    <a:pt x="99" y="8034"/>
                  </a:lnTo>
                  <a:lnTo>
                    <a:pt x="134" y="8317"/>
                  </a:lnTo>
                  <a:lnTo>
                    <a:pt x="174" y="8601"/>
                  </a:lnTo>
                  <a:lnTo>
                    <a:pt x="223" y="8896"/>
                  </a:lnTo>
                  <a:lnTo>
                    <a:pt x="277" y="9191"/>
                  </a:lnTo>
                  <a:lnTo>
                    <a:pt x="339" y="9497"/>
                  </a:lnTo>
                  <a:lnTo>
                    <a:pt x="401" y="9804"/>
                  </a:lnTo>
                  <a:lnTo>
                    <a:pt x="477" y="10110"/>
                  </a:lnTo>
                  <a:lnTo>
                    <a:pt x="740" y="9985"/>
                  </a:lnTo>
                  <a:lnTo>
                    <a:pt x="1007" y="9860"/>
                  </a:lnTo>
                  <a:lnTo>
                    <a:pt x="1274" y="9735"/>
                  </a:lnTo>
                  <a:lnTo>
                    <a:pt x="1541" y="9633"/>
                  </a:lnTo>
                  <a:lnTo>
                    <a:pt x="1808" y="9531"/>
                  </a:lnTo>
                  <a:lnTo>
                    <a:pt x="2075" y="9429"/>
                  </a:lnTo>
                  <a:lnTo>
                    <a:pt x="2342" y="9338"/>
                  </a:lnTo>
                  <a:lnTo>
                    <a:pt x="2614" y="9259"/>
                  </a:lnTo>
                  <a:lnTo>
                    <a:pt x="2881" y="9191"/>
                  </a:lnTo>
                  <a:lnTo>
                    <a:pt x="3153" y="9123"/>
                  </a:lnTo>
                  <a:lnTo>
                    <a:pt x="3420" y="9066"/>
                  </a:lnTo>
                  <a:lnTo>
                    <a:pt x="3691" y="9021"/>
                  </a:lnTo>
                  <a:lnTo>
                    <a:pt x="3963" y="8975"/>
                  </a:lnTo>
                  <a:lnTo>
                    <a:pt x="4235" y="8941"/>
                  </a:lnTo>
                  <a:lnTo>
                    <a:pt x="4506" y="8919"/>
                  </a:lnTo>
                  <a:lnTo>
                    <a:pt x="4778" y="8896"/>
                  </a:lnTo>
                  <a:lnTo>
                    <a:pt x="5067" y="8885"/>
                  </a:lnTo>
                  <a:lnTo>
                    <a:pt x="5650" y="8885"/>
                  </a:lnTo>
                  <a:lnTo>
                    <a:pt x="5949" y="8907"/>
                  </a:lnTo>
                  <a:lnTo>
                    <a:pt x="6243" y="8930"/>
                  </a:lnTo>
                  <a:lnTo>
                    <a:pt x="6541" y="8953"/>
                  </a:lnTo>
                  <a:lnTo>
                    <a:pt x="6839" y="8998"/>
                  </a:lnTo>
                  <a:lnTo>
                    <a:pt x="7137" y="9043"/>
                  </a:lnTo>
                  <a:lnTo>
                    <a:pt x="7436" y="9100"/>
                  </a:lnTo>
                  <a:lnTo>
                    <a:pt x="7734" y="9168"/>
                  </a:lnTo>
                  <a:lnTo>
                    <a:pt x="8032" y="9248"/>
                  </a:lnTo>
                  <a:lnTo>
                    <a:pt x="8335" y="9338"/>
                  </a:lnTo>
                  <a:lnTo>
                    <a:pt x="8633" y="9429"/>
                  </a:lnTo>
                  <a:lnTo>
                    <a:pt x="8932" y="9543"/>
                  </a:lnTo>
                  <a:lnTo>
                    <a:pt x="9230" y="9656"/>
                  </a:lnTo>
                  <a:lnTo>
                    <a:pt x="9528" y="9792"/>
                  </a:lnTo>
                  <a:lnTo>
                    <a:pt x="9533" y="9633"/>
                  </a:lnTo>
                  <a:lnTo>
                    <a:pt x="9537" y="9475"/>
                  </a:lnTo>
                  <a:lnTo>
                    <a:pt x="9555" y="9304"/>
                  </a:lnTo>
                  <a:lnTo>
                    <a:pt x="9577" y="9123"/>
                  </a:lnTo>
                  <a:lnTo>
                    <a:pt x="9622" y="8839"/>
                  </a:lnTo>
                  <a:lnTo>
                    <a:pt x="9662" y="8555"/>
                  </a:lnTo>
                  <a:lnTo>
                    <a:pt x="9697" y="8283"/>
                  </a:lnTo>
                  <a:lnTo>
                    <a:pt x="9724" y="8011"/>
                  </a:lnTo>
                  <a:lnTo>
                    <a:pt x="9751" y="7739"/>
                  </a:lnTo>
                  <a:lnTo>
                    <a:pt x="9769" y="7478"/>
                  </a:lnTo>
                  <a:lnTo>
                    <a:pt x="9778" y="7217"/>
                  </a:lnTo>
                  <a:lnTo>
                    <a:pt x="9786" y="6967"/>
                  </a:lnTo>
                  <a:lnTo>
                    <a:pt x="9786" y="6717"/>
                  </a:lnTo>
                  <a:lnTo>
                    <a:pt x="9786" y="6468"/>
                  </a:lnTo>
                  <a:lnTo>
                    <a:pt x="9778" y="6230"/>
                  </a:lnTo>
                  <a:lnTo>
                    <a:pt x="9764" y="5991"/>
                  </a:lnTo>
                  <a:lnTo>
                    <a:pt x="9742" y="5764"/>
                  </a:lnTo>
                  <a:lnTo>
                    <a:pt x="9720" y="5537"/>
                  </a:lnTo>
                  <a:lnTo>
                    <a:pt x="9693" y="5311"/>
                  </a:lnTo>
                  <a:lnTo>
                    <a:pt x="9662" y="5095"/>
                  </a:lnTo>
                  <a:lnTo>
                    <a:pt x="9622" y="4879"/>
                  </a:lnTo>
                  <a:lnTo>
                    <a:pt x="9582" y="4675"/>
                  </a:lnTo>
                  <a:lnTo>
                    <a:pt x="9537" y="4471"/>
                  </a:lnTo>
                  <a:lnTo>
                    <a:pt x="9484" y="4267"/>
                  </a:lnTo>
                  <a:lnTo>
                    <a:pt x="9430" y="4074"/>
                  </a:lnTo>
                  <a:lnTo>
                    <a:pt x="9372" y="3881"/>
                  </a:lnTo>
                  <a:lnTo>
                    <a:pt x="9310" y="3699"/>
                  </a:lnTo>
                  <a:lnTo>
                    <a:pt x="9243" y="3518"/>
                  </a:lnTo>
                  <a:lnTo>
                    <a:pt x="9176" y="3336"/>
                  </a:lnTo>
                  <a:lnTo>
                    <a:pt x="9101" y="3166"/>
                  </a:lnTo>
                  <a:lnTo>
                    <a:pt x="9025" y="2996"/>
                  </a:lnTo>
                  <a:lnTo>
                    <a:pt x="8945" y="2837"/>
                  </a:lnTo>
                  <a:lnTo>
                    <a:pt x="8860" y="2678"/>
                  </a:lnTo>
                  <a:lnTo>
                    <a:pt x="8776" y="2519"/>
                  </a:lnTo>
                  <a:lnTo>
                    <a:pt x="8687" y="2372"/>
                  </a:lnTo>
                  <a:lnTo>
                    <a:pt x="8593" y="2224"/>
                  </a:lnTo>
                  <a:lnTo>
                    <a:pt x="8495" y="2088"/>
                  </a:lnTo>
                  <a:lnTo>
                    <a:pt x="8397" y="1952"/>
                  </a:lnTo>
                  <a:lnTo>
                    <a:pt x="8295" y="1816"/>
                  </a:lnTo>
                  <a:lnTo>
                    <a:pt x="8193" y="1691"/>
                  </a:lnTo>
                  <a:lnTo>
                    <a:pt x="7974" y="1453"/>
                  </a:lnTo>
                  <a:lnTo>
                    <a:pt x="7752" y="1226"/>
                  </a:lnTo>
                  <a:lnTo>
                    <a:pt x="7516" y="1022"/>
                  </a:lnTo>
                  <a:lnTo>
                    <a:pt x="7275" y="840"/>
                  </a:lnTo>
                  <a:lnTo>
                    <a:pt x="7026" y="670"/>
                  </a:lnTo>
                  <a:lnTo>
                    <a:pt x="6772" y="522"/>
                  </a:lnTo>
                  <a:lnTo>
                    <a:pt x="6514" y="398"/>
                  </a:lnTo>
                  <a:lnTo>
                    <a:pt x="6247" y="284"/>
                  </a:lnTo>
                  <a:lnTo>
                    <a:pt x="5980" y="193"/>
                  </a:lnTo>
                  <a:lnTo>
                    <a:pt x="5708" y="114"/>
                  </a:lnTo>
                  <a:lnTo>
                    <a:pt x="5432" y="57"/>
                  </a:lnTo>
                  <a:lnTo>
                    <a:pt x="5161" y="23"/>
                  </a:lnTo>
                  <a:lnTo>
                    <a:pt x="488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3737975" y="-8107475"/>
              <a:ext cx="132250" cy="123425"/>
            </a:xfrm>
            <a:custGeom>
              <a:avLst/>
              <a:gdLst/>
              <a:ahLst/>
              <a:cxnLst/>
              <a:rect l="l" t="t" r="r" b="b"/>
              <a:pathLst>
                <a:path w="5290" h="4937" extrusionOk="0">
                  <a:moveTo>
                    <a:pt x="4444" y="1"/>
                  </a:moveTo>
                  <a:lnTo>
                    <a:pt x="2222" y="46"/>
                  </a:lnTo>
                  <a:lnTo>
                    <a:pt x="0" y="103"/>
                  </a:lnTo>
                  <a:lnTo>
                    <a:pt x="72" y="1226"/>
                  </a:lnTo>
                  <a:lnTo>
                    <a:pt x="130" y="2349"/>
                  </a:lnTo>
                  <a:lnTo>
                    <a:pt x="183" y="3484"/>
                  </a:lnTo>
                  <a:lnTo>
                    <a:pt x="228" y="4619"/>
                  </a:lnTo>
                  <a:lnTo>
                    <a:pt x="1496" y="4664"/>
                  </a:lnTo>
                  <a:lnTo>
                    <a:pt x="2761" y="4743"/>
                  </a:lnTo>
                  <a:lnTo>
                    <a:pt x="4025" y="4834"/>
                  </a:lnTo>
                  <a:lnTo>
                    <a:pt x="5290" y="4936"/>
                  </a:lnTo>
                  <a:lnTo>
                    <a:pt x="5205" y="3700"/>
                  </a:lnTo>
                  <a:lnTo>
                    <a:pt x="5160" y="3076"/>
                  </a:lnTo>
                  <a:lnTo>
                    <a:pt x="5112" y="2463"/>
                  </a:lnTo>
                  <a:lnTo>
                    <a:pt x="5058" y="1850"/>
                  </a:lnTo>
                  <a:lnTo>
                    <a:pt x="5005" y="1226"/>
                  </a:lnTo>
                  <a:lnTo>
                    <a:pt x="4942" y="614"/>
                  </a:lnTo>
                  <a:lnTo>
                    <a:pt x="48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3739300" y="-7688525"/>
              <a:ext cx="137050" cy="288225"/>
            </a:xfrm>
            <a:custGeom>
              <a:avLst/>
              <a:gdLst/>
              <a:ahLst/>
              <a:cxnLst/>
              <a:rect l="l" t="t" r="r" b="b"/>
              <a:pathLst>
                <a:path w="5482" h="11529" extrusionOk="0">
                  <a:moveTo>
                    <a:pt x="5481" y="1"/>
                  </a:moveTo>
                  <a:lnTo>
                    <a:pt x="4840" y="92"/>
                  </a:lnTo>
                  <a:lnTo>
                    <a:pt x="4190" y="171"/>
                  </a:lnTo>
                  <a:lnTo>
                    <a:pt x="3545" y="228"/>
                  </a:lnTo>
                  <a:lnTo>
                    <a:pt x="2895" y="285"/>
                  </a:lnTo>
                  <a:lnTo>
                    <a:pt x="1599" y="387"/>
                  </a:lnTo>
                  <a:lnTo>
                    <a:pt x="304" y="477"/>
                  </a:lnTo>
                  <a:lnTo>
                    <a:pt x="281" y="1623"/>
                  </a:lnTo>
                  <a:lnTo>
                    <a:pt x="250" y="2758"/>
                  </a:lnTo>
                  <a:lnTo>
                    <a:pt x="224" y="3904"/>
                  </a:lnTo>
                  <a:lnTo>
                    <a:pt x="188" y="5039"/>
                  </a:lnTo>
                  <a:lnTo>
                    <a:pt x="148" y="6162"/>
                  </a:lnTo>
                  <a:lnTo>
                    <a:pt x="103" y="7285"/>
                  </a:lnTo>
                  <a:lnTo>
                    <a:pt x="54" y="8408"/>
                  </a:lnTo>
                  <a:lnTo>
                    <a:pt x="1" y="9520"/>
                  </a:lnTo>
                  <a:lnTo>
                    <a:pt x="175" y="9475"/>
                  </a:lnTo>
                  <a:lnTo>
                    <a:pt x="348" y="9430"/>
                  </a:lnTo>
                  <a:lnTo>
                    <a:pt x="522" y="9407"/>
                  </a:lnTo>
                  <a:lnTo>
                    <a:pt x="695" y="9384"/>
                  </a:lnTo>
                  <a:lnTo>
                    <a:pt x="869" y="9361"/>
                  </a:lnTo>
                  <a:lnTo>
                    <a:pt x="1216" y="9361"/>
                  </a:lnTo>
                  <a:lnTo>
                    <a:pt x="1390" y="9373"/>
                  </a:lnTo>
                  <a:lnTo>
                    <a:pt x="1564" y="9395"/>
                  </a:lnTo>
                  <a:lnTo>
                    <a:pt x="1737" y="9430"/>
                  </a:lnTo>
                  <a:lnTo>
                    <a:pt x="1911" y="9464"/>
                  </a:lnTo>
                  <a:lnTo>
                    <a:pt x="2089" y="9509"/>
                  </a:lnTo>
                  <a:lnTo>
                    <a:pt x="2263" y="9566"/>
                  </a:lnTo>
                  <a:lnTo>
                    <a:pt x="2436" y="9634"/>
                  </a:lnTo>
                  <a:lnTo>
                    <a:pt x="2610" y="9713"/>
                  </a:lnTo>
                  <a:lnTo>
                    <a:pt x="2783" y="9793"/>
                  </a:lnTo>
                  <a:lnTo>
                    <a:pt x="3002" y="9929"/>
                  </a:lnTo>
                  <a:lnTo>
                    <a:pt x="3233" y="10076"/>
                  </a:lnTo>
                  <a:lnTo>
                    <a:pt x="3474" y="10258"/>
                  </a:lnTo>
                  <a:lnTo>
                    <a:pt x="3718" y="10462"/>
                  </a:lnTo>
                  <a:lnTo>
                    <a:pt x="3972" y="10689"/>
                  </a:lnTo>
                  <a:lnTo>
                    <a:pt x="4235" y="10950"/>
                  </a:lnTo>
                  <a:lnTo>
                    <a:pt x="4498" y="11222"/>
                  </a:lnTo>
                  <a:lnTo>
                    <a:pt x="4765" y="11529"/>
                  </a:lnTo>
                  <a:lnTo>
                    <a:pt x="4765" y="11302"/>
                  </a:lnTo>
                  <a:lnTo>
                    <a:pt x="4840" y="10598"/>
                  </a:lnTo>
                  <a:lnTo>
                    <a:pt x="4907" y="9895"/>
                  </a:lnTo>
                  <a:lnTo>
                    <a:pt x="4974" y="9191"/>
                  </a:lnTo>
                  <a:lnTo>
                    <a:pt x="5036" y="8488"/>
                  </a:lnTo>
                  <a:lnTo>
                    <a:pt x="5094" y="7784"/>
                  </a:lnTo>
                  <a:lnTo>
                    <a:pt x="5148" y="7081"/>
                  </a:lnTo>
                  <a:lnTo>
                    <a:pt x="5197" y="6377"/>
                  </a:lnTo>
                  <a:lnTo>
                    <a:pt x="5246" y="5663"/>
                  </a:lnTo>
                  <a:lnTo>
                    <a:pt x="5286" y="4959"/>
                  </a:lnTo>
                  <a:lnTo>
                    <a:pt x="5326" y="4256"/>
                  </a:lnTo>
                  <a:lnTo>
                    <a:pt x="5361" y="3541"/>
                  </a:lnTo>
                  <a:lnTo>
                    <a:pt x="5392" y="2837"/>
                  </a:lnTo>
                  <a:lnTo>
                    <a:pt x="5419" y="2134"/>
                  </a:lnTo>
                  <a:lnTo>
                    <a:pt x="5446" y="1419"/>
                  </a:lnTo>
                  <a:lnTo>
                    <a:pt x="5468" y="716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3744100" y="-13018325"/>
              <a:ext cx="177550" cy="383525"/>
            </a:xfrm>
            <a:custGeom>
              <a:avLst/>
              <a:gdLst/>
              <a:ahLst/>
              <a:cxnLst/>
              <a:rect l="l" t="t" r="r" b="b"/>
              <a:pathLst>
                <a:path w="7102" h="15341" extrusionOk="0">
                  <a:moveTo>
                    <a:pt x="3656" y="1"/>
                  </a:moveTo>
                  <a:lnTo>
                    <a:pt x="3513" y="12"/>
                  </a:lnTo>
                  <a:lnTo>
                    <a:pt x="3366" y="24"/>
                  </a:lnTo>
                  <a:lnTo>
                    <a:pt x="3224" y="58"/>
                  </a:lnTo>
                  <a:lnTo>
                    <a:pt x="3081" y="114"/>
                  </a:lnTo>
                  <a:lnTo>
                    <a:pt x="2939" y="182"/>
                  </a:lnTo>
                  <a:lnTo>
                    <a:pt x="2792" y="262"/>
                  </a:lnTo>
                  <a:lnTo>
                    <a:pt x="2645" y="364"/>
                  </a:lnTo>
                  <a:lnTo>
                    <a:pt x="2498" y="477"/>
                  </a:lnTo>
                  <a:lnTo>
                    <a:pt x="2351" y="614"/>
                  </a:lnTo>
                  <a:lnTo>
                    <a:pt x="2209" y="761"/>
                  </a:lnTo>
                  <a:lnTo>
                    <a:pt x="2062" y="931"/>
                  </a:lnTo>
                  <a:lnTo>
                    <a:pt x="1919" y="1101"/>
                  </a:lnTo>
                  <a:lnTo>
                    <a:pt x="1781" y="1306"/>
                  </a:lnTo>
                  <a:lnTo>
                    <a:pt x="1643" y="1510"/>
                  </a:lnTo>
                  <a:lnTo>
                    <a:pt x="1505" y="1737"/>
                  </a:lnTo>
                  <a:lnTo>
                    <a:pt x="1376" y="1975"/>
                  </a:lnTo>
                  <a:lnTo>
                    <a:pt x="1247" y="2225"/>
                  </a:lnTo>
                  <a:lnTo>
                    <a:pt x="1122" y="2497"/>
                  </a:lnTo>
                  <a:lnTo>
                    <a:pt x="1002" y="2769"/>
                  </a:lnTo>
                  <a:lnTo>
                    <a:pt x="886" y="3064"/>
                  </a:lnTo>
                  <a:lnTo>
                    <a:pt x="775" y="3371"/>
                  </a:lnTo>
                  <a:lnTo>
                    <a:pt x="673" y="3677"/>
                  </a:lnTo>
                  <a:lnTo>
                    <a:pt x="575" y="4006"/>
                  </a:lnTo>
                  <a:lnTo>
                    <a:pt x="481" y="4346"/>
                  </a:lnTo>
                  <a:lnTo>
                    <a:pt x="397" y="4698"/>
                  </a:lnTo>
                  <a:lnTo>
                    <a:pt x="316" y="5050"/>
                  </a:lnTo>
                  <a:lnTo>
                    <a:pt x="245" y="5424"/>
                  </a:lnTo>
                  <a:lnTo>
                    <a:pt x="183" y="5799"/>
                  </a:lnTo>
                  <a:lnTo>
                    <a:pt x="129" y="6184"/>
                  </a:lnTo>
                  <a:lnTo>
                    <a:pt x="85" y="6582"/>
                  </a:lnTo>
                  <a:lnTo>
                    <a:pt x="49" y="6990"/>
                  </a:lnTo>
                  <a:lnTo>
                    <a:pt x="23" y="7410"/>
                  </a:lnTo>
                  <a:lnTo>
                    <a:pt x="5" y="7830"/>
                  </a:lnTo>
                  <a:lnTo>
                    <a:pt x="0" y="8045"/>
                  </a:lnTo>
                  <a:lnTo>
                    <a:pt x="0" y="8261"/>
                  </a:lnTo>
                  <a:lnTo>
                    <a:pt x="0" y="8476"/>
                  </a:lnTo>
                  <a:lnTo>
                    <a:pt x="5" y="8692"/>
                  </a:lnTo>
                  <a:lnTo>
                    <a:pt x="9" y="8919"/>
                  </a:lnTo>
                  <a:lnTo>
                    <a:pt x="18" y="9134"/>
                  </a:lnTo>
                  <a:lnTo>
                    <a:pt x="32" y="9361"/>
                  </a:lnTo>
                  <a:lnTo>
                    <a:pt x="45" y="9588"/>
                  </a:lnTo>
                  <a:lnTo>
                    <a:pt x="76" y="9929"/>
                  </a:lnTo>
                  <a:lnTo>
                    <a:pt x="112" y="10269"/>
                  </a:lnTo>
                  <a:lnTo>
                    <a:pt x="156" y="10598"/>
                  </a:lnTo>
                  <a:lnTo>
                    <a:pt x="201" y="10927"/>
                  </a:lnTo>
                  <a:lnTo>
                    <a:pt x="254" y="11233"/>
                  </a:lnTo>
                  <a:lnTo>
                    <a:pt x="316" y="11540"/>
                  </a:lnTo>
                  <a:lnTo>
                    <a:pt x="379" y="11846"/>
                  </a:lnTo>
                  <a:lnTo>
                    <a:pt x="450" y="12130"/>
                  </a:lnTo>
                  <a:lnTo>
                    <a:pt x="526" y="12413"/>
                  </a:lnTo>
                  <a:lnTo>
                    <a:pt x="601" y="12674"/>
                  </a:lnTo>
                  <a:lnTo>
                    <a:pt x="686" y="12935"/>
                  </a:lnTo>
                  <a:lnTo>
                    <a:pt x="775" y="13185"/>
                  </a:lnTo>
                  <a:lnTo>
                    <a:pt x="864" y="13423"/>
                  </a:lnTo>
                  <a:lnTo>
                    <a:pt x="962" y="13650"/>
                  </a:lnTo>
                  <a:lnTo>
                    <a:pt x="1060" y="13854"/>
                  </a:lnTo>
                  <a:lnTo>
                    <a:pt x="1162" y="14059"/>
                  </a:lnTo>
                  <a:lnTo>
                    <a:pt x="1265" y="14240"/>
                  </a:lnTo>
                  <a:lnTo>
                    <a:pt x="1372" y="14422"/>
                  </a:lnTo>
                  <a:lnTo>
                    <a:pt x="1483" y="14581"/>
                  </a:lnTo>
                  <a:lnTo>
                    <a:pt x="1594" y="14728"/>
                  </a:lnTo>
                  <a:lnTo>
                    <a:pt x="1710" y="14853"/>
                  </a:lnTo>
                  <a:lnTo>
                    <a:pt x="1826" y="14978"/>
                  </a:lnTo>
                  <a:lnTo>
                    <a:pt x="1946" y="15080"/>
                  </a:lnTo>
                  <a:lnTo>
                    <a:pt x="2066" y="15159"/>
                  </a:lnTo>
                  <a:lnTo>
                    <a:pt x="2186" y="15227"/>
                  </a:lnTo>
                  <a:lnTo>
                    <a:pt x="2307" y="15284"/>
                  </a:lnTo>
                  <a:lnTo>
                    <a:pt x="2431" y="15318"/>
                  </a:lnTo>
                  <a:lnTo>
                    <a:pt x="2551" y="15341"/>
                  </a:lnTo>
                  <a:lnTo>
                    <a:pt x="2676" y="15341"/>
                  </a:lnTo>
                  <a:lnTo>
                    <a:pt x="2801" y="15318"/>
                  </a:lnTo>
                  <a:lnTo>
                    <a:pt x="2921" y="15284"/>
                  </a:lnTo>
                  <a:lnTo>
                    <a:pt x="3046" y="15227"/>
                  </a:lnTo>
                  <a:lnTo>
                    <a:pt x="3068" y="15046"/>
                  </a:lnTo>
                  <a:lnTo>
                    <a:pt x="3099" y="14864"/>
                  </a:lnTo>
                  <a:lnTo>
                    <a:pt x="3135" y="14694"/>
                  </a:lnTo>
                  <a:lnTo>
                    <a:pt x="3175" y="14535"/>
                  </a:lnTo>
                  <a:lnTo>
                    <a:pt x="3224" y="14388"/>
                  </a:lnTo>
                  <a:lnTo>
                    <a:pt x="3277" y="14251"/>
                  </a:lnTo>
                  <a:lnTo>
                    <a:pt x="3331" y="14127"/>
                  </a:lnTo>
                  <a:lnTo>
                    <a:pt x="3393" y="14025"/>
                  </a:lnTo>
                  <a:lnTo>
                    <a:pt x="3460" y="13934"/>
                  </a:lnTo>
                  <a:lnTo>
                    <a:pt x="3531" y="13877"/>
                  </a:lnTo>
                  <a:lnTo>
                    <a:pt x="3607" y="13832"/>
                  </a:lnTo>
                  <a:lnTo>
                    <a:pt x="3682" y="13809"/>
                  </a:lnTo>
                  <a:lnTo>
                    <a:pt x="3762" y="13820"/>
                  </a:lnTo>
                  <a:lnTo>
                    <a:pt x="3802" y="13832"/>
                  </a:lnTo>
                  <a:lnTo>
                    <a:pt x="3843" y="13854"/>
                  </a:lnTo>
                  <a:lnTo>
                    <a:pt x="3883" y="13877"/>
                  </a:lnTo>
                  <a:lnTo>
                    <a:pt x="3927" y="13911"/>
                  </a:lnTo>
                  <a:lnTo>
                    <a:pt x="3967" y="13956"/>
                  </a:lnTo>
                  <a:lnTo>
                    <a:pt x="4012" y="14013"/>
                  </a:lnTo>
                  <a:lnTo>
                    <a:pt x="4105" y="14138"/>
                  </a:lnTo>
                  <a:lnTo>
                    <a:pt x="4194" y="14240"/>
                  </a:lnTo>
                  <a:lnTo>
                    <a:pt x="4288" y="14342"/>
                  </a:lnTo>
                  <a:lnTo>
                    <a:pt x="4381" y="14422"/>
                  </a:lnTo>
                  <a:lnTo>
                    <a:pt x="4475" y="14490"/>
                  </a:lnTo>
                  <a:lnTo>
                    <a:pt x="4564" y="14546"/>
                  </a:lnTo>
                  <a:lnTo>
                    <a:pt x="4653" y="14592"/>
                  </a:lnTo>
                  <a:lnTo>
                    <a:pt x="4742" y="14626"/>
                  </a:lnTo>
                  <a:lnTo>
                    <a:pt x="4831" y="14649"/>
                  </a:lnTo>
                  <a:lnTo>
                    <a:pt x="5009" y="14649"/>
                  </a:lnTo>
                  <a:lnTo>
                    <a:pt x="5094" y="14637"/>
                  </a:lnTo>
                  <a:lnTo>
                    <a:pt x="5178" y="14615"/>
                  </a:lnTo>
                  <a:lnTo>
                    <a:pt x="5263" y="14581"/>
                  </a:lnTo>
                  <a:lnTo>
                    <a:pt x="5347" y="14535"/>
                  </a:lnTo>
                  <a:lnTo>
                    <a:pt x="5427" y="14478"/>
                  </a:lnTo>
                  <a:lnTo>
                    <a:pt x="5508" y="14422"/>
                  </a:lnTo>
                  <a:lnTo>
                    <a:pt x="5588" y="14342"/>
                  </a:lnTo>
                  <a:lnTo>
                    <a:pt x="5663" y="14263"/>
                  </a:lnTo>
                  <a:lnTo>
                    <a:pt x="5744" y="14172"/>
                  </a:lnTo>
                  <a:lnTo>
                    <a:pt x="5819" y="14070"/>
                  </a:lnTo>
                  <a:lnTo>
                    <a:pt x="5891" y="13956"/>
                  </a:lnTo>
                  <a:lnTo>
                    <a:pt x="5962" y="13843"/>
                  </a:lnTo>
                  <a:lnTo>
                    <a:pt x="6033" y="13718"/>
                  </a:lnTo>
                  <a:lnTo>
                    <a:pt x="6100" y="13582"/>
                  </a:lnTo>
                  <a:lnTo>
                    <a:pt x="6167" y="13446"/>
                  </a:lnTo>
                  <a:lnTo>
                    <a:pt x="6233" y="13298"/>
                  </a:lnTo>
                  <a:lnTo>
                    <a:pt x="6296" y="13140"/>
                  </a:lnTo>
                  <a:lnTo>
                    <a:pt x="6358" y="12981"/>
                  </a:lnTo>
                  <a:lnTo>
                    <a:pt x="6416" y="12811"/>
                  </a:lnTo>
                  <a:lnTo>
                    <a:pt x="6474" y="12640"/>
                  </a:lnTo>
                  <a:lnTo>
                    <a:pt x="6527" y="12459"/>
                  </a:lnTo>
                  <a:lnTo>
                    <a:pt x="6581" y="12277"/>
                  </a:lnTo>
                  <a:lnTo>
                    <a:pt x="6634" y="12084"/>
                  </a:lnTo>
                  <a:lnTo>
                    <a:pt x="6683" y="11892"/>
                  </a:lnTo>
                  <a:lnTo>
                    <a:pt x="6728" y="11687"/>
                  </a:lnTo>
                  <a:lnTo>
                    <a:pt x="6772" y="11483"/>
                  </a:lnTo>
                  <a:lnTo>
                    <a:pt x="6812" y="11279"/>
                  </a:lnTo>
                  <a:lnTo>
                    <a:pt x="6852" y="11063"/>
                  </a:lnTo>
                  <a:lnTo>
                    <a:pt x="6888" y="10848"/>
                  </a:lnTo>
                  <a:lnTo>
                    <a:pt x="6919" y="10621"/>
                  </a:lnTo>
                  <a:lnTo>
                    <a:pt x="6950" y="10405"/>
                  </a:lnTo>
                  <a:lnTo>
                    <a:pt x="6981" y="10178"/>
                  </a:lnTo>
                  <a:lnTo>
                    <a:pt x="7004" y="9940"/>
                  </a:lnTo>
                  <a:lnTo>
                    <a:pt x="7030" y="9713"/>
                  </a:lnTo>
                  <a:lnTo>
                    <a:pt x="7048" y="9475"/>
                  </a:lnTo>
                  <a:lnTo>
                    <a:pt x="7066" y="9237"/>
                  </a:lnTo>
                  <a:lnTo>
                    <a:pt x="7079" y="8998"/>
                  </a:lnTo>
                  <a:lnTo>
                    <a:pt x="7088" y="8760"/>
                  </a:lnTo>
                  <a:lnTo>
                    <a:pt x="7097" y="8522"/>
                  </a:lnTo>
                  <a:lnTo>
                    <a:pt x="7101" y="8283"/>
                  </a:lnTo>
                  <a:lnTo>
                    <a:pt x="7101" y="8034"/>
                  </a:lnTo>
                  <a:lnTo>
                    <a:pt x="7101" y="7796"/>
                  </a:lnTo>
                  <a:lnTo>
                    <a:pt x="7097" y="7557"/>
                  </a:lnTo>
                  <a:lnTo>
                    <a:pt x="7088" y="7308"/>
                  </a:lnTo>
                  <a:lnTo>
                    <a:pt x="7075" y="7069"/>
                  </a:lnTo>
                  <a:lnTo>
                    <a:pt x="7057" y="6820"/>
                  </a:lnTo>
                  <a:lnTo>
                    <a:pt x="7039" y="6582"/>
                  </a:lnTo>
                  <a:lnTo>
                    <a:pt x="7017" y="6343"/>
                  </a:lnTo>
                  <a:lnTo>
                    <a:pt x="6990" y="6105"/>
                  </a:lnTo>
                  <a:lnTo>
                    <a:pt x="6959" y="5867"/>
                  </a:lnTo>
                  <a:lnTo>
                    <a:pt x="6928" y="5629"/>
                  </a:lnTo>
                  <a:lnTo>
                    <a:pt x="6888" y="5402"/>
                  </a:lnTo>
                  <a:lnTo>
                    <a:pt x="6848" y="5175"/>
                  </a:lnTo>
                  <a:lnTo>
                    <a:pt x="6776" y="4812"/>
                  </a:lnTo>
                  <a:lnTo>
                    <a:pt x="6701" y="4471"/>
                  </a:lnTo>
                  <a:lnTo>
                    <a:pt x="6616" y="4142"/>
                  </a:lnTo>
                  <a:lnTo>
                    <a:pt x="6532" y="3824"/>
                  </a:lnTo>
                  <a:lnTo>
                    <a:pt x="6443" y="3518"/>
                  </a:lnTo>
                  <a:lnTo>
                    <a:pt x="6345" y="3223"/>
                  </a:lnTo>
                  <a:lnTo>
                    <a:pt x="6247" y="2939"/>
                  </a:lnTo>
                  <a:lnTo>
                    <a:pt x="6140" y="2667"/>
                  </a:lnTo>
                  <a:lnTo>
                    <a:pt x="6033" y="2406"/>
                  </a:lnTo>
                  <a:lnTo>
                    <a:pt x="5922" y="2157"/>
                  </a:lnTo>
                  <a:lnTo>
                    <a:pt x="5806" y="1918"/>
                  </a:lnTo>
                  <a:lnTo>
                    <a:pt x="5690" y="1703"/>
                  </a:lnTo>
                  <a:lnTo>
                    <a:pt x="5570" y="1487"/>
                  </a:lnTo>
                  <a:lnTo>
                    <a:pt x="5445" y="1294"/>
                  </a:lnTo>
                  <a:lnTo>
                    <a:pt x="5316" y="1113"/>
                  </a:lnTo>
                  <a:lnTo>
                    <a:pt x="5187" y="943"/>
                  </a:lnTo>
                  <a:lnTo>
                    <a:pt x="5058" y="784"/>
                  </a:lnTo>
                  <a:lnTo>
                    <a:pt x="4924" y="648"/>
                  </a:lnTo>
                  <a:lnTo>
                    <a:pt x="4786" y="511"/>
                  </a:lnTo>
                  <a:lnTo>
                    <a:pt x="4648" y="398"/>
                  </a:lnTo>
                  <a:lnTo>
                    <a:pt x="4510" y="296"/>
                  </a:lnTo>
                  <a:lnTo>
                    <a:pt x="4368" y="216"/>
                  </a:lnTo>
                  <a:lnTo>
                    <a:pt x="4230" y="137"/>
                  </a:lnTo>
                  <a:lnTo>
                    <a:pt x="4087" y="80"/>
                  </a:lnTo>
                  <a:lnTo>
                    <a:pt x="3940" y="46"/>
                  </a:lnTo>
                  <a:lnTo>
                    <a:pt x="3798" y="12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3746100" y="-7933600"/>
              <a:ext cx="131350" cy="201150"/>
            </a:xfrm>
            <a:custGeom>
              <a:avLst/>
              <a:gdLst/>
              <a:ahLst/>
              <a:cxnLst/>
              <a:rect l="l" t="t" r="r" b="b"/>
              <a:pathLst>
                <a:path w="5254" h="8046" extrusionOk="0">
                  <a:moveTo>
                    <a:pt x="5085" y="1"/>
                  </a:moveTo>
                  <a:lnTo>
                    <a:pt x="3816" y="103"/>
                  </a:lnTo>
                  <a:lnTo>
                    <a:pt x="2543" y="194"/>
                  </a:lnTo>
                  <a:lnTo>
                    <a:pt x="1274" y="273"/>
                  </a:lnTo>
                  <a:lnTo>
                    <a:pt x="0" y="319"/>
                  </a:lnTo>
                  <a:lnTo>
                    <a:pt x="23" y="1226"/>
                  </a:lnTo>
                  <a:lnTo>
                    <a:pt x="36" y="2134"/>
                  </a:lnTo>
                  <a:lnTo>
                    <a:pt x="49" y="3030"/>
                  </a:lnTo>
                  <a:lnTo>
                    <a:pt x="58" y="3938"/>
                  </a:lnTo>
                  <a:lnTo>
                    <a:pt x="63" y="4846"/>
                  </a:lnTo>
                  <a:lnTo>
                    <a:pt x="67" y="5753"/>
                  </a:lnTo>
                  <a:lnTo>
                    <a:pt x="67" y="6661"/>
                  </a:lnTo>
                  <a:lnTo>
                    <a:pt x="67" y="7569"/>
                  </a:lnTo>
                  <a:lnTo>
                    <a:pt x="1363" y="7660"/>
                  </a:lnTo>
                  <a:lnTo>
                    <a:pt x="2658" y="7762"/>
                  </a:lnTo>
                  <a:lnTo>
                    <a:pt x="3304" y="7818"/>
                  </a:lnTo>
                  <a:lnTo>
                    <a:pt x="3954" y="7886"/>
                  </a:lnTo>
                  <a:lnTo>
                    <a:pt x="4600" y="7955"/>
                  </a:lnTo>
                  <a:lnTo>
                    <a:pt x="5250" y="8045"/>
                  </a:lnTo>
                  <a:lnTo>
                    <a:pt x="5254" y="7036"/>
                  </a:lnTo>
                  <a:lnTo>
                    <a:pt x="5250" y="6037"/>
                  </a:lnTo>
                  <a:lnTo>
                    <a:pt x="5241" y="5027"/>
                  </a:lnTo>
                  <a:lnTo>
                    <a:pt x="5223" y="4017"/>
                  </a:lnTo>
                  <a:lnTo>
                    <a:pt x="5201" y="3019"/>
                  </a:lnTo>
                  <a:lnTo>
                    <a:pt x="5165" y="2009"/>
                  </a:lnTo>
                  <a:lnTo>
                    <a:pt x="5129" y="999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850275" y="-9341350"/>
              <a:ext cx="128350" cy="614700"/>
            </a:xfrm>
            <a:custGeom>
              <a:avLst/>
              <a:gdLst/>
              <a:ahLst/>
              <a:cxnLst/>
              <a:rect l="l" t="t" r="r" b="b"/>
              <a:pathLst>
                <a:path w="5134" h="24588" extrusionOk="0">
                  <a:moveTo>
                    <a:pt x="5134" y="1"/>
                  </a:moveTo>
                  <a:lnTo>
                    <a:pt x="4110" y="159"/>
                  </a:lnTo>
                  <a:lnTo>
                    <a:pt x="3086" y="307"/>
                  </a:lnTo>
                  <a:lnTo>
                    <a:pt x="2058" y="432"/>
                  </a:lnTo>
                  <a:lnTo>
                    <a:pt x="1025" y="557"/>
                  </a:lnTo>
                  <a:lnTo>
                    <a:pt x="1" y="625"/>
                  </a:lnTo>
                  <a:lnTo>
                    <a:pt x="54" y="715"/>
                  </a:lnTo>
                  <a:lnTo>
                    <a:pt x="108" y="817"/>
                  </a:lnTo>
                  <a:lnTo>
                    <a:pt x="157" y="942"/>
                  </a:lnTo>
                  <a:lnTo>
                    <a:pt x="201" y="1090"/>
                  </a:lnTo>
                  <a:lnTo>
                    <a:pt x="237" y="1260"/>
                  </a:lnTo>
                  <a:lnTo>
                    <a:pt x="268" y="1453"/>
                  </a:lnTo>
                  <a:lnTo>
                    <a:pt x="277" y="1555"/>
                  </a:lnTo>
                  <a:lnTo>
                    <a:pt x="286" y="1657"/>
                  </a:lnTo>
                  <a:lnTo>
                    <a:pt x="295" y="1771"/>
                  </a:lnTo>
                  <a:lnTo>
                    <a:pt x="299" y="1895"/>
                  </a:lnTo>
                  <a:lnTo>
                    <a:pt x="339" y="3280"/>
                  </a:lnTo>
                  <a:lnTo>
                    <a:pt x="375" y="4675"/>
                  </a:lnTo>
                  <a:lnTo>
                    <a:pt x="401" y="6082"/>
                  </a:lnTo>
                  <a:lnTo>
                    <a:pt x="419" y="7500"/>
                  </a:lnTo>
                  <a:lnTo>
                    <a:pt x="433" y="8930"/>
                  </a:lnTo>
                  <a:lnTo>
                    <a:pt x="437" y="10360"/>
                  </a:lnTo>
                  <a:lnTo>
                    <a:pt x="437" y="11789"/>
                  </a:lnTo>
                  <a:lnTo>
                    <a:pt x="433" y="13219"/>
                  </a:lnTo>
                  <a:lnTo>
                    <a:pt x="419" y="14660"/>
                  </a:lnTo>
                  <a:lnTo>
                    <a:pt x="401" y="16101"/>
                  </a:lnTo>
                  <a:lnTo>
                    <a:pt x="379" y="17530"/>
                  </a:lnTo>
                  <a:lnTo>
                    <a:pt x="352" y="18960"/>
                  </a:lnTo>
                  <a:lnTo>
                    <a:pt x="321" y="20378"/>
                  </a:lnTo>
                  <a:lnTo>
                    <a:pt x="286" y="21796"/>
                  </a:lnTo>
                  <a:lnTo>
                    <a:pt x="250" y="23203"/>
                  </a:lnTo>
                  <a:lnTo>
                    <a:pt x="210" y="24587"/>
                  </a:lnTo>
                  <a:lnTo>
                    <a:pt x="419" y="24587"/>
                  </a:lnTo>
                  <a:lnTo>
                    <a:pt x="490" y="24565"/>
                  </a:lnTo>
                  <a:lnTo>
                    <a:pt x="1007" y="24519"/>
                  </a:lnTo>
                  <a:lnTo>
                    <a:pt x="1523" y="24451"/>
                  </a:lnTo>
                  <a:lnTo>
                    <a:pt x="2044" y="24361"/>
                  </a:lnTo>
                  <a:lnTo>
                    <a:pt x="2570" y="24247"/>
                  </a:lnTo>
                  <a:lnTo>
                    <a:pt x="3090" y="24100"/>
                  </a:lnTo>
                  <a:lnTo>
                    <a:pt x="3611" y="23941"/>
                  </a:lnTo>
                  <a:lnTo>
                    <a:pt x="4132" y="23748"/>
                  </a:lnTo>
                  <a:lnTo>
                    <a:pt x="4395" y="23634"/>
                  </a:lnTo>
                  <a:lnTo>
                    <a:pt x="4653" y="23521"/>
                  </a:lnTo>
                  <a:lnTo>
                    <a:pt x="4635" y="22817"/>
                  </a:lnTo>
                  <a:lnTo>
                    <a:pt x="4618" y="22103"/>
                  </a:lnTo>
                  <a:lnTo>
                    <a:pt x="4609" y="21388"/>
                  </a:lnTo>
                  <a:lnTo>
                    <a:pt x="4595" y="20662"/>
                  </a:lnTo>
                  <a:lnTo>
                    <a:pt x="4586" y="19209"/>
                  </a:lnTo>
                  <a:lnTo>
                    <a:pt x="4582" y="17746"/>
                  </a:lnTo>
                  <a:lnTo>
                    <a:pt x="4591" y="16259"/>
                  </a:lnTo>
                  <a:lnTo>
                    <a:pt x="4604" y="14784"/>
                  </a:lnTo>
                  <a:lnTo>
                    <a:pt x="4626" y="13298"/>
                  </a:lnTo>
                  <a:lnTo>
                    <a:pt x="4658" y="11800"/>
                  </a:lnTo>
                  <a:lnTo>
                    <a:pt x="4698" y="10325"/>
                  </a:lnTo>
                  <a:lnTo>
                    <a:pt x="4742" y="8839"/>
                  </a:lnTo>
                  <a:lnTo>
                    <a:pt x="4791" y="7376"/>
                  </a:lnTo>
                  <a:lnTo>
                    <a:pt x="4845" y="5912"/>
                  </a:lnTo>
                  <a:lnTo>
                    <a:pt x="4907" y="4471"/>
                  </a:lnTo>
                  <a:lnTo>
                    <a:pt x="4969" y="3041"/>
                  </a:lnTo>
                  <a:lnTo>
                    <a:pt x="5036" y="1634"/>
                  </a:lnTo>
                  <a:lnTo>
                    <a:pt x="5107" y="250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979950" y="-3398300"/>
              <a:ext cx="98975" cy="261550"/>
            </a:xfrm>
            <a:custGeom>
              <a:avLst/>
              <a:gdLst/>
              <a:ahLst/>
              <a:cxnLst/>
              <a:rect l="l" t="t" r="r" b="b"/>
              <a:pathLst>
                <a:path w="3959" h="10462" extrusionOk="0">
                  <a:moveTo>
                    <a:pt x="1670" y="2758"/>
                  </a:moveTo>
                  <a:lnTo>
                    <a:pt x="1719" y="2769"/>
                  </a:lnTo>
                  <a:lnTo>
                    <a:pt x="1768" y="2781"/>
                  </a:lnTo>
                  <a:lnTo>
                    <a:pt x="1817" y="2803"/>
                  </a:lnTo>
                  <a:lnTo>
                    <a:pt x="1866" y="2849"/>
                  </a:lnTo>
                  <a:lnTo>
                    <a:pt x="1910" y="2894"/>
                  </a:lnTo>
                  <a:lnTo>
                    <a:pt x="1959" y="2951"/>
                  </a:lnTo>
                  <a:lnTo>
                    <a:pt x="2004" y="3030"/>
                  </a:lnTo>
                  <a:lnTo>
                    <a:pt x="2048" y="3110"/>
                  </a:lnTo>
                  <a:lnTo>
                    <a:pt x="2088" y="3212"/>
                  </a:lnTo>
                  <a:lnTo>
                    <a:pt x="2129" y="3314"/>
                  </a:lnTo>
                  <a:lnTo>
                    <a:pt x="2160" y="3393"/>
                  </a:lnTo>
                  <a:lnTo>
                    <a:pt x="2191" y="3461"/>
                  </a:lnTo>
                  <a:lnTo>
                    <a:pt x="2222" y="3518"/>
                  </a:lnTo>
                  <a:lnTo>
                    <a:pt x="2258" y="3563"/>
                  </a:lnTo>
                  <a:lnTo>
                    <a:pt x="2293" y="3597"/>
                  </a:lnTo>
                  <a:lnTo>
                    <a:pt x="2324" y="3620"/>
                  </a:lnTo>
                  <a:lnTo>
                    <a:pt x="2360" y="3643"/>
                  </a:lnTo>
                  <a:lnTo>
                    <a:pt x="2431" y="3643"/>
                  </a:lnTo>
                  <a:lnTo>
                    <a:pt x="2467" y="3632"/>
                  </a:lnTo>
                  <a:lnTo>
                    <a:pt x="2503" y="3609"/>
                  </a:lnTo>
                  <a:lnTo>
                    <a:pt x="2538" y="3586"/>
                  </a:lnTo>
                  <a:lnTo>
                    <a:pt x="2574" y="3541"/>
                  </a:lnTo>
                  <a:lnTo>
                    <a:pt x="2605" y="3507"/>
                  </a:lnTo>
                  <a:lnTo>
                    <a:pt x="2636" y="3450"/>
                  </a:lnTo>
                  <a:lnTo>
                    <a:pt x="2667" y="3393"/>
                  </a:lnTo>
                  <a:lnTo>
                    <a:pt x="2703" y="3552"/>
                  </a:lnTo>
                  <a:lnTo>
                    <a:pt x="2738" y="3722"/>
                  </a:lnTo>
                  <a:lnTo>
                    <a:pt x="2774" y="3892"/>
                  </a:lnTo>
                  <a:lnTo>
                    <a:pt x="2801" y="4063"/>
                  </a:lnTo>
                  <a:lnTo>
                    <a:pt x="2828" y="4233"/>
                  </a:lnTo>
                  <a:lnTo>
                    <a:pt x="2854" y="4414"/>
                  </a:lnTo>
                  <a:lnTo>
                    <a:pt x="2876" y="4585"/>
                  </a:lnTo>
                  <a:lnTo>
                    <a:pt x="2894" y="4766"/>
                  </a:lnTo>
                  <a:lnTo>
                    <a:pt x="2908" y="4948"/>
                  </a:lnTo>
                  <a:lnTo>
                    <a:pt x="2921" y="5118"/>
                  </a:lnTo>
                  <a:lnTo>
                    <a:pt x="2930" y="5299"/>
                  </a:lnTo>
                  <a:lnTo>
                    <a:pt x="2934" y="5470"/>
                  </a:lnTo>
                  <a:lnTo>
                    <a:pt x="2939" y="5640"/>
                  </a:lnTo>
                  <a:lnTo>
                    <a:pt x="2934" y="5810"/>
                  </a:lnTo>
                  <a:lnTo>
                    <a:pt x="2930" y="5969"/>
                  </a:lnTo>
                  <a:lnTo>
                    <a:pt x="2921" y="6128"/>
                  </a:lnTo>
                  <a:lnTo>
                    <a:pt x="2912" y="6286"/>
                  </a:lnTo>
                  <a:lnTo>
                    <a:pt x="2894" y="6434"/>
                  </a:lnTo>
                  <a:lnTo>
                    <a:pt x="2876" y="6581"/>
                  </a:lnTo>
                  <a:lnTo>
                    <a:pt x="2850" y="6718"/>
                  </a:lnTo>
                  <a:lnTo>
                    <a:pt x="2823" y="6842"/>
                  </a:lnTo>
                  <a:lnTo>
                    <a:pt x="2792" y="6956"/>
                  </a:lnTo>
                  <a:lnTo>
                    <a:pt x="2756" y="7069"/>
                  </a:lnTo>
                  <a:lnTo>
                    <a:pt x="2716" y="7171"/>
                  </a:lnTo>
                  <a:lnTo>
                    <a:pt x="2672" y="7262"/>
                  </a:lnTo>
                  <a:lnTo>
                    <a:pt x="2623" y="7342"/>
                  </a:lnTo>
                  <a:lnTo>
                    <a:pt x="2574" y="7410"/>
                  </a:lnTo>
                  <a:lnTo>
                    <a:pt x="2516" y="7466"/>
                  </a:lnTo>
                  <a:lnTo>
                    <a:pt x="2454" y="7512"/>
                  </a:lnTo>
                  <a:lnTo>
                    <a:pt x="2387" y="7546"/>
                  </a:lnTo>
                  <a:lnTo>
                    <a:pt x="2316" y="7569"/>
                  </a:lnTo>
                  <a:lnTo>
                    <a:pt x="2240" y="7569"/>
                  </a:lnTo>
                  <a:lnTo>
                    <a:pt x="2142" y="7546"/>
                  </a:lnTo>
                  <a:lnTo>
                    <a:pt x="2039" y="7489"/>
                  </a:lnTo>
                  <a:lnTo>
                    <a:pt x="1937" y="7421"/>
                  </a:lnTo>
                  <a:lnTo>
                    <a:pt x="1835" y="7319"/>
                  </a:lnTo>
                  <a:lnTo>
                    <a:pt x="1732" y="7194"/>
                  </a:lnTo>
                  <a:lnTo>
                    <a:pt x="1634" y="7058"/>
                  </a:lnTo>
                  <a:lnTo>
                    <a:pt x="1536" y="6888"/>
                  </a:lnTo>
                  <a:lnTo>
                    <a:pt x="1447" y="6718"/>
                  </a:lnTo>
                  <a:lnTo>
                    <a:pt x="1358" y="6513"/>
                  </a:lnTo>
                  <a:lnTo>
                    <a:pt x="1283" y="6298"/>
                  </a:lnTo>
                  <a:lnTo>
                    <a:pt x="1207" y="6071"/>
                  </a:lnTo>
                  <a:lnTo>
                    <a:pt x="1145" y="5833"/>
                  </a:lnTo>
                  <a:lnTo>
                    <a:pt x="1118" y="5708"/>
                  </a:lnTo>
                  <a:lnTo>
                    <a:pt x="1091" y="5572"/>
                  </a:lnTo>
                  <a:lnTo>
                    <a:pt x="1069" y="5447"/>
                  </a:lnTo>
                  <a:lnTo>
                    <a:pt x="1051" y="5311"/>
                  </a:lnTo>
                  <a:lnTo>
                    <a:pt x="1033" y="5175"/>
                  </a:lnTo>
                  <a:lnTo>
                    <a:pt x="1020" y="5038"/>
                  </a:lnTo>
                  <a:lnTo>
                    <a:pt x="1011" y="4902"/>
                  </a:lnTo>
                  <a:lnTo>
                    <a:pt x="1002" y="4755"/>
                  </a:lnTo>
                  <a:lnTo>
                    <a:pt x="998" y="4607"/>
                  </a:lnTo>
                  <a:lnTo>
                    <a:pt x="1002" y="4448"/>
                  </a:lnTo>
                  <a:lnTo>
                    <a:pt x="1007" y="4301"/>
                  </a:lnTo>
                  <a:lnTo>
                    <a:pt x="1015" y="4165"/>
                  </a:lnTo>
                  <a:lnTo>
                    <a:pt x="1029" y="4029"/>
                  </a:lnTo>
                  <a:lnTo>
                    <a:pt x="1047" y="3892"/>
                  </a:lnTo>
                  <a:lnTo>
                    <a:pt x="1069" y="3768"/>
                  </a:lnTo>
                  <a:lnTo>
                    <a:pt x="1091" y="3643"/>
                  </a:lnTo>
                  <a:lnTo>
                    <a:pt x="1122" y="3529"/>
                  </a:lnTo>
                  <a:lnTo>
                    <a:pt x="1154" y="3427"/>
                  </a:lnTo>
                  <a:lnTo>
                    <a:pt x="1185" y="3325"/>
                  </a:lnTo>
                  <a:lnTo>
                    <a:pt x="1220" y="3234"/>
                  </a:lnTo>
                  <a:lnTo>
                    <a:pt x="1260" y="3144"/>
                  </a:lnTo>
                  <a:lnTo>
                    <a:pt x="1300" y="3076"/>
                  </a:lnTo>
                  <a:lnTo>
                    <a:pt x="1341" y="2996"/>
                  </a:lnTo>
                  <a:lnTo>
                    <a:pt x="1385" y="2939"/>
                  </a:lnTo>
                  <a:lnTo>
                    <a:pt x="1430" y="2883"/>
                  </a:lnTo>
                  <a:lnTo>
                    <a:pt x="1479" y="2849"/>
                  </a:lnTo>
                  <a:lnTo>
                    <a:pt x="1523" y="2815"/>
                  </a:lnTo>
                  <a:lnTo>
                    <a:pt x="1572" y="2781"/>
                  </a:lnTo>
                  <a:lnTo>
                    <a:pt x="1621" y="2769"/>
                  </a:lnTo>
                  <a:lnTo>
                    <a:pt x="1670" y="2758"/>
                  </a:lnTo>
                  <a:close/>
                  <a:moveTo>
                    <a:pt x="1893" y="1"/>
                  </a:moveTo>
                  <a:lnTo>
                    <a:pt x="1812" y="12"/>
                  </a:lnTo>
                  <a:lnTo>
                    <a:pt x="1728" y="35"/>
                  </a:lnTo>
                  <a:lnTo>
                    <a:pt x="1643" y="69"/>
                  </a:lnTo>
                  <a:lnTo>
                    <a:pt x="1563" y="114"/>
                  </a:lnTo>
                  <a:lnTo>
                    <a:pt x="1479" y="171"/>
                  </a:lnTo>
                  <a:lnTo>
                    <a:pt x="1394" y="239"/>
                  </a:lnTo>
                  <a:lnTo>
                    <a:pt x="1314" y="318"/>
                  </a:lnTo>
                  <a:lnTo>
                    <a:pt x="1229" y="409"/>
                  </a:lnTo>
                  <a:lnTo>
                    <a:pt x="1154" y="477"/>
                  </a:lnTo>
                  <a:lnTo>
                    <a:pt x="1078" y="557"/>
                  </a:lnTo>
                  <a:lnTo>
                    <a:pt x="1002" y="648"/>
                  </a:lnTo>
                  <a:lnTo>
                    <a:pt x="931" y="738"/>
                  </a:lnTo>
                  <a:lnTo>
                    <a:pt x="860" y="840"/>
                  </a:lnTo>
                  <a:lnTo>
                    <a:pt x="793" y="943"/>
                  </a:lnTo>
                  <a:lnTo>
                    <a:pt x="726" y="1056"/>
                  </a:lnTo>
                  <a:lnTo>
                    <a:pt x="659" y="1181"/>
                  </a:lnTo>
                  <a:lnTo>
                    <a:pt x="597" y="1306"/>
                  </a:lnTo>
                  <a:lnTo>
                    <a:pt x="539" y="1442"/>
                  </a:lnTo>
                  <a:lnTo>
                    <a:pt x="481" y="1578"/>
                  </a:lnTo>
                  <a:lnTo>
                    <a:pt x="428" y="1725"/>
                  </a:lnTo>
                  <a:lnTo>
                    <a:pt x="379" y="1884"/>
                  </a:lnTo>
                  <a:lnTo>
                    <a:pt x="330" y="2043"/>
                  </a:lnTo>
                  <a:lnTo>
                    <a:pt x="285" y="2202"/>
                  </a:lnTo>
                  <a:lnTo>
                    <a:pt x="250" y="2372"/>
                  </a:lnTo>
                  <a:lnTo>
                    <a:pt x="201" y="2599"/>
                  </a:lnTo>
                  <a:lnTo>
                    <a:pt x="156" y="2837"/>
                  </a:lnTo>
                  <a:lnTo>
                    <a:pt x="121" y="3064"/>
                  </a:lnTo>
                  <a:lnTo>
                    <a:pt x="85" y="3302"/>
                  </a:lnTo>
                  <a:lnTo>
                    <a:pt x="58" y="3529"/>
                  </a:lnTo>
                  <a:lnTo>
                    <a:pt x="36" y="3756"/>
                  </a:lnTo>
                  <a:lnTo>
                    <a:pt x="23" y="3995"/>
                  </a:lnTo>
                  <a:lnTo>
                    <a:pt x="9" y="4222"/>
                  </a:lnTo>
                  <a:lnTo>
                    <a:pt x="0" y="4460"/>
                  </a:lnTo>
                  <a:lnTo>
                    <a:pt x="0" y="4687"/>
                  </a:lnTo>
                  <a:lnTo>
                    <a:pt x="0" y="4914"/>
                  </a:lnTo>
                  <a:lnTo>
                    <a:pt x="9" y="5152"/>
                  </a:lnTo>
                  <a:lnTo>
                    <a:pt x="18" y="5379"/>
                  </a:lnTo>
                  <a:lnTo>
                    <a:pt x="36" y="5594"/>
                  </a:lnTo>
                  <a:lnTo>
                    <a:pt x="54" y="5821"/>
                  </a:lnTo>
                  <a:lnTo>
                    <a:pt x="76" y="6048"/>
                  </a:lnTo>
                  <a:lnTo>
                    <a:pt x="107" y="6264"/>
                  </a:lnTo>
                  <a:lnTo>
                    <a:pt x="134" y="6479"/>
                  </a:lnTo>
                  <a:lnTo>
                    <a:pt x="170" y="6695"/>
                  </a:lnTo>
                  <a:lnTo>
                    <a:pt x="210" y="6899"/>
                  </a:lnTo>
                  <a:lnTo>
                    <a:pt x="250" y="7103"/>
                  </a:lnTo>
                  <a:lnTo>
                    <a:pt x="294" y="7308"/>
                  </a:lnTo>
                  <a:lnTo>
                    <a:pt x="339" y="7512"/>
                  </a:lnTo>
                  <a:lnTo>
                    <a:pt x="392" y="7705"/>
                  </a:lnTo>
                  <a:lnTo>
                    <a:pt x="446" y="7898"/>
                  </a:lnTo>
                  <a:lnTo>
                    <a:pt x="499" y="8079"/>
                  </a:lnTo>
                  <a:lnTo>
                    <a:pt x="557" y="8261"/>
                  </a:lnTo>
                  <a:lnTo>
                    <a:pt x="619" y="8431"/>
                  </a:lnTo>
                  <a:lnTo>
                    <a:pt x="682" y="8601"/>
                  </a:lnTo>
                  <a:lnTo>
                    <a:pt x="748" y="8760"/>
                  </a:lnTo>
                  <a:lnTo>
                    <a:pt x="815" y="8919"/>
                  </a:lnTo>
                  <a:lnTo>
                    <a:pt x="886" y="9078"/>
                  </a:lnTo>
                  <a:lnTo>
                    <a:pt x="958" y="9225"/>
                  </a:lnTo>
                  <a:lnTo>
                    <a:pt x="1033" y="9361"/>
                  </a:lnTo>
                  <a:lnTo>
                    <a:pt x="1105" y="9486"/>
                  </a:lnTo>
                  <a:lnTo>
                    <a:pt x="1185" y="9611"/>
                  </a:lnTo>
                  <a:lnTo>
                    <a:pt x="1260" y="9736"/>
                  </a:lnTo>
                  <a:lnTo>
                    <a:pt x="1341" y="9838"/>
                  </a:lnTo>
                  <a:lnTo>
                    <a:pt x="1421" y="9940"/>
                  </a:lnTo>
                  <a:lnTo>
                    <a:pt x="1501" y="10031"/>
                  </a:lnTo>
                  <a:lnTo>
                    <a:pt x="1585" y="10121"/>
                  </a:lnTo>
                  <a:lnTo>
                    <a:pt x="1666" y="10201"/>
                  </a:lnTo>
                  <a:lnTo>
                    <a:pt x="1750" y="10269"/>
                  </a:lnTo>
                  <a:lnTo>
                    <a:pt x="1835" y="10326"/>
                  </a:lnTo>
                  <a:lnTo>
                    <a:pt x="1919" y="10371"/>
                  </a:lnTo>
                  <a:lnTo>
                    <a:pt x="2004" y="10405"/>
                  </a:lnTo>
                  <a:lnTo>
                    <a:pt x="2088" y="10439"/>
                  </a:lnTo>
                  <a:lnTo>
                    <a:pt x="2178" y="10462"/>
                  </a:lnTo>
                  <a:lnTo>
                    <a:pt x="2347" y="10462"/>
                  </a:lnTo>
                  <a:lnTo>
                    <a:pt x="2431" y="10450"/>
                  </a:lnTo>
                  <a:lnTo>
                    <a:pt x="2516" y="10428"/>
                  </a:lnTo>
                  <a:lnTo>
                    <a:pt x="2600" y="10394"/>
                  </a:lnTo>
                  <a:lnTo>
                    <a:pt x="2681" y="10348"/>
                  </a:lnTo>
                  <a:lnTo>
                    <a:pt x="2765" y="10280"/>
                  </a:lnTo>
                  <a:lnTo>
                    <a:pt x="2845" y="10212"/>
                  </a:lnTo>
                  <a:lnTo>
                    <a:pt x="2925" y="10133"/>
                  </a:lnTo>
                  <a:lnTo>
                    <a:pt x="3006" y="10031"/>
                  </a:lnTo>
                  <a:lnTo>
                    <a:pt x="3081" y="9929"/>
                  </a:lnTo>
                  <a:lnTo>
                    <a:pt x="3157" y="9804"/>
                  </a:lnTo>
                  <a:lnTo>
                    <a:pt x="3233" y="9668"/>
                  </a:lnTo>
                  <a:lnTo>
                    <a:pt x="3308" y="9520"/>
                  </a:lnTo>
                  <a:lnTo>
                    <a:pt x="3380" y="9361"/>
                  </a:lnTo>
                  <a:lnTo>
                    <a:pt x="3446" y="9180"/>
                  </a:lnTo>
                  <a:lnTo>
                    <a:pt x="3513" y="8998"/>
                  </a:lnTo>
                  <a:lnTo>
                    <a:pt x="3571" y="8817"/>
                  </a:lnTo>
                  <a:lnTo>
                    <a:pt x="3629" y="8624"/>
                  </a:lnTo>
                  <a:lnTo>
                    <a:pt x="3678" y="8431"/>
                  </a:lnTo>
                  <a:lnTo>
                    <a:pt x="3727" y="8227"/>
                  </a:lnTo>
                  <a:lnTo>
                    <a:pt x="3767" y="8022"/>
                  </a:lnTo>
                  <a:lnTo>
                    <a:pt x="3803" y="7818"/>
                  </a:lnTo>
                  <a:lnTo>
                    <a:pt x="3838" y="7614"/>
                  </a:lnTo>
                  <a:lnTo>
                    <a:pt x="3865" y="7410"/>
                  </a:lnTo>
                  <a:lnTo>
                    <a:pt x="3892" y="7194"/>
                  </a:lnTo>
                  <a:lnTo>
                    <a:pt x="3909" y="6979"/>
                  </a:lnTo>
                  <a:lnTo>
                    <a:pt x="3927" y="6763"/>
                  </a:lnTo>
                  <a:lnTo>
                    <a:pt x="3941" y="6547"/>
                  </a:lnTo>
                  <a:lnTo>
                    <a:pt x="3949" y="6332"/>
                  </a:lnTo>
                  <a:lnTo>
                    <a:pt x="3954" y="6105"/>
                  </a:lnTo>
                  <a:lnTo>
                    <a:pt x="3958" y="5889"/>
                  </a:lnTo>
                  <a:lnTo>
                    <a:pt x="3954" y="5674"/>
                  </a:lnTo>
                  <a:lnTo>
                    <a:pt x="3949" y="5447"/>
                  </a:lnTo>
                  <a:lnTo>
                    <a:pt x="3941" y="5231"/>
                  </a:lnTo>
                  <a:lnTo>
                    <a:pt x="3927" y="5016"/>
                  </a:lnTo>
                  <a:lnTo>
                    <a:pt x="3909" y="4789"/>
                  </a:lnTo>
                  <a:lnTo>
                    <a:pt x="3892" y="4573"/>
                  </a:lnTo>
                  <a:lnTo>
                    <a:pt x="3869" y="4358"/>
                  </a:lnTo>
                  <a:lnTo>
                    <a:pt x="3843" y="4153"/>
                  </a:lnTo>
                  <a:lnTo>
                    <a:pt x="3816" y="3938"/>
                  </a:lnTo>
                  <a:lnTo>
                    <a:pt x="3785" y="3734"/>
                  </a:lnTo>
                  <a:lnTo>
                    <a:pt x="3749" y="3518"/>
                  </a:lnTo>
                  <a:lnTo>
                    <a:pt x="3713" y="3325"/>
                  </a:lnTo>
                  <a:lnTo>
                    <a:pt x="3673" y="3121"/>
                  </a:lnTo>
                  <a:lnTo>
                    <a:pt x="3633" y="2928"/>
                  </a:lnTo>
                  <a:lnTo>
                    <a:pt x="3589" y="2735"/>
                  </a:lnTo>
                  <a:lnTo>
                    <a:pt x="3540" y="2542"/>
                  </a:lnTo>
                  <a:lnTo>
                    <a:pt x="3491" y="2361"/>
                  </a:lnTo>
                  <a:lnTo>
                    <a:pt x="3442" y="2179"/>
                  </a:lnTo>
                  <a:lnTo>
                    <a:pt x="3388" y="2009"/>
                  </a:lnTo>
                  <a:lnTo>
                    <a:pt x="3331" y="1839"/>
                  </a:lnTo>
                  <a:lnTo>
                    <a:pt x="3273" y="1669"/>
                  </a:lnTo>
                  <a:lnTo>
                    <a:pt x="3215" y="1510"/>
                  </a:lnTo>
                  <a:lnTo>
                    <a:pt x="3153" y="1362"/>
                  </a:lnTo>
                  <a:lnTo>
                    <a:pt x="3090" y="1215"/>
                  </a:lnTo>
                  <a:lnTo>
                    <a:pt x="3023" y="1079"/>
                  </a:lnTo>
                  <a:lnTo>
                    <a:pt x="2957" y="954"/>
                  </a:lnTo>
                  <a:lnTo>
                    <a:pt x="2890" y="829"/>
                  </a:lnTo>
                  <a:lnTo>
                    <a:pt x="2819" y="704"/>
                  </a:lnTo>
                  <a:lnTo>
                    <a:pt x="2747" y="602"/>
                  </a:lnTo>
                  <a:lnTo>
                    <a:pt x="2676" y="500"/>
                  </a:lnTo>
                  <a:lnTo>
                    <a:pt x="2600" y="409"/>
                  </a:lnTo>
                  <a:lnTo>
                    <a:pt x="2525" y="318"/>
                  </a:lnTo>
                  <a:lnTo>
                    <a:pt x="2449" y="250"/>
                  </a:lnTo>
                  <a:lnTo>
                    <a:pt x="2373" y="182"/>
                  </a:lnTo>
                  <a:lnTo>
                    <a:pt x="2293" y="126"/>
                  </a:lnTo>
                  <a:lnTo>
                    <a:pt x="2218" y="80"/>
                  </a:lnTo>
                  <a:lnTo>
                    <a:pt x="2137" y="46"/>
                  </a:lnTo>
                  <a:lnTo>
                    <a:pt x="2057" y="23"/>
                  </a:lnTo>
                  <a:lnTo>
                    <a:pt x="1973" y="12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4004875" y="-3329375"/>
              <a:ext cx="48550" cy="120300"/>
            </a:xfrm>
            <a:custGeom>
              <a:avLst/>
              <a:gdLst/>
              <a:ahLst/>
              <a:cxnLst/>
              <a:rect l="l" t="t" r="r" b="b"/>
              <a:pathLst>
                <a:path w="1942" h="4812" extrusionOk="0">
                  <a:moveTo>
                    <a:pt x="673" y="1"/>
                  </a:moveTo>
                  <a:lnTo>
                    <a:pt x="624" y="12"/>
                  </a:lnTo>
                  <a:lnTo>
                    <a:pt x="575" y="24"/>
                  </a:lnTo>
                  <a:lnTo>
                    <a:pt x="526" y="58"/>
                  </a:lnTo>
                  <a:lnTo>
                    <a:pt x="482" y="92"/>
                  </a:lnTo>
                  <a:lnTo>
                    <a:pt x="433" y="126"/>
                  </a:lnTo>
                  <a:lnTo>
                    <a:pt x="388" y="182"/>
                  </a:lnTo>
                  <a:lnTo>
                    <a:pt x="344" y="239"/>
                  </a:lnTo>
                  <a:lnTo>
                    <a:pt x="303" y="319"/>
                  </a:lnTo>
                  <a:lnTo>
                    <a:pt x="263" y="387"/>
                  </a:lnTo>
                  <a:lnTo>
                    <a:pt x="223" y="477"/>
                  </a:lnTo>
                  <a:lnTo>
                    <a:pt x="188" y="568"/>
                  </a:lnTo>
                  <a:lnTo>
                    <a:pt x="157" y="670"/>
                  </a:lnTo>
                  <a:lnTo>
                    <a:pt x="125" y="772"/>
                  </a:lnTo>
                  <a:lnTo>
                    <a:pt x="94" y="886"/>
                  </a:lnTo>
                  <a:lnTo>
                    <a:pt x="72" y="1011"/>
                  </a:lnTo>
                  <a:lnTo>
                    <a:pt x="50" y="1135"/>
                  </a:lnTo>
                  <a:lnTo>
                    <a:pt x="32" y="1272"/>
                  </a:lnTo>
                  <a:lnTo>
                    <a:pt x="18" y="1408"/>
                  </a:lnTo>
                  <a:lnTo>
                    <a:pt x="10" y="1544"/>
                  </a:lnTo>
                  <a:lnTo>
                    <a:pt x="5" y="1691"/>
                  </a:lnTo>
                  <a:lnTo>
                    <a:pt x="1" y="1850"/>
                  </a:lnTo>
                  <a:lnTo>
                    <a:pt x="5" y="1998"/>
                  </a:lnTo>
                  <a:lnTo>
                    <a:pt x="14" y="2145"/>
                  </a:lnTo>
                  <a:lnTo>
                    <a:pt x="23" y="2281"/>
                  </a:lnTo>
                  <a:lnTo>
                    <a:pt x="36" y="2418"/>
                  </a:lnTo>
                  <a:lnTo>
                    <a:pt x="54" y="2554"/>
                  </a:lnTo>
                  <a:lnTo>
                    <a:pt x="72" y="2690"/>
                  </a:lnTo>
                  <a:lnTo>
                    <a:pt x="94" y="2815"/>
                  </a:lnTo>
                  <a:lnTo>
                    <a:pt x="121" y="2951"/>
                  </a:lnTo>
                  <a:lnTo>
                    <a:pt x="148" y="3076"/>
                  </a:lnTo>
                  <a:lnTo>
                    <a:pt x="210" y="3314"/>
                  </a:lnTo>
                  <a:lnTo>
                    <a:pt x="286" y="3541"/>
                  </a:lnTo>
                  <a:lnTo>
                    <a:pt x="361" y="3756"/>
                  </a:lnTo>
                  <a:lnTo>
                    <a:pt x="450" y="3961"/>
                  </a:lnTo>
                  <a:lnTo>
                    <a:pt x="539" y="4131"/>
                  </a:lnTo>
                  <a:lnTo>
                    <a:pt x="637" y="4301"/>
                  </a:lnTo>
                  <a:lnTo>
                    <a:pt x="735" y="4437"/>
                  </a:lnTo>
                  <a:lnTo>
                    <a:pt x="838" y="4562"/>
                  </a:lnTo>
                  <a:lnTo>
                    <a:pt x="940" y="4664"/>
                  </a:lnTo>
                  <a:lnTo>
                    <a:pt x="1042" y="4732"/>
                  </a:lnTo>
                  <a:lnTo>
                    <a:pt x="1145" y="4789"/>
                  </a:lnTo>
                  <a:lnTo>
                    <a:pt x="1243" y="4812"/>
                  </a:lnTo>
                  <a:lnTo>
                    <a:pt x="1319" y="4812"/>
                  </a:lnTo>
                  <a:lnTo>
                    <a:pt x="1390" y="4789"/>
                  </a:lnTo>
                  <a:lnTo>
                    <a:pt x="1457" y="4755"/>
                  </a:lnTo>
                  <a:lnTo>
                    <a:pt x="1519" y="4709"/>
                  </a:lnTo>
                  <a:lnTo>
                    <a:pt x="1577" y="4653"/>
                  </a:lnTo>
                  <a:lnTo>
                    <a:pt x="1626" y="4585"/>
                  </a:lnTo>
                  <a:lnTo>
                    <a:pt x="1675" y="4505"/>
                  </a:lnTo>
                  <a:lnTo>
                    <a:pt x="1719" y="4414"/>
                  </a:lnTo>
                  <a:lnTo>
                    <a:pt x="1759" y="4312"/>
                  </a:lnTo>
                  <a:lnTo>
                    <a:pt x="1795" y="4199"/>
                  </a:lnTo>
                  <a:lnTo>
                    <a:pt x="1826" y="4085"/>
                  </a:lnTo>
                  <a:lnTo>
                    <a:pt x="1853" y="3961"/>
                  </a:lnTo>
                  <a:lnTo>
                    <a:pt x="1879" y="3824"/>
                  </a:lnTo>
                  <a:lnTo>
                    <a:pt x="1897" y="3677"/>
                  </a:lnTo>
                  <a:lnTo>
                    <a:pt x="1915" y="3529"/>
                  </a:lnTo>
                  <a:lnTo>
                    <a:pt x="1924" y="3371"/>
                  </a:lnTo>
                  <a:lnTo>
                    <a:pt x="1933" y="3212"/>
                  </a:lnTo>
                  <a:lnTo>
                    <a:pt x="1937" y="3053"/>
                  </a:lnTo>
                  <a:lnTo>
                    <a:pt x="1942" y="2883"/>
                  </a:lnTo>
                  <a:lnTo>
                    <a:pt x="1937" y="2713"/>
                  </a:lnTo>
                  <a:lnTo>
                    <a:pt x="1933" y="2542"/>
                  </a:lnTo>
                  <a:lnTo>
                    <a:pt x="1924" y="2361"/>
                  </a:lnTo>
                  <a:lnTo>
                    <a:pt x="1911" y="2191"/>
                  </a:lnTo>
                  <a:lnTo>
                    <a:pt x="1897" y="2009"/>
                  </a:lnTo>
                  <a:lnTo>
                    <a:pt x="1879" y="1828"/>
                  </a:lnTo>
                  <a:lnTo>
                    <a:pt x="1857" y="1657"/>
                  </a:lnTo>
                  <a:lnTo>
                    <a:pt x="1831" y="1476"/>
                  </a:lnTo>
                  <a:lnTo>
                    <a:pt x="1804" y="1306"/>
                  </a:lnTo>
                  <a:lnTo>
                    <a:pt x="1777" y="1135"/>
                  </a:lnTo>
                  <a:lnTo>
                    <a:pt x="1741" y="965"/>
                  </a:lnTo>
                  <a:lnTo>
                    <a:pt x="1706" y="795"/>
                  </a:lnTo>
                  <a:lnTo>
                    <a:pt x="1670" y="636"/>
                  </a:lnTo>
                  <a:lnTo>
                    <a:pt x="1639" y="693"/>
                  </a:lnTo>
                  <a:lnTo>
                    <a:pt x="1608" y="750"/>
                  </a:lnTo>
                  <a:lnTo>
                    <a:pt x="1577" y="784"/>
                  </a:lnTo>
                  <a:lnTo>
                    <a:pt x="1541" y="829"/>
                  </a:lnTo>
                  <a:lnTo>
                    <a:pt x="1506" y="852"/>
                  </a:lnTo>
                  <a:lnTo>
                    <a:pt x="1470" y="875"/>
                  </a:lnTo>
                  <a:lnTo>
                    <a:pt x="1434" y="886"/>
                  </a:lnTo>
                  <a:lnTo>
                    <a:pt x="1363" y="886"/>
                  </a:lnTo>
                  <a:lnTo>
                    <a:pt x="1327" y="863"/>
                  </a:lnTo>
                  <a:lnTo>
                    <a:pt x="1296" y="840"/>
                  </a:lnTo>
                  <a:lnTo>
                    <a:pt x="1261" y="806"/>
                  </a:lnTo>
                  <a:lnTo>
                    <a:pt x="1225" y="761"/>
                  </a:lnTo>
                  <a:lnTo>
                    <a:pt x="1194" y="704"/>
                  </a:lnTo>
                  <a:lnTo>
                    <a:pt x="1163" y="636"/>
                  </a:lnTo>
                  <a:lnTo>
                    <a:pt x="1132" y="557"/>
                  </a:lnTo>
                  <a:lnTo>
                    <a:pt x="1091" y="455"/>
                  </a:lnTo>
                  <a:lnTo>
                    <a:pt x="1051" y="353"/>
                  </a:lnTo>
                  <a:lnTo>
                    <a:pt x="1007" y="273"/>
                  </a:lnTo>
                  <a:lnTo>
                    <a:pt x="962" y="194"/>
                  </a:lnTo>
                  <a:lnTo>
                    <a:pt x="913" y="137"/>
                  </a:lnTo>
                  <a:lnTo>
                    <a:pt x="869" y="92"/>
                  </a:lnTo>
                  <a:lnTo>
                    <a:pt x="820" y="46"/>
                  </a:lnTo>
                  <a:lnTo>
                    <a:pt x="771" y="24"/>
                  </a:lnTo>
                  <a:lnTo>
                    <a:pt x="722" y="12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3987950" y="-9374250"/>
              <a:ext cx="142175" cy="611000"/>
            </a:xfrm>
            <a:custGeom>
              <a:avLst/>
              <a:gdLst/>
              <a:ahLst/>
              <a:cxnLst/>
              <a:rect l="l" t="t" r="r" b="b"/>
              <a:pathLst>
                <a:path w="5687" h="24440" extrusionOk="0">
                  <a:moveTo>
                    <a:pt x="5455" y="0"/>
                  </a:moveTo>
                  <a:lnTo>
                    <a:pt x="5384" y="23"/>
                  </a:lnTo>
                  <a:lnTo>
                    <a:pt x="5317" y="46"/>
                  </a:lnTo>
                  <a:lnTo>
                    <a:pt x="5259" y="69"/>
                  </a:lnTo>
                  <a:lnTo>
                    <a:pt x="5210" y="80"/>
                  </a:lnTo>
                  <a:lnTo>
                    <a:pt x="4640" y="239"/>
                  </a:lnTo>
                  <a:lnTo>
                    <a:pt x="4070" y="398"/>
                  </a:lnTo>
                  <a:lnTo>
                    <a:pt x="3500" y="545"/>
                  </a:lnTo>
                  <a:lnTo>
                    <a:pt x="2926" y="681"/>
                  </a:lnTo>
                  <a:lnTo>
                    <a:pt x="2356" y="806"/>
                  </a:lnTo>
                  <a:lnTo>
                    <a:pt x="1782" y="931"/>
                  </a:lnTo>
                  <a:lnTo>
                    <a:pt x="1207" y="1044"/>
                  </a:lnTo>
                  <a:lnTo>
                    <a:pt x="638" y="1146"/>
                  </a:lnTo>
                  <a:lnTo>
                    <a:pt x="682" y="1339"/>
                  </a:lnTo>
                  <a:lnTo>
                    <a:pt x="700" y="1430"/>
                  </a:lnTo>
                  <a:lnTo>
                    <a:pt x="713" y="1532"/>
                  </a:lnTo>
                  <a:lnTo>
                    <a:pt x="727" y="1634"/>
                  </a:lnTo>
                  <a:lnTo>
                    <a:pt x="740" y="1748"/>
                  </a:lnTo>
                  <a:lnTo>
                    <a:pt x="744" y="1861"/>
                  </a:lnTo>
                  <a:lnTo>
                    <a:pt x="744" y="1986"/>
                  </a:lnTo>
                  <a:lnTo>
                    <a:pt x="744" y="3336"/>
                  </a:lnTo>
                  <a:lnTo>
                    <a:pt x="736" y="4698"/>
                  </a:lnTo>
                  <a:lnTo>
                    <a:pt x="722" y="6082"/>
                  </a:lnTo>
                  <a:lnTo>
                    <a:pt x="704" y="7489"/>
                  </a:lnTo>
                  <a:lnTo>
                    <a:pt x="682" y="8896"/>
                  </a:lnTo>
                  <a:lnTo>
                    <a:pt x="655" y="10325"/>
                  </a:lnTo>
                  <a:lnTo>
                    <a:pt x="620" y="11755"/>
                  </a:lnTo>
                  <a:lnTo>
                    <a:pt x="580" y="13185"/>
                  </a:lnTo>
                  <a:lnTo>
                    <a:pt x="535" y="14625"/>
                  </a:lnTo>
                  <a:lnTo>
                    <a:pt x="482" y="16055"/>
                  </a:lnTo>
                  <a:lnTo>
                    <a:pt x="419" y="17485"/>
                  </a:lnTo>
                  <a:lnTo>
                    <a:pt x="353" y="18903"/>
                  </a:lnTo>
                  <a:lnTo>
                    <a:pt x="277" y="20310"/>
                  </a:lnTo>
                  <a:lnTo>
                    <a:pt x="192" y="21705"/>
                  </a:lnTo>
                  <a:lnTo>
                    <a:pt x="103" y="23090"/>
                  </a:lnTo>
                  <a:lnTo>
                    <a:pt x="1" y="24440"/>
                  </a:lnTo>
                  <a:lnTo>
                    <a:pt x="1" y="24440"/>
                  </a:lnTo>
                  <a:lnTo>
                    <a:pt x="366" y="24247"/>
                  </a:lnTo>
                  <a:lnTo>
                    <a:pt x="731" y="24031"/>
                  </a:lnTo>
                  <a:lnTo>
                    <a:pt x="1092" y="23804"/>
                  </a:lnTo>
                  <a:lnTo>
                    <a:pt x="1452" y="23566"/>
                  </a:lnTo>
                  <a:lnTo>
                    <a:pt x="1813" y="23305"/>
                  </a:lnTo>
                  <a:lnTo>
                    <a:pt x="2169" y="23033"/>
                  </a:lnTo>
                  <a:lnTo>
                    <a:pt x="2521" y="22749"/>
                  </a:lnTo>
                  <a:lnTo>
                    <a:pt x="2873" y="22443"/>
                  </a:lnTo>
                  <a:lnTo>
                    <a:pt x="3220" y="22125"/>
                  </a:lnTo>
                  <a:lnTo>
                    <a:pt x="3563" y="21796"/>
                  </a:lnTo>
                  <a:lnTo>
                    <a:pt x="3905" y="21444"/>
                  </a:lnTo>
                  <a:lnTo>
                    <a:pt x="4239" y="21070"/>
                  </a:lnTo>
                  <a:lnTo>
                    <a:pt x="4573" y="20684"/>
                  </a:lnTo>
                  <a:lnTo>
                    <a:pt x="4903" y="20287"/>
                  </a:lnTo>
                  <a:lnTo>
                    <a:pt x="5228" y="19867"/>
                  </a:lnTo>
                  <a:lnTo>
                    <a:pt x="5544" y="19425"/>
                  </a:lnTo>
                  <a:lnTo>
                    <a:pt x="5473" y="19005"/>
                  </a:lnTo>
                  <a:lnTo>
                    <a:pt x="5437" y="19062"/>
                  </a:lnTo>
                  <a:lnTo>
                    <a:pt x="5397" y="19096"/>
                  </a:lnTo>
                  <a:lnTo>
                    <a:pt x="5357" y="19107"/>
                  </a:lnTo>
                  <a:lnTo>
                    <a:pt x="5317" y="19107"/>
                  </a:lnTo>
                  <a:lnTo>
                    <a:pt x="5277" y="19096"/>
                  </a:lnTo>
                  <a:lnTo>
                    <a:pt x="5237" y="19062"/>
                  </a:lnTo>
                  <a:lnTo>
                    <a:pt x="5197" y="19005"/>
                  </a:lnTo>
                  <a:lnTo>
                    <a:pt x="5161" y="18948"/>
                  </a:lnTo>
                  <a:lnTo>
                    <a:pt x="5130" y="18880"/>
                  </a:lnTo>
                  <a:lnTo>
                    <a:pt x="5099" y="18789"/>
                  </a:lnTo>
                  <a:lnTo>
                    <a:pt x="5072" y="18699"/>
                  </a:lnTo>
                  <a:lnTo>
                    <a:pt x="5054" y="18597"/>
                  </a:lnTo>
                  <a:lnTo>
                    <a:pt x="5041" y="18483"/>
                  </a:lnTo>
                  <a:lnTo>
                    <a:pt x="5036" y="18358"/>
                  </a:lnTo>
                  <a:lnTo>
                    <a:pt x="5036" y="18234"/>
                  </a:lnTo>
                  <a:lnTo>
                    <a:pt x="5045" y="18109"/>
                  </a:lnTo>
                  <a:lnTo>
                    <a:pt x="5157" y="16985"/>
                  </a:lnTo>
                  <a:lnTo>
                    <a:pt x="5259" y="15862"/>
                  </a:lnTo>
                  <a:lnTo>
                    <a:pt x="5352" y="14739"/>
                  </a:lnTo>
                  <a:lnTo>
                    <a:pt x="5433" y="13616"/>
                  </a:lnTo>
                  <a:lnTo>
                    <a:pt x="5468" y="13060"/>
                  </a:lnTo>
                  <a:lnTo>
                    <a:pt x="5504" y="12492"/>
                  </a:lnTo>
                  <a:lnTo>
                    <a:pt x="5535" y="11936"/>
                  </a:lnTo>
                  <a:lnTo>
                    <a:pt x="5566" y="11369"/>
                  </a:lnTo>
                  <a:lnTo>
                    <a:pt x="5588" y="10802"/>
                  </a:lnTo>
                  <a:lnTo>
                    <a:pt x="5611" y="10246"/>
                  </a:lnTo>
                  <a:lnTo>
                    <a:pt x="5633" y="9679"/>
                  </a:lnTo>
                  <a:lnTo>
                    <a:pt x="5651" y="9111"/>
                  </a:lnTo>
                  <a:lnTo>
                    <a:pt x="5664" y="8544"/>
                  </a:lnTo>
                  <a:lnTo>
                    <a:pt x="5673" y="7988"/>
                  </a:lnTo>
                  <a:lnTo>
                    <a:pt x="5682" y="7421"/>
                  </a:lnTo>
                  <a:lnTo>
                    <a:pt x="5682" y="6853"/>
                  </a:lnTo>
                  <a:lnTo>
                    <a:pt x="5686" y="6286"/>
                  </a:lnTo>
                  <a:lnTo>
                    <a:pt x="5682" y="5719"/>
                  </a:lnTo>
                  <a:lnTo>
                    <a:pt x="5677" y="5152"/>
                  </a:lnTo>
                  <a:lnTo>
                    <a:pt x="5664" y="4584"/>
                  </a:lnTo>
                  <a:lnTo>
                    <a:pt x="5651" y="4006"/>
                  </a:lnTo>
                  <a:lnTo>
                    <a:pt x="5637" y="3438"/>
                  </a:lnTo>
                  <a:lnTo>
                    <a:pt x="5615" y="2871"/>
                  </a:lnTo>
                  <a:lnTo>
                    <a:pt x="5588" y="2304"/>
                  </a:lnTo>
                  <a:lnTo>
                    <a:pt x="5562" y="1725"/>
                  </a:lnTo>
                  <a:lnTo>
                    <a:pt x="5531" y="1158"/>
                  </a:lnTo>
                  <a:lnTo>
                    <a:pt x="5495" y="579"/>
                  </a:lnTo>
                  <a:lnTo>
                    <a:pt x="5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4036600" y="-566050"/>
              <a:ext cx="424650" cy="734700"/>
            </a:xfrm>
            <a:custGeom>
              <a:avLst/>
              <a:gdLst/>
              <a:ahLst/>
              <a:cxnLst/>
              <a:rect l="l" t="t" r="r" b="b"/>
              <a:pathLst>
                <a:path w="16986" h="29388" extrusionOk="0">
                  <a:moveTo>
                    <a:pt x="8366" y="1"/>
                  </a:moveTo>
                  <a:lnTo>
                    <a:pt x="8117" y="24"/>
                  </a:lnTo>
                  <a:lnTo>
                    <a:pt x="7863" y="69"/>
                  </a:lnTo>
                  <a:lnTo>
                    <a:pt x="7618" y="137"/>
                  </a:lnTo>
                  <a:lnTo>
                    <a:pt x="7369" y="217"/>
                  </a:lnTo>
                  <a:lnTo>
                    <a:pt x="7128" y="330"/>
                  </a:lnTo>
                  <a:lnTo>
                    <a:pt x="6888" y="455"/>
                  </a:lnTo>
                  <a:lnTo>
                    <a:pt x="6652" y="602"/>
                  </a:lnTo>
                  <a:lnTo>
                    <a:pt x="6416" y="773"/>
                  </a:lnTo>
                  <a:lnTo>
                    <a:pt x="6185" y="965"/>
                  </a:lnTo>
                  <a:lnTo>
                    <a:pt x="5957" y="1170"/>
                  </a:lnTo>
                  <a:lnTo>
                    <a:pt x="5730" y="1397"/>
                  </a:lnTo>
                  <a:lnTo>
                    <a:pt x="5508" y="1646"/>
                  </a:lnTo>
                  <a:lnTo>
                    <a:pt x="5290" y="1907"/>
                  </a:lnTo>
                  <a:lnTo>
                    <a:pt x="5072" y="2191"/>
                  </a:lnTo>
                  <a:lnTo>
                    <a:pt x="5027" y="2338"/>
                  </a:lnTo>
                  <a:lnTo>
                    <a:pt x="4982" y="2463"/>
                  </a:lnTo>
                  <a:lnTo>
                    <a:pt x="4951" y="2542"/>
                  </a:lnTo>
                  <a:lnTo>
                    <a:pt x="4916" y="2622"/>
                  </a:lnTo>
                  <a:lnTo>
                    <a:pt x="4880" y="2667"/>
                  </a:lnTo>
                  <a:lnTo>
                    <a:pt x="4844" y="2713"/>
                  </a:lnTo>
                  <a:lnTo>
                    <a:pt x="4804" y="2747"/>
                  </a:lnTo>
                  <a:lnTo>
                    <a:pt x="4769" y="2758"/>
                  </a:lnTo>
                  <a:lnTo>
                    <a:pt x="4729" y="2769"/>
                  </a:lnTo>
                  <a:lnTo>
                    <a:pt x="4689" y="2758"/>
                  </a:lnTo>
                  <a:lnTo>
                    <a:pt x="4546" y="2985"/>
                  </a:lnTo>
                  <a:lnTo>
                    <a:pt x="4408" y="3212"/>
                  </a:lnTo>
                  <a:lnTo>
                    <a:pt x="4270" y="3450"/>
                  </a:lnTo>
                  <a:lnTo>
                    <a:pt x="4132" y="3700"/>
                  </a:lnTo>
                  <a:lnTo>
                    <a:pt x="3994" y="3949"/>
                  </a:lnTo>
                  <a:lnTo>
                    <a:pt x="3861" y="4210"/>
                  </a:lnTo>
                  <a:lnTo>
                    <a:pt x="3731" y="4483"/>
                  </a:lnTo>
                  <a:lnTo>
                    <a:pt x="3602" y="4755"/>
                  </a:lnTo>
                  <a:lnTo>
                    <a:pt x="3473" y="5039"/>
                  </a:lnTo>
                  <a:lnTo>
                    <a:pt x="3344" y="5322"/>
                  </a:lnTo>
                  <a:lnTo>
                    <a:pt x="3224" y="5617"/>
                  </a:lnTo>
                  <a:lnTo>
                    <a:pt x="3099" y="5912"/>
                  </a:lnTo>
                  <a:lnTo>
                    <a:pt x="2979" y="6219"/>
                  </a:lnTo>
                  <a:lnTo>
                    <a:pt x="2859" y="6536"/>
                  </a:lnTo>
                  <a:lnTo>
                    <a:pt x="2743" y="6854"/>
                  </a:lnTo>
                  <a:lnTo>
                    <a:pt x="2632" y="7183"/>
                  </a:lnTo>
                  <a:lnTo>
                    <a:pt x="2516" y="7512"/>
                  </a:lnTo>
                  <a:lnTo>
                    <a:pt x="2409" y="7841"/>
                  </a:lnTo>
                  <a:lnTo>
                    <a:pt x="2298" y="8181"/>
                  </a:lnTo>
                  <a:lnTo>
                    <a:pt x="2195" y="8533"/>
                  </a:lnTo>
                  <a:lnTo>
                    <a:pt x="2089" y="8885"/>
                  </a:lnTo>
                  <a:lnTo>
                    <a:pt x="1986" y="9237"/>
                  </a:lnTo>
                  <a:lnTo>
                    <a:pt x="1888" y="9600"/>
                  </a:lnTo>
                  <a:lnTo>
                    <a:pt x="1790" y="9963"/>
                  </a:lnTo>
                  <a:lnTo>
                    <a:pt x="1697" y="10337"/>
                  </a:lnTo>
                  <a:lnTo>
                    <a:pt x="1603" y="10712"/>
                  </a:lnTo>
                  <a:lnTo>
                    <a:pt x="1514" y="11086"/>
                  </a:lnTo>
                  <a:lnTo>
                    <a:pt x="1425" y="11472"/>
                  </a:lnTo>
                  <a:lnTo>
                    <a:pt x="1341" y="11858"/>
                  </a:lnTo>
                  <a:lnTo>
                    <a:pt x="1256" y="12255"/>
                  </a:lnTo>
                  <a:lnTo>
                    <a:pt x="1176" y="12652"/>
                  </a:lnTo>
                  <a:lnTo>
                    <a:pt x="1100" y="13049"/>
                  </a:lnTo>
                  <a:lnTo>
                    <a:pt x="1025" y="13446"/>
                  </a:lnTo>
                  <a:lnTo>
                    <a:pt x="949" y="13854"/>
                  </a:lnTo>
                  <a:lnTo>
                    <a:pt x="878" y="14263"/>
                  </a:lnTo>
                  <a:lnTo>
                    <a:pt x="811" y="14683"/>
                  </a:lnTo>
                  <a:lnTo>
                    <a:pt x="744" y="15091"/>
                  </a:lnTo>
                  <a:lnTo>
                    <a:pt x="682" y="15511"/>
                  </a:lnTo>
                  <a:lnTo>
                    <a:pt x="619" y="15942"/>
                  </a:lnTo>
                  <a:lnTo>
                    <a:pt x="566" y="16362"/>
                  </a:lnTo>
                  <a:lnTo>
                    <a:pt x="508" y="16793"/>
                  </a:lnTo>
                  <a:lnTo>
                    <a:pt x="455" y="17224"/>
                  </a:lnTo>
                  <a:lnTo>
                    <a:pt x="406" y="17655"/>
                  </a:lnTo>
                  <a:lnTo>
                    <a:pt x="361" y="18087"/>
                  </a:lnTo>
                  <a:lnTo>
                    <a:pt x="317" y="18529"/>
                  </a:lnTo>
                  <a:lnTo>
                    <a:pt x="272" y="18972"/>
                  </a:lnTo>
                  <a:lnTo>
                    <a:pt x="237" y="19403"/>
                  </a:lnTo>
                  <a:lnTo>
                    <a:pt x="201" y="19845"/>
                  </a:lnTo>
                  <a:lnTo>
                    <a:pt x="165" y="20299"/>
                  </a:lnTo>
                  <a:lnTo>
                    <a:pt x="139" y="20742"/>
                  </a:lnTo>
                  <a:lnTo>
                    <a:pt x="112" y="21184"/>
                  </a:lnTo>
                  <a:lnTo>
                    <a:pt x="85" y="21638"/>
                  </a:lnTo>
                  <a:lnTo>
                    <a:pt x="63" y="22092"/>
                  </a:lnTo>
                  <a:lnTo>
                    <a:pt x="45" y="22534"/>
                  </a:lnTo>
                  <a:lnTo>
                    <a:pt x="32" y="22988"/>
                  </a:lnTo>
                  <a:lnTo>
                    <a:pt x="18" y="23442"/>
                  </a:lnTo>
                  <a:lnTo>
                    <a:pt x="9" y="23896"/>
                  </a:lnTo>
                  <a:lnTo>
                    <a:pt x="5" y="24350"/>
                  </a:lnTo>
                  <a:lnTo>
                    <a:pt x="1" y="24803"/>
                  </a:lnTo>
                  <a:lnTo>
                    <a:pt x="1" y="25257"/>
                  </a:lnTo>
                  <a:lnTo>
                    <a:pt x="5" y="25711"/>
                  </a:lnTo>
                  <a:lnTo>
                    <a:pt x="14" y="26165"/>
                  </a:lnTo>
                  <a:lnTo>
                    <a:pt x="23" y="26619"/>
                  </a:lnTo>
                  <a:lnTo>
                    <a:pt x="36" y="27073"/>
                  </a:lnTo>
                  <a:lnTo>
                    <a:pt x="2146" y="27197"/>
                  </a:lnTo>
                  <a:lnTo>
                    <a:pt x="3202" y="27266"/>
                  </a:lnTo>
                  <a:lnTo>
                    <a:pt x="4257" y="27345"/>
                  </a:lnTo>
                  <a:lnTo>
                    <a:pt x="5316" y="27436"/>
                  </a:lnTo>
                  <a:lnTo>
                    <a:pt x="6372" y="27526"/>
                  </a:lnTo>
                  <a:lnTo>
                    <a:pt x="7431" y="27640"/>
                  </a:lnTo>
                  <a:lnTo>
                    <a:pt x="8486" y="27765"/>
                  </a:lnTo>
                  <a:lnTo>
                    <a:pt x="9546" y="27901"/>
                  </a:lnTo>
                  <a:lnTo>
                    <a:pt x="10601" y="28060"/>
                  </a:lnTo>
                  <a:lnTo>
                    <a:pt x="11661" y="28230"/>
                  </a:lnTo>
                  <a:lnTo>
                    <a:pt x="12716" y="28411"/>
                  </a:lnTo>
                  <a:lnTo>
                    <a:pt x="13771" y="28627"/>
                  </a:lnTo>
                  <a:lnTo>
                    <a:pt x="14822" y="28854"/>
                  </a:lnTo>
                  <a:lnTo>
                    <a:pt x="15877" y="29104"/>
                  </a:lnTo>
                  <a:lnTo>
                    <a:pt x="16928" y="29387"/>
                  </a:lnTo>
                  <a:lnTo>
                    <a:pt x="16941" y="28922"/>
                  </a:lnTo>
                  <a:lnTo>
                    <a:pt x="16959" y="28457"/>
                  </a:lnTo>
                  <a:lnTo>
                    <a:pt x="16968" y="27992"/>
                  </a:lnTo>
                  <a:lnTo>
                    <a:pt x="16977" y="27526"/>
                  </a:lnTo>
                  <a:lnTo>
                    <a:pt x="16981" y="27061"/>
                  </a:lnTo>
                  <a:lnTo>
                    <a:pt x="16985" y="26585"/>
                  </a:lnTo>
                  <a:lnTo>
                    <a:pt x="16985" y="26120"/>
                  </a:lnTo>
                  <a:lnTo>
                    <a:pt x="16981" y="25654"/>
                  </a:lnTo>
                  <a:lnTo>
                    <a:pt x="16977" y="25178"/>
                  </a:lnTo>
                  <a:lnTo>
                    <a:pt x="16968" y="24713"/>
                  </a:lnTo>
                  <a:lnTo>
                    <a:pt x="16954" y="24247"/>
                  </a:lnTo>
                  <a:lnTo>
                    <a:pt x="16941" y="23782"/>
                  </a:lnTo>
                  <a:lnTo>
                    <a:pt x="16923" y="23306"/>
                  </a:lnTo>
                  <a:lnTo>
                    <a:pt x="16905" y="22841"/>
                  </a:lnTo>
                  <a:lnTo>
                    <a:pt x="16883" y="22375"/>
                  </a:lnTo>
                  <a:lnTo>
                    <a:pt x="16856" y="21910"/>
                  </a:lnTo>
                  <a:lnTo>
                    <a:pt x="16830" y="21445"/>
                  </a:lnTo>
                  <a:lnTo>
                    <a:pt x="16798" y="20980"/>
                  </a:lnTo>
                  <a:lnTo>
                    <a:pt x="16763" y="20526"/>
                  </a:lnTo>
                  <a:lnTo>
                    <a:pt x="16727" y="20061"/>
                  </a:lnTo>
                  <a:lnTo>
                    <a:pt x="16692" y="19607"/>
                  </a:lnTo>
                  <a:lnTo>
                    <a:pt x="16652" y="19142"/>
                  </a:lnTo>
                  <a:lnTo>
                    <a:pt x="16607" y="18688"/>
                  </a:lnTo>
                  <a:lnTo>
                    <a:pt x="16558" y="18234"/>
                  </a:lnTo>
                  <a:lnTo>
                    <a:pt x="16509" y="17792"/>
                  </a:lnTo>
                  <a:lnTo>
                    <a:pt x="16460" y="17338"/>
                  </a:lnTo>
                  <a:lnTo>
                    <a:pt x="16407" y="16895"/>
                  </a:lnTo>
                  <a:lnTo>
                    <a:pt x="16349" y="16453"/>
                  </a:lnTo>
                  <a:lnTo>
                    <a:pt x="16291" y="16010"/>
                  </a:lnTo>
                  <a:lnTo>
                    <a:pt x="16229" y="15568"/>
                  </a:lnTo>
                  <a:lnTo>
                    <a:pt x="16162" y="15137"/>
                  </a:lnTo>
                  <a:lnTo>
                    <a:pt x="16095" y="14705"/>
                  </a:lnTo>
                  <a:lnTo>
                    <a:pt x="16028" y="14274"/>
                  </a:lnTo>
                  <a:lnTo>
                    <a:pt x="15957" y="13854"/>
                  </a:lnTo>
                  <a:lnTo>
                    <a:pt x="15881" y="13435"/>
                  </a:lnTo>
                  <a:lnTo>
                    <a:pt x="15806" y="13015"/>
                  </a:lnTo>
                  <a:lnTo>
                    <a:pt x="15725" y="12595"/>
                  </a:lnTo>
                  <a:lnTo>
                    <a:pt x="15645" y="12187"/>
                  </a:lnTo>
                  <a:lnTo>
                    <a:pt x="15561" y="11790"/>
                  </a:lnTo>
                  <a:lnTo>
                    <a:pt x="15476" y="11381"/>
                  </a:lnTo>
                  <a:lnTo>
                    <a:pt x="15387" y="10984"/>
                  </a:lnTo>
                  <a:lnTo>
                    <a:pt x="15294" y="10598"/>
                  </a:lnTo>
                  <a:lnTo>
                    <a:pt x="15200" y="10212"/>
                  </a:lnTo>
                  <a:lnTo>
                    <a:pt x="15107" y="9827"/>
                  </a:lnTo>
                  <a:lnTo>
                    <a:pt x="15009" y="9452"/>
                  </a:lnTo>
                  <a:lnTo>
                    <a:pt x="14906" y="9078"/>
                  </a:lnTo>
                  <a:lnTo>
                    <a:pt x="14804" y="8715"/>
                  </a:lnTo>
                  <a:lnTo>
                    <a:pt x="14697" y="8352"/>
                  </a:lnTo>
                  <a:lnTo>
                    <a:pt x="14590" y="7989"/>
                  </a:lnTo>
                  <a:lnTo>
                    <a:pt x="14483" y="7648"/>
                  </a:lnTo>
                  <a:lnTo>
                    <a:pt x="14372" y="7296"/>
                  </a:lnTo>
                  <a:lnTo>
                    <a:pt x="14256" y="6967"/>
                  </a:lnTo>
                  <a:lnTo>
                    <a:pt x="14141" y="6627"/>
                  </a:lnTo>
                  <a:lnTo>
                    <a:pt x="14020" y="6309"/>
                  </a:lnTo>
                  <a:lnTo>
                    <a:pt x="13900" y="5992"/>
                  </a:lnTo>
                  <a:lnTo>
                    <a:pt x="13780" y="5674"/>
                  </a:lnTo>
                  <a:lnTo>
                    <a:pt x="13651" y="5368"/>
                  </a:lnTo>
                  <a:lnTo>
                    <a:pt x="13526" y="5073"/>
                  </a:lnTo>
                  <a:lnTo>
                    <a:pt x="13397" y="4778"/>
                  </a:lnTo>
                  <a:lnTo>
                    <a:pt x="13263" y="4494"/>
                  </a:lnTo>
                  <a:lnTo>
                    <a:pt x="13130" y="4222"/>
                  </a:lnTo>
                  <a:lnTo>
                    <a:pt x="12996" y="3949"/>
                  </a:lnTo>
                  <a:lnTo>
                    <a:pt x="12858" y="3688"/>
                  </a:lnTo>
                  <a:lnTo>
                    <a:pt x="12716" y="3427"/>
                  </a:lnTo>
                  <a:lnTo>
                    <a:pt x="12658" y="3416"/>
                  </a:lnTo>
                  <a:lnTo>
                    <a:pt x="12605" y="3371"/>
                  </a:lnTo>
                  <a:lnTo>
                    <a:pt x="12551" y="3314"/>
                  </a:lnTo>
                  <a:lnTo>
                    <a:pt x="12502" y="3246"/>
                  </a:lnTo>
                  <a:lnTo>
                    <a:pt x="12453" y="3155"/>
                  </a:lnTo>
                  <a:lnTo>
                    <a:pt x="12413" y="3053"/>
                  </a:lnTo>
                  <a:lnTo>
                    <a:pt x="12373" y="2940"/>
                  </a:lnTo>
                  <a:lnTo>
                    <a:pt x="12346" y="2815"/>
                  </a:lnTo>
                  <a:lnTo>
                    <a:pt x="12150" y="2520"/>
                  </a:lnTo>
                  <a:lnTo>
                    <a:pt x="11955" y="2247"/>
                  </a:lnTo>
                  <a:lnTo>
                    <a:pt x="11759" y="1975"/>
                  </a:lnTo>
                  <a:lnTo>
                    <a:pt x="11554" y="1726"/>
                  </a:lnTo>
                  <a:lnTo>
                    <a:pt x="11349" y="1499"/>
                  </a:lnTo>
                  <a:lnTo>
                    <a:pt x="11140" y="1283"/>
                  </a:lnTo>
                  <a:lnTo>
                    <a:pt x="10931" y="1079"/>
                  </a:lnTo>
                  <a:lnTo>
                    <a:pt x="10717" y="886"/>
                  </a:lnTo>
                  <a:lnTo>
                    <a:pt x="10499" y="716"/>
                  </a:lnTo>
                  <a:lnTo>
                    <a:pt x="10276" y="568"/>
                  </a:lnTo>
                  <a:lnTo>
                    <a:pt x="10053" y="432"/>
                  </a:lnTo>
                  <a:lnTo>
                    <a:pt x="9822" y="319"/>
                  </a:lnTo>
                  <a:lnTo>
                    <a:pt x="9595" y="217"/>
                  </a:lnTo>
                  <a:lnTo>
                    <a:pt x="9359" y="137"/>
                  </a:lnTo>
                  <a:lnTo>
                    <a:pt x="9123" y="69"/>
                  </a:lnTo>
                  <a:lnTo>
                    <a:pt x="8883" y="24"/>
                  </a:lnTo>
                  <a:lnTo>
                    <a:pt x="86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4124750" y="-9450825"/>
              <a:ext cx="159975" cy="562200"/>
            </a:xfrm>
            <a:custGeom>
              <a:avLst/>
              <a:gdLst/>
              <a:ahLst/>
              <a:cxnLst/>
              <a:rect l="l" t="t" r="r" b="b"/>
              <a:pathLst>
                <a:path w="6399" h="22488" extrusionOk="0">
                  <a:moveTo>
                    <a:pt x="6153" y="0"/>
                  </a:moveTo>
                  <a:lnTo>
                    <a:pt x="6073" y="11"/>
                  </a:lnTo>
                  <a:lnTo>
                    <a:pt x="5984" y="34"/>
                  </a:lnTo>
                  <a:lnTo>
                    <a:pt x="5766" y="91"/>
                  </a:lnTo>
                  <a:lnTo>
                    <a:pt x="5508" y="193"/>
                  </a:lnTo>
                  <a:lnTo>
                    <a:pt x="5214" y="306"/>
                  </a:lnTo>
                  <a:lnTo>
                    <a:pt x="4889" y="465"/>
                  </a:lnTo>
                  <a:lnTo>
                    <a:pt x="4537" y="635"/>
                  </a:lnTo>
                  <a:lnTo>
                    <a:pt x="4163" y="817"/>
                  </a:lnTo>
                  <a:lnTo>
                    <a:pt x="3384" y="1225"/>
                  </a:lnTo>
                  <a:lnTo>
                    <a:pt x="2578" y="1668"/>
                  </a:lnTo>
                  <a:lnTo>
                    <a:pt x="1083" y="2496"/>
                  </a:lnTo>
                  <a:lnTo>
                    <a:pt x="1114" y="3120"/>
                  </a:lnTo>
                  <a:lnTo>
                    <a:pt x="1140" y="3744"/>
                  </a:lnTo>
                  <a:lnTo>
                    <a:pt x="1163" y="4368"/>
                  </a:lnTo>
                  <a:lnTo>
                    <a:pt x="1180" y="4981"/>
                  </a:lnTo>
                  <a:lnTo>
                    <a:pt x="1198" y="5605"/>
                  </a:lnTo>
                  <a:lnTo>
                    <a:pt x="1212" y="6229"/>
                  </a:lnTo>
                  <a:lnTo>
                    <a:pt x="1221" y="6842"/>
                  </a:lnTo>
                  <a:lnTo>
                    <a:pt x="1225" y="7466"/>
                  </a:lnTo>
                  <a:lnTo>
                    <a:pt x="1225" y="8078"/>
                  </a:lnTo>
                  <a:lnTo>
                    <a:pt x="1225" y="8691"/>
                  </a:lnTo>
                  <a:lnTo>
                    <a:pt x="1216" y="9304"/>
                  </a:lnTo>
                  <a:lnTo>
                    <a:pt x="1207" y="9916"/>
                  </a:lnTo>
                  <a:lnTo>
                    <a:pt x="1194" y="10529"/>
                  </a:lnTo>
                  <a:lnTo>
                    <a:pt x="1176" y="11130"/>
                  </a:lnTo>
                  <a:lnTo>
                    <a:pt x="1154" y="11743"/>
                  </a:lnTo>
                  <a:lnTo>
                    <a:pt x="1127" y="12344"/>
                  </a:lnTo>
                  <a:lnTo>
                    <a:pt x="1096" y="12946"/>
                  </a:lnTo>
                  <a:lnTo>
                    <a:pt x="1065" y="13559"/>
                  </a:lnTo>
                  <a:lnTo>
                    <a:pt x="1025" y="14149"/>
                  </a:lnTo>
                  <a:lnTo>
                    <a:pt x="980" y="14750"/>
                  </a:lnTo>
                  <a:lnTo>
                    <a:pt x="936" y="15351"/>
                  </a:lnTo>
                  <a:lnTo>
                    <a:pt x="882" y="15941"/>
                  </a:lnTo>
                  <a:lnTo>
                    <a:pt x="824" y="16531"/>
                  </a:lnTo>
                  <a:lnTo>
                    <a:pt x="766" y="17121"/>
                  </a:lnTo>
                  <a:lnTo>
                    <a:pt x="700" y="17711"/>
                  </a:lnTo>
                  <a:lnTo>
                    <a:pt x="628" y="18301"/>
                  </a:lnTo>
                  <a:lnTo>
                    <a:pt x="557" y="18880"/>
                  </a:lnTo>
                  <a:lnTo>
                    <a:pt x="477" y="19470"/>
                  </a:lnTo>
                  <a:lnTo>
                    <a:pt x="392" y="20048"/>
                  </a:lnTo>
                  <a:lnTo>
                    <a:pt x="303" y="20627"/>
                  </a:lnTo>
                  <a:lnTo>
                    <a:pt x="210" y="21194"/>
                  </a:lnTo>
                  <a:lnTo>
                    <a:pt x="112" y="21773"/>
                  </a:lnTo>
                  <a:lnTo>
                    <a:pt x="90" y="21875"/>
                  </a:lnTo>
                  <a:lnTo>
                    <a:pt x="63" y="21955"/>
                  </a:lnTo>
                  <a:lnTo>
                    <a:pt x="32" y="22023"/>
                  </a:lnTo>
                  <a:lnTo>
                    <a:pt x="1" y="22068"/>
                  </a:lnTo>
                  <a:lnTo>
                    <a:pt x="72" y="22488"/>
                  </a:lnTo>
                  <a:lnTo>
                    <a:pt x="361" y="22079"/>
                  </a:lnTo>
                  <a:lnTo>
                    <a:pt x="642" y="21660"/>
                  </a:lnTo>
                  <a:lnTo>
                    <a:pt x="918" y="21217"/>
                  </a:lnTo>
                  <a:lnTo>
                    <a:pt x="1194" y="20763"/>
                  </a:lnTo>
                  <a:lnTo>
                    <a:pt x="1461" y="20298"/>
                  </a:lnTo>
                  <a:lnTo>
                    <a:pt x="1724" y="19810"/>
                  </a:lnTo>
                  <a:lnTo>
                    <a:pt x="1986" y="19311"/>
                  </a:lnTo>
                  <a:lnTo>
                    <a:pt x="2240" y="18789"/>
                  </a:lnTo>
                  <a:lnTo>
                    <a:pt x="2485" y="18256"/>
                  </a:lnTo>
                  <a:lnTo>
                    <a:pt x="2730" y="17700"/>
                  </a:lnTo>
                  <a:lnTo>
                    <a:pt x="2970" y="17133"/>
                  </a:lnTo>
                  <a:lnTo>
                    <a:pt x="3202" y="16543"/>
                  </a:lnTo>
                  <a:lnTo>
                    <a:pt x="3429" y="15941"/>
                  </a:lnTo>
                  <a:lnTo>
                    <a:pt x="3647" y="15329"/>
                  </a:lnTo>
                  <a:lnTo>
                    <a:pt x="3861" y="14682"/>
                  </a:lnTo>
                  <a:lnTo>
                    <a:pt x="4070" y="14035"/>
                  </a:lnTo>
                  <a:lnTo>
                    <a:pt x="4270" y="13354"/>
                  </a:lnTo>
                  <a:lnTo>
                    <a:pt x="4466" y="12662"/>
                  </a:lnTo>
                  <a:lnTo>
                    <a:pt x="4653" y="11947"/>
                  </a:lnTo>
                  <a:lnTo>
                    <a:pt x="4831" y="11221"/>
                  </a:lnTo>
                  <a:lnTo>
                    <a:pt x="5005" y="10472"/>
                  </a:lnTo>
                  <a:lnTo>
                    <a:pt x="5174" y="9701"/>
                  </a:lnTo>
                  <a:lnTo>
                    <a:pt x="5334" y="8918"/>
                  </a:lnTo>
                  <a:lnTo>
                    <a:pt x="5486" y="8112"/>
                  </a:lnTo>
                  <a:lnTo>
                    <a:pt x="5628" y="7284"/>
                  </a:lnTo>
                  <a:lnTo>
                    <a:pt x="5762" y="6433"/>
                  </a:lnTo>
                  <a:lnTo>
                    <a:pt x="5891" y="5571"/>
                  </a:lnTo>
                  <a:lnTo>
                    <a:pt x="6011" y="4686"/>
                  </a:lnTo>
                  <a:lnTo>
                    <a:pt x="6122" y="3778"/>
                  </a:lnTo>
                  <a:lnTo>
                    <a:pt x="6220" y="2848"/>
                  </a:lnTo>
                  <a:lnTo>
                    <a:pt x="6314" y="1906"/>
                  </a:lnTo>
                  <a:lnTo>
                    <a:pt x="6398" y="930"/>
                  </a:lnTo>
                  <a:lnTo>
                    <a:pt x="6309" y="726"/>
                  </a:lnTo>
                  <a:lnTo>
                    <a:pt x="6229" y="511"/>
                  </a:lnTo>
                  <a:lnTo>
                    <a:pt x="6216" y="477"/>
                  </a:lnTo>
                  <a:lnTo>
                    <a:pt x="6207" y="443"/>
                  </a:lnTo>
                  <a:lnTo>
                    <a:pt x="6194" y="363"/>
                  </a:lnTo>
                  <a:lnTo>
                    <a:pt x="6194" y="284"/>
                  </a:lnTo>
                  <a:lnTo>
                    <a:pt x="6198" y="216"/>
                  </a:lnTo>
                  <a:lnTo>
                    <a:pt x="6211" y="148"/>
                  </a:lnTo>
                  <a:lnTo>
                    <a:pt x="6229" y="91"/>
                  </a:lnTo>
                  <a:lnTo>
                    <a:pt x="6251" y="45"/>
                  </a:lnTo>
                  <a:lnTo>
                    <a:pt x="6274" y="11"/>
                  </a:lnTo>
                  <a:lnTo>
                    <a:pt x="622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4209575" y="-968250"/>
              <a:ext cx="244325" cy="387475"/>
            </a:xfrm>
            <a:custGeom>
              <a:avLst/>
              <a:gdLst/>
              <a:ahLst/>
              <a:cxnLst/>
              <a:rect l="l" t="t" r="r" b="b"/>
              <a:pathLst>
                <a:path w="9773" h="15499" extrusionOk="0">
                  <a:moveTo>
                    <a:pt x="2743" y="0"/>
                  </a:moveTo>
                  <a:lnTo>
                    <a:pt x="2600" y="817"/>
                  </a:lnTo>
                  <a:lnTo>
                    <a:pt x="2449" y="1623"/>
                  </a:lnTo>
                  <a:lnTo>
                    <a:pt x="2297" y="2440"/>
                  </a:lnTo>
                  <a:lnTo>
                    <a:pt x="2142" y="3234"/>
                  </a:lnTo>
                  <a:lnTo>
                    <a:pt x="1981" y="4028"/>
                  </a:lnTo>
                  <a:lnTo>
                    <a:pt x="1817" y="4822"/>
                  </a:lnTo>
                  <a:lnTo>
                    <a:pt x="1652" y="5605"/>
                  </a:lnTo>
                  <a:lnTo>
                    <a:pt x="1478" y="6388"/>
                  </a:lnTo>
                  <a:lnTo>
                    <a:pt x="1305" y="7160"/>
                  </a:lnTo>
                  <a:lnTo>
                    <a:pt x="1131" y="7920"/>
                  </a:lnTo>
                  <a:lnTo>
                    <a:pt x="948" y="8680"/>
                  </a:lnTo>
                  <a:lnTo>
                    <a:pt x="766" y="9429"/>
                  </a:lnTo>
                  <a:lnTo>
                    <a:pt x="579" y="10166"/>
                  </a:lnTo>
                  <a:lnTo>
                    <a:pt x="387" y="10904"/>
                  </a:lnTo>
                  <a:lnTo>
                    <a:pt x="196" y="11630"/>
                  </a:lnTo>
                  <a:lnTo>
                    <a:pt x="0" y="12345"/>
                  </a:lnTo>
                  <a:lnTo>
                    <a:pt x="294" y="12209"/>
                  </a:lnTo>
                  <a:lnTo>
                    <a:pt x="597" y="12107"/>
                  </a:lnTo>
                  <a:lnTo>
                    <a:pt x="895" y="12027"/>
                  </a:lnTo>
                  <a:lnTo>
                    <a:pt x="1046" y="12004"/>
                  </a:lnTo>
                  <a:lnTo>
                    <a:pt x="1198" y="11982"/>
                  </a:lnTo>
                  <a:lnTo>
                    <a:pt x="1354" y="11970"/>
                  </a:lnTo>
                  <a:lnTo>
                    <a:pt x="1505" y="11959"/>
                  </a:lnTo>
                  <a:lnTo>
                    <a:pt x="1812" y="11959"/>
                  </a:lnTo>
                  <a:lnTo>
                    <a:pt x="1968" y="11982"/>
                  </a:lnTo>
                  <a:lnTo>
                    <a:pt x="2124" y="12004"/>
                  </a:lnTo>
                  <a:lnTo>
                    <a:pt x="2280" y="12027"/>
                  </a:lnTo>
                  <a:lnTo>
                    <a:pt x="2435" y="12072"/>
                  </a:lnTo>
                  <a:lnTo>
                    <a:pt x="2689" y="12152"/>
                  </a:lnTo>
                  <a:lnTo>
                    <a:pt x="2943" y="12243"/>
                  </a:lnTo>
                  <a:lnTo>
                    <a:pt x="3197" y="12367"/>
                  </a:lnTo>
                  <a:lnTo>
                    <a:pt x="3446" y="12504"/>
                  </a:lnTo>
                  <a:lnTo>
                    <a:pt x="3691" y="12662"/>
                  </a:lnTo>
                  <a:lnTo>
                    <a:pt x="3936" y="12833"/>
                  </a:lnTo>
                  <a:lnTo>
                    <a:pt x="4176" y="13026"/>
                  </a:lnTo>
                  <a:lnTo>
                    <a:pt x="4417" y="13230"/>
                  </a:lnTo>
                  <a:lnTo>
                    <a:pt x="4653" y="13457"/>
                  </a:lnTo>
                  <a:lnTo>
                    <a:pt x="4884" y="13706"/>
                  </a:lnTo>
                  <a:lnTo>
                    <a:pt x="5116" y="13967"/>
                  </a:lnTo>
                  <a:lnTo>
                    <a:pt x="5343" y="14240"/>
                  </a:lnTo>
                  <a:lnTo>
                    <a:pt x="5570" y="14535"/>
                  </a:lnTo>
                  <a:lnTo>
                    <a:pt x="5788" y="14841"/>
                  </a:lnTo>
                  <a:lnTo>
                    <a:pt x="6011" y="15159"/>
                  </a:lnTo>
                  <a:lnTo>
                    <a:pt x="6224" y="15499"/>
                  </a:lnTo>
                  <a:lnTo>
                    <a:pt x="6478" y="14727"/>
                  </a:lnTo>
                  <a:lnTo>
                    <a:pt x="6727" y="13945"/>
                  </a:lnTo>
                  <a:lnTo>
                    <a:pt x="6968" y="13139"/>
                  </a:lnTo>
                  <a:lnTo>
                    <a:pt x="7208" y="12311"/>
                  </a:lnTo>
                  <a:lnTo>
                    <a:pt x="7449" y="11482"/>
                  </a:lnTo>
                  <a:lnTo>
                    <a:pt x="7680" y="10620"/>
                  </a:lnTo>
                  <a:lnTo>
                    <a:pt x="7907" y="9747"/>
                  </a:lnTo>
                  <a:lnTo>
                    <a:pt x="8130" y="8862"/>
                  </a:lnTo>
                  <a:lnTo>
                    <a:pt x="8352" y="7965"/>
                  </a:lnTo>
                  <a:lnTo>
                    <a:pt x="8566" y="7046"/>
                  </a:lnTo>
                  <a:lnTo>
                    <a:pt x="8780" y="6116"/>
                  </a:lnTo>
                  <a:lnTo>
                    <a:pt x="8985" y="5174"/>
                  </a:lnTo>
                  <a:lnTo>
                    <a:pt x="9189" y="4210"/>
                  </a:lnTo>
                  <a:lnTo>
                    <a:pt x="9385" y="3245"/>
                  </a:lnTo>
                  <a:lnTo>
                    <a:pt x="9581" y="2258"/>
                  </a:lnTo>
                  <a:lnTo>
                    <a:pt x="9773" y="1260"/>
                  </a:lnTo>
                  <a:lnTo>
                    <a:pt x="9332" y="1237"/>
                  </a:lnTo>
                  <a:lnTo>
                    <a:pt x="8891" y="1203"/>
                  </a:lnTo>
                  <a:lnTo>
                    <a:pt x="8450" y="1169"/>
                  </a:lnTo>
                  <a:lnTo>
                    <a:pt x="8014" y="1112"/>
                  </a:lnTo>
                  <a:lnTo>
                    <a:pt x="7573" y="1055"/>
                  </a:lnTo>
                  <a:lnTo>
                    <a:pt x="7132" y="987"/>
                  </a:lnTo>
                  <a:lnTo>
                    <a:pt x="6692" y="908"/>
                  </a:lnTo>
                  <a:lnTo>
                    <a:pt x="6255" y="829"/>
                  </a:lnTo>
                  <a:lnTo>
                    <a:pt x="5374" y="647"/>
                  </a:lnTo>
                  <a:lnTo>
                    <a:pt x="4497" y="443"/>
                  </a:lnTo>
                  <a:lnTo>
                    <a:pt x="3620" y="227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4169725" y="-2836100"/>
              <a:ext cx="320450" cy="356000"/>
            </a:xfrm>
            <a:custGeom>
              <a:avLst/>
              <a:gdLst/>
              <a:ahLst/>
              <a:cxnLst/>
              <a:rect l="l" t="t" r="r" b="b"/>
              <a:pathLst>
                <a:path w="12818" h="14240" extrusionOk="0">
                  <a:moveTo>
                    <a:pt x="9109" y="1"/>
                  </a:moveTo>
                  <a:lnTo>
                    <a:pt x="7983" y="591"/>
                  </a:lnTo>
                  <a:lnTo>
                    <a:pt x="6852" y="1158"/>
                  </a:lnTo>
                  <a:lnTo>
                    <a:pt x="5717" y="1714"/>
                  </a:lnTo>
                  <a:lnTo>
                    <a:pt x="4582" y="2247"/>
                  </a:lnTo>
                  <a:lnTo>
                    <a:pt x="3437" y="2769"/>
                  </a:lnTo>
                  <a:lnTo>
                    <a:pt x="2298" y="3268"/>
                  </a:lnTo>
                  <a:lnTo>
                    <a:pt x="1149" y="3745"/>
                  </a:lnTo>
                  <a:lnTo>
                    <a:pt x="0" y="4199"/>
                  </a:lnTo>
                  <a:lnTo>
                    <a:pt x="263" y="4766"/>
                  </a:lnTo>
                  <a:lnTo>
                    <a:pt x="521" y="5333"/>
                  </a:lnTo>
                  <a:lnTo>
                    <a:pt x="775" y="5923"/>
                  </a:lnTo>
                  <a:lnTo>
                    <a:pt x="1020" y="6513"/>
                  </a:lnTo>
                  <a:lnTo>
                    <a:pt x="1265" y="7115"/>
                  </a:lnTo>
                  <a:lnTo>
                    <a:pt x="1496" y="7716"/>
                  </a:lnTo>
                  <a:lnTo>
                    <a:pt x="1728" y="8329"/>
                  </a:lnTo>
                  <a:lnTo>
                    <a:pt x="1955" y="8953"/>
                  </a:lnTo>
                  <a:lnTo>
                    <a:pt x="2173" y="9588"/>
                  </a:lnTo>
                  <a:lnTo>
                    <a:pt x="2387" y="10235"/>
                  </a:lnTo>
                  <a:lnTo>
                    <a:pt x="2596" y="10881"/>
                  </a:lnTo>
                  <a:lnTo>
                    <a:pt x="2801" y="11540"/>
                  </a:lnTo>
                  <a:lnTo>
                    <a:pt x="3001" y="12198"/>
                  </a:lnTo>
                  <a:lnTo>
                    <a:pt x="3192" y="12867"/>
                  </a:lnTo>
                  <a:lnTo>
                    <a:pt x="3384" y="13548"/>
                  </a:lnTo>
                  <a:lnTo>
                    <a:pt x="3566" y="14240"/>
                  </a:lnTo>
                  <a:lnTo>
                    <a:pt x="3847" y="14115"/>
                  </a:lnTo>
                  <a:lnTo>
                    <a:pt x="4132" y="14002"/>
                  </a:lnTo>
                  <a:lnTo>
                    <a:pt x="4417" y="13888"/>
                  </a:lnTo>
                  <a:lnTo>
                    <a:pt x="4702" y="13797"/>
                  </a:lnTo>
                  <a:lnTo>
                    <a:pt x="4987" y="13718"/>
                  </a:lnTo>
                  <a:lnTo>
                    <a:pt x="5276" y="13639"/>
                  </a:lnTo>
                  <a:lnTo>
                    <a:pt x="5565" y="13570"/>
                  </a:lnTo>
                  <a:lnTo>
                    <a:pt x="5855" y="13514"/>
                  </a:lnTo>
                  <a:lnTo>
                    <a:pt x="6144" y="13468"/>
                  </a:lnTo>
                  <a:lnTo>
                    <a:pt x="6434" y="13434"/>
                  </a:lnTo>
                  <a:lnTo>
                    <a:pt x="6723" y="13400"/>
                  </a:lnTo>
                  <a:lnTo>
                    <a:pt x="7017" y="13378"/>
                  </a:lnTo>
                  <a:lnTo>
                    <a:pt x="7306" y="13355"/>
                  </a:lnTo>
                  <a:lnTo>
                    <a:pt x="7600" y="13344"/>
                  </a:lnTo>
                  <a:lnTo>
                    <a:pt x="8183" y="13344"/>
                  </a:lnTo>
                  <a:lnTo>
                    <a:pt x="8767" y="13378"/>
                  </a:lnTo>
                  <a:lnTo>
                    <a:pt x="9350" y="13423"/>
                  </a:lnTo>
                  <a:lnTo>
                    <a:pt x="9933" y="13491"/>
                  </a:lnTo>
                  <a:lnTo>
                    <a:pt x="10516" y="13582"/>
                  </a:lnTo>
                  <a:lnTo>
                    <a:pt x="11095" y="13684"/>
                  </a:lnTo>
                  <a:lnTo>
                    <a:pt x="11674" y="13797"/>
                  </a:lnTo>
                  <a:lnTo>
                    <a:pt x="12248" y="13922"/>
                  </a:lnTo>
                  <a:lnTo>
                    <a:pt x="12818" y="14058"/>
                  </a:lnTo>
                  <a:lnTo>
                    <a:pt x="12653" y="13083"/>
                  </a:lnTo>
                  <a:lnTo>
                    <a:pt x="12475" y="12118"/>
                  </a:lnTo>
                  <a:lnTo>
                    <a:pt x="12293" y="11165"/>
                  </a:lnTo>
                  <a:lnTo>
                    <a:pt x="12106" y="10235"/>
                  </a:lnTo>
                  <a:lnTo>
                    <a:pt x="11905" y="9304"/>
                  </a:lnTo>
                  <a:lnTo>
                    <a:pt x="11700" y="8397"/>
                  </a:lnTo>
                  <a:lnTo>
                    <a:pt x="11482" y="7500"/>
                  </a:lnTo>
                  <a:lnTo>
                    <a:pt x="11260" y="6615"/>
                  </a:lnTo>
                  <a:lnTo>
                    <a:pt x="11028" y="5753"/>
                  </a:lnTo>
                  <a:lnTo>
                    <a:pt x="10912" y="5333"/>
                  </a:lnTo>
                  <a:lnTo>
                    <a:pt x="10788" y="4913"/>
                  </a:lnTo>
                  <a:lnTo>
                    <a:pt x="10668" y="4494"/>
                  </a:lnTo>
                  <a:lnTo>
                    <a:pt x="10543" y="4074"/>
                  </a:lnTo>
                  <a:lnTo>
                    <a:pt x="10414" y="3665"/>
                  </a:lnTo>
                  <a:lnTo>
                    <a:pt x="10285" y="3268"/>
                  </a:lnTo>
                  <a:lnTo>
                    <a:pt x="10151" y="2871"/>
                  </a:lnTo>
                  <a:lnTo>
                    <a:pt x="10018" y="2474"/>
                  </a:lnTo>
                  <a:lnTo>
                    <a:pt x="9880" y="2077"/>
                  </a:lnTo>
                  <a:lnTo>
                    <a:pt x="9742" y="1691"/>
                  </a:lnTo>
                  <a:lnTo>
                    <a:pt x="9604" y="1317"/>
                  </a:lnTo>
                  <a:lnTo>
                    <a:pt x="9457" y="942"/>
                  </a:lnTo>
                  <a:lnTo>
                    <a:pt x="9314" y="568"/>
                  </a:lnTo>
                  <a:lnTo>
                    <a:pt x="9163" y="205"/>
                  </a:lnTo>
                  <a:lnTo>
                    <a:pt x="9149" y="159"/>
                  </a:lnTo>
                  <a:lnTo>
                    <a:pt x="9136" y="114"/>
                  </a:lnTo>
                  <a:lnTo>
                    <a:pt x="9127" y="57"/>
                  </a:lnTo>
                  <a:lnTo>
                    <a:pt x="910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4242500" y="-6565825"/>
              <a:ext cx="206850" cy="483075"/>
            </a:xfrm>
            <a:custGeom>
              <a:avLst/>
              <a:gdLst/>
              <a:ahLst/>
              <a:cxnLst/>
              <a:rect l="l" t="t" r="r" b="b"/>
              <a:pathLst>
                <a:path w="8274" h="19323" extrusionOk="0">
                  <a:moveTo>
                    <a:pt x="4288" y="1"/>
                  </a:moveTo>
                  <a:lnTo>
                    <a:pt x="4030" y="318"/>
                  </a:lnTo>
                  <a:lnTo>
                    <a:pt x="3772" y="636"/>
                  </a:lnTo>
                  <a:lnTo>
                    <a:pt x="3514" y="931"/>
                  </a:lnTo>
                  <a:lnTo>
                    <a:pt x="3251" y="1237"/>
                  </a:lnTo>
                  <a:lnTo>
                    <a:pt x="2984" y="1521"/>
                  </a:lnTo>
                  <a:lnTo>
                    <a:pt x="2721" y="1805"/>
                  </a:lnTo>
                  <a:lnTo>
                    <a:pt x="2454" y="2088"/>
                  </a:lnTo>
                  <a:lnTo>
                    <a:pt x="2187" y="2361"/>
                  </a:lnTo>
                  <a:lnTo>
                    <a:pt x="1915" y="2621"/>
                  </a:lnTo>
                  <a:lnTo>
                    <a:pt x="1648" y="2871"/>
                  </a:lnTo>
                  <a:lnTo>
                    <a:pt x="1377" y="3121"/>
                  </a:lnTo>
                  <a:lnTo>
                    <a:pt x="1101" y="3359"/>
                  </a:lnTo>
                  <a:lnTo>
                    <a:pt x="829" y="3586"/>
                  </a:lnTo>
                  <a:lnTo>
                    <a:pt x="553" y="3801"/>
                  </a:lnTo>
                  <a:lnTo>
                    <a:pt x="277" y="4017"/>
                  </a:lnTo>
                  <a:lnTo>
                    <a:pt x="1" y="4221"/>
                  </a:lnTo>
                  <a:lnTo>
                    <a:pt x="259" y="5095"/>
                  </a:lnTo>
                  <a:lnTo>
                    <a:pt x="517" y="5980"/>
                  </a:lnTo>
                  <a:lnTo>
                    <a:pt x="767" y="6876"/>
                  </a:lnTo>
                  <a:lnTo>
                    <a:pt x="1016" y="7784"/>
                  </a:lnTo>
                  <a:lnTo>
                    <a:pt x="1261" y="8692"/>
                  </a:lnTo>
                  <a:lnTo>
                    <a:pt x="1501" y="9611"/>
                  </a:lnTo>
                  <a:lnTo>
                    <a:pt x="1737" y="10541"/>
                  </a:lnTo>
                  <a:lnTo>
                    <a:pt x="1973" y="11483"/>
                  </a:lnTo>
                  <a:lnTo>
                    <a:pt x="2200" y="12436"/>
                  </a:lnTo>
                  <a:lnTo>
                    <a:pt x="2423" y="13389"/>
                  </a:lnTo>
                  <a:lnTo>
                    <a:pt x="2646" y="14353"/>
                  </a:lnTo>
                  <a:lnTo>
                    <a:pt x="2864" y="15329"/>
                  </a:lnTo>
                  <a:lnTo>
                    <a:pt x="3073" y="16316"/>
                  </a:lnTo>
                  <a:lnTo>
                    <a:pt x="3282" y="17315"/>
                  </a:lnTo>
                  <a:lnTo>
                    <a:pt x="3487" y="18313"/>
                  </a:lnTo>
                  <a:lnTo>
                    <a:pt x="3692" y="19323"/>
                  </a:lnTo>
                  <a:lnTo>
                    <a:pt x="4288" y="18790"/>
                  </a:lnTo>
                  <a:lnTo>
                    <a:pt x="4881" y="18234"/>
                  </a:lnTo>
                  <a:lnTo>
                    <a:pt x="5464" y="17678"/>
                  </a:lnTo>
                  <a:lnTo>
                    <a:pt x="6038" y="17099"/>
                  </a:lnTo>
                  <a:lnTo>
                    <a:pt x="6608" y="16509"/>
                  </a:lnTo>
                  <a:lnTo>
                    <a:pt x="7169" y="15908"/>
                  </a:lnTo>
                  <a:lnTo>
                    <a:pt x="7725" y="15295"/>
                  </a:lnTo>
                  <a:lnTo>
                    <a:pt x="8273" y="14660"/>
                  </a:lnTo>
                  <a:lnTo>
                    <a:pt x="7249" y="11052"/>
                  </a:lnTo>
                  <a:lnTo>
                    <a:pt x="6742" y="9236"/>
                  </a:lnTo>
                  <a:lnTo>
                    <a:pt x="6238" y="7410"/>
                  </a:lnTo>
                  <a:lnTo>
                    <a:pt x="5740" y="5583"/>
                  </a:lnTo>
                  <a:lnTo>
                    <a:pt x="5246" y="3733"/>
                  </a:lnTo>
                  <a:lnTo>
                    <a:pt x="5005" y="2803"/>
                  </a:lnTo>
                  <a:lnTo>
                    <a:pt x="4765" y="1873"/>
                  </a:lnTo>
                  <a:lnTo>
                    <a:pt x="4524" y="942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4307400" y="-3582675"/>
              <a:ext cx="93525" cy="255875"/>
            </a:xfrm>
            <a:custGeom>
              <a:avLst/>
              <a:gdLst/>
              <a:ahLst/>
              <a:cxnLst/>
              <a:rect l="l" t="t" r="r" b="b"/>
              <a:pathLst>
                <a:path w="3741" h="10235" extrusionOk="0">
                  <a:moveTo>
                    <a:pt x="1612" y="2701"/>
                  </a:moveTo>
                  <a:lnTo>
                    <a:pt x="1626" y="2792"/>
                  </a:lnTo>
                  <a:lnTo>
                    <a:pt x="1639" y="2894"/>
                  </a:lnTo>
                  <a:lnTo>
                    <a:pt x="1661" y="2974"/>
                  </a:lnTo>
                  <a:lnTo>
                    <a:pt x="1683" y="3053"/>
                  </a:lnTo>
                  <a:lnTo>
                    <a:pt x="1715" y="3121"/>
                  </a:lnTo>
                  <a:lnTo>
                    <a:pt x="1746" y="3189"/>
                  </a:lnTo>
                  <a:lnTo>
                    <a:pt x="1786" y="3234"/>
                  </a:lnTo>
                  <a:lnTo>
                    <a:pt x="1830" y="3269"/>
                  </a:lnTo>
                  <a:lnTo>
                    <a:pt x="2071" y="3416"/>
                  </a:lnTo>
                  <a:lnTo>
                    <a:pt x="2316" y="3552"/>
                  </a:lnTo>
                  <a:lnTo>
                    <a:pt x="2556" y="3677"/>
                  </a:lnTo>
                  <a:lnTo>
                    <a:pt x="2805" y="3790"/>
                  </a:lnTo>
                  <a:lnTo>
                    <a:pt x="2832" y="4040"/>
                  </a:lnTo>
                  <a:lnTo>
                    <a:pt x="2850" y="4290"/>
                  </a:lnTo>
                  <a:lnTo>
                    <a:pt x="2859" y="4539"/>
                  </a:lnTo>
                  <a:lnTo>
                    <a:pt x="2863" y="4789"/>
                  </a:lnTo>
                  <a:lnTo>
                    <a:pt x="2854" y="5027"/>
                  </a:lnTo>
                  <a:lnTo>
                    <a:pt x="2841" y="5265"/>
                  </a:lnTo>
                  <a:lnTo>
                    <a:pt x="2819" y="5504"/>
                  </a:lnTo>
                  <a:lnTo>
                    <a:pt x="2792" y="5719"/>
                  </a:lnTo>
                  <a:lnTo>
                    <a:pt x="2756" y="5935"/>
                  </a:lnTo>
                  <a:lnTo>
                    <a:pt x="2716" y="6150"/>
                  </a:lnTo>
                  <a:lnTo>
                    <a:pt x="2672" y="6343"/>
                  </a:lnTo>
                  <a:lnTo>
                    <a:pt x="2618" y="6536"/>
                  </a:lnTo>
                  <a:lnTo>
                    <a:pt x="2565" y="6706"/>
                  </a:lnTo>
                  <a:lnTo>
                    <a:pt x="2503" y="6865"/>
                  </a:lnTo>
                  <a:lnTo>
                    <a:pt x="2440" y="7013"/>
                  </a:lnTo>
                  <a:lnTo>
                    <a:pt x="2369" y="7149"/>
                  </a:lnTo>
                  <a:lnTo>
                    <a:pt x="2298" y="7262"/>
                  </a:lnTo>
                  <a:lnTo>
                    <a:pt x="2227" y="7364"/>
                  </a:lnTo>
                  <a:lnTo>
                    <a:pt x="2151" y="7444"/>
                  </a:lnTo>
                  <a:lnTo>
                    <a:pt x="2071" y="7512"/>
                  </a:lnTo>
                  <a:lnTo>
                    <a:pt x="1991" y="7546"/>
                  </a:lnTo>
                  <a:lnTo>
                    <a:pt x="1911" y="7569"/>
                  </a:lnTo>
                  <a:lnTo>
                    <a:pt x="1830" y="7569"/>
                  </a:lnTo>
                  <a:lnTo>
                    <a:pt x="1750" y="7546"/>
                  </a:lnTo>
                  <a:lnTo>
                    <a:pt x="1666" y="7489"/>
                  </a:lnTo>
                  <a:lnTo>
                    <a:pt x="1586" y="7410"/>
                  </a:lnTo>
                  <a:lnTo>
                    <a:pt x="1505" y="7319"/>
                  </a:lnTo>
                  <a:lnTo>
                    <a:pt x="1430" y="7183"/>
                  </a:lnTo>
                  <a:lnTo>
                    <a:pt x="1354" y="7024"/>
                  </a:lnTo>
                  <a:lnTo>
                    <a:pt x="1278" y="6843"/>
                  </a:lnTo>
                  <a:lnTo>
                    <a:pt x="1207" y="6627"/>
                  </a:lnTo>
                  <a:lnTo>
                    <a:pt x="1140" y="6377"/>
                  </a:lnTo>
                  <a:lnTo>
                    <a:pt x="1082" y="6128"/>
                  </a:lnTo>
                  <a:lnTo>
                    <a:pt x="1038" y="5878"/>
                  </a:lnTo>
                  <a:lnTo>
                    <a:pt x="1002" y="5628"/>
                  </a:lnTo>
                  <a:lnTo>
                    <a:pt x="976" y="5379"/>
                  </a:lnTo>
                  <a:lnTo>
                    <a:pt x="962" y="5129"/>
                  </a:lnTo>
                  <a:lnTo>
                    <a:pt x="958" y="4891"/>
                  </a:lnTo>
                  <a:lnTo>
                    <a:pt x="962" y="4641"/>
                  </a:lnTo>
                  <a:lnTo>
                    <a:pt x="976" y="4403"/>
                  </a:lnTo>
                  <a:lnTo>
                    <a:pt x="998" y="4176"/>
                  </a:lnTo>
                  <a:lnTo>
                    <a:pt x="1033" y="3949"/>
                  </a:lnTo>
                  <a:lnTo>
                    <a:pt x="1074" y="3745"/>
                  </a:lnTo>
                  <a:lnTo>
                    <a:pt x="1127" y="3541"/>
                  </a:lnTo>
                  <a:lnTo>
                    <a:pt x="1189" y="3348"/>
                  </a:lnTo>
                  <a:lnTo>
                    <a:pt x="1261" y="3178"/>
                  </a:lnTo>
                  <a:lnTo>
                    <a:pt x="1341" y="3019"/>
                  </a:lnTo>
                  <a:lnTo>
                    <a:pt x="1430" y="2871"/>
                  </a:lnTo>
                  <a:lnTo>
                    <a:pt x="1479" y="2803"/>
                  </a:lnTo>
                  <a:lnTo>
                    <a:pt x="1523" y="2769"/>
                  </a:lnTo>
                  <a:lnTo>
                    <a:pt x="1612" y="2701"/>
                  </a:lnTo>
                  <a:close/>
                  <a:moveTo>
                    <a:pt x="1875" y="1"/>
                  </a:moveTo>
                  <a:lnTo>
                    <a:pt x="1741" y="24"/>
                  </a:lnTo>
                  <a:lnTo>
                    <a:pt x="1608" y="58"/>
                  </a:lnTo>
                  <a:lnTo>
                    <a:pt x="1479" y="126"/>
                  </a:lnTo>
                  <a:lnTo>
                    <a:pt x="1350" y="216"/>
                  </a:lnTo>
                  <a:lnTo>
                    <a:pt x="1234" y="319"/>
                  </a:lnTo>
                  <a:lnTo>
                    <a:pt x="1123" y="432"/>
                  </a:lnTo>
                  <a:lnTo>
                    <a:pt x="1011" y="568"/>
                  </a:lnTo>
                  <a:lnTo>
                    <a:pt x="904" y="716"/>
                  </a:lnTo>
                  <a:lnTo>
                    <a:pt x="802" y="875"/>
                  </a:lnTo>
                  <a:lnTo>
                    <a:pt x="708" y="1056"/>
                  </a:lnTo>
                  <a:lnTo>
                    <a:pt x="615" y="1249"/>
                  </a:lnTo>
                  <a:lnTo>
                    <a:pt x="530" y="1453"/>
                  </a:lnTo>
                  <a:lnTo>
                    <a:pt x="455" y="1669"/>
                  </a:lnTo>
                  <a:lnTo>
                    <a:pt x="383" y="1896"/>
                  </a:lnTo>
                  <a:lnTo>
                    <a:pt x="317" y="2123"/>
                  </a:lnTo>
                  <a:lnTo>
                    <a:pt x="259" y="2361"/>
                  </a:lnTo>
                  <a:lnTo>
                    <a:pt x="205" y="2599"/>
                  </a:lnTo>
                  <a:lnTo>
                    <a:pt x="161" y="2849"/>
                  </a:lnTo>
                  <a:lnTo>
                    <a:pt x="121" y="3098"/>
                  </a:lnTo>
                  <a:lnTo>
                    <a:pt x="85" y="3359"/>
                  </a:lnTo>
                  <a:lnTo>
                    <a:pt x="58" y="3620"/>
                  </a:lnTo>
                  <a:lnTo>
                    <a:pt x="36" y="3881"/>
                  </a:lnTo>
                  <a:lnTo>
                    <a:pt x="18" y="4142"/>
                  </a:lnTo>
                  <a:lnTo>
                    <a:pt x="5" y="4414"/>
                  </a:lnTo>
                  <a:lnTo>
                    <a:pt x="1" y="4687"/>
                  </a:lnTo>
                  <a:lnTo>
                    <a:pt x="1" y="4948"/>
                  </a:lnTo>
                  <a:lnTo>
                    <a:pt x="5" y="5220"/>
                  </a:lnTo>
                  <a:lnTo>
                    <a:pt x="14" y="5492"/>
                  </a:lnTo>
                  <a:lnTo>
                    <a:pt x="32" y="5765"/>
                  </a:lnTo>
                  <a:lnTo>
                    <a:pt x="54" y="6026"/>
                  </a:lnTo>
                  <a:lnTo>
                    <a:pt x="76" y="6287"/>
                  </a:lnTo>
                  <a:lnTo>
                    <a:pt x="107" y="6548"/>
                  </a:lnTo>
                  <a:lnTo>
                    <a:pt x="143" y="6808"/>
                  </a:lnTo>
                  <a:lnTo>
                    <a:pt x="183" y="7058"/>
                  </a:lnTo>
                  <a:lnTo>
                    <a:pt x="228" y="7308"/>
                  </a:lnTo>
                  <a:lnTo>
                    <a:pt x="281" y="7557"/>
                  </a:lnTo>
                  <a:lnTo>
                    <a:pt x="334" y="7796"/>
                  </a:lnTo>
                  <a:lnTo>
                    <a:pt x="392" y="8023"/>
                  </a:lnTo>
                  <a:lnTo>
                    <a:pt x="455" y="8238"/>
                  </a:lnTo>
                  <a:lnTo>
                    <a:pt x="521" y="8454"/>
                  </a:lnTo>
                  <a:lnTo>
                    <a:pt x="593" y="8669"/>
                  </a:lnTo>
                  <a:lnTo>
                    <a:pt x="668" y="8862"/>
                  </a:lnTo>
                  <a:lnTo>
                    <a:pt x="749" y="9055"/>
                  </a:lnTo>
                  <a:lnTo>
                    <a:pt x="829" y="9225"/>
                  </a:lnTo>
                  <a:lnTo>
                    <a:pt x="922" y="9407"/>
                  </a:lnTo>
                  <a:lnTo>
                    <a:pt x="1016" y="9566"/>
                  </a:lnTo>
                  <a:lnTo>
                    <a:pt x="1109" y="9702"/>
                  </a:lnTo>
                  <a:lnTo>
                    <a:pt x="1203" y="9827"/>
                  </a:lnTo>
                  <a:lnTo>
                    <a:pt x="1301" y="9940"/>
                  </a:lnTo>
                  <a:lnTo>
                    <a:pt x="1399" y="10031"/>
                  </a:lnTo>
                  <a:lnTo>
                    <a:pt x="1496" y="10099"/>
                  </a:lnTo>
                  <a:lnTo>
                    <a:pt x="1594" y="10156"/>
                  </a:lnTo>
                  <a:lnTo>
                    <a:pt x="1692" y="10201"/>
                  </a:lnTo>
                  <a:lnTo>
                    <a:pt x="1795" y="10224"/>
                  </a:lnTo>
                  <a:lnTo>
                    <a:pt x="1893" y="10235"/>
                  </a:lnTo>
                  <a:lnTo>
                    <a:pt x="1991" y="10235"/>
                  </a:lnTo>
                  <a:lnTo>
                    <a:pt x="2089" y="10212"/>
                  </a:lnTo>
                  <a:lnTo>
                    <a:pt x="2187" y="10167"/>
                  </a:lnTo>
                  <a:lnTo>
                    <a:pt x="2280" y="10122"/>
                  </a:lnTo>
                  <a:lnTo>
                    <a:pt x="2374" y="10053"/>
                  </a:lnTo>
                  <a:lnTo>
                    <a:pt x="2467" y="9974"/>
                  </a:lnTo>
                  <a:lnTo>
                    <a:pt x="2561" y="9883"/>
                  </a:lnTo>
                  <a:lnTo>
                    <a:pt x="2650" y="9770"/>
                  </a:lnTo>
                  <a:lnTo>
                    <a:pt x="2739" y="9645"/>
                  </a:lnTo>
                  <a:lnTo>
                    <a:pt x="2823" y="9509"/>
                  </a:lnTo>
                  <a:lnTo>
                    <a:pt x="2908" y="9361"/>
                  </a:lnTo>
                  <a:lnTo>
                    <a:pt x="2988" y="9202"/>
                  </a:lnTo>
                  <a:lnTo>
                    <a:pt x="3064" y="9021"/>
                  </a:lnTo>
                  <a:lnTo>
                    <a:pt x="3139" y="8839"/>
                  </a:lnTo>
                  <a:lnTo>
                    <a:pt x="3211" y="8635"/>
                  </a:lnTo>
                  <a:lnTo>
                    <a:pt x="3277" y="8431"/>
                  </a:lnTo>
                  <a:lnTo>
                    <a:pt x="3340" y="8204"/>
                  </a:lnTo>
                  <a:lnTo>
                    <a:pt x="3402" y="7966"/>
                  </a:lnTo>
                  <a:lnTo>
                    <a:pt x="3460" y="7716"/>
                  </a:lnTo>
                  <a:lnTo>
                    <a:pt x="3509" y="7467"/>
                  </a:lnTo>
                  <a:lnTo>
                    <a:pt x="3558" y="7194"/>
                  </a:lnTo>
                  <a:lnTo>
                    <a:pt x="3589" y="6990"/>
                  </a:lnTo>
                  <a:lnTo>
                    <a:pt x="3620" y="6797"/>
                  </a:lnTo>
                  <a:lnTo>
                    <a:pt x="3647" y="6582"/>
                  </a:lnTo>
                  <a:lnTo>
                    <a:pt x="3669" y="6377"/>
                  </a:lnTo>
                  <a:lnTo>
                    <a:pt x="3687" y="6173"/>
                  </a:lnTo>
                  <a:lnTo>
                    <a:pt x="3705" y="5958"/>
                  </a:lnTo>
                  <a:lnTo>
                    <a:pt x="3718" y="5742"/>
                  </a:lnTo>
                  <a:lnTo>
                    <a:pt x="3731" y="5526"/>
                  </a:lnTo>
                  <a:lnTo>
                    <a:pt x="3736" y="5220"/>
                  </a:lnTo>
                  <a:lnTo>
                    <a:pt x="3740" y="4902"/>
                  </a:lnTo>
                  <a:lnTo>
                    <a:pt x="3731" y="4596"/>
                  </a:lnTo>
                  <a:lnTo>
                    <a:pt x="3723" y="4278"/>
                  </a:lnTo>
                  <a:lnTo>
                    <a:pt x="3705" y="3972"/>
                  </a:lnTo>
                  <a:lnTo>
                    <a:pt x="3678" y="3666"/>
                  </a:lnTo>
                  <a:lnTo>
                    <a:pt x="3642" y="3359"/>
                  </a:lnTo>
                  <a:lnTo>
                    <a:pt x="3602" y="3064"/>
                  </a:lnTo>
                  <a:lnTo>
                    <a:pt x="3576" y="2894"/>
                  </a:lnTo>
                  <a:lnTo>
                    <a:pt x="3540" y="2724"/>
                  </a:lnTo>
                  <a:lnTo>
                    <a:pt x="3504" y="2554"/>
                  </a:lnTo>
                  <a:lnTo>
                    <a:pt x="3464" y="2395"/>
                  </a:lnTo>
                  <a:lnTo>
                    <a:pt x="3420" y="2247"/>
                  </a:lnTo>
                  <a:lnTo>
                    <a:pt x="3371" y="2111"/>
                  </a:lnTo>
                  <a:lnTo>
                    <a:pt x="3317" y="1986"/>
                  </a:lnTo>
                  <a:lnTo>
                    <a:pt x="3260" y="1873"/>
                  </a:lnTo>
                  <a:lnTo>
                    <a:pt x="3246" y="1805"/>
                  </a:lnTo>
                  <a:lnTo>
                    <a:pt x="3242" y="1759"/>
                  </a:lnTo>
                  <a:lnTo>
                    <a:pt x="3228" y="1703"/>
                  </a:lnTo>
                  <a:lnTo>
                    <a:pt x="3193" y="1555"/>
                  </a:lnTo>
                  <a:lnTo>
                    <a:pt x="3148" y="1419"/>
                  </a:lnTo>
                  <a:lnTo>
                    <a:pt x="3104" y="1283"/>
                  </a:lnTo>
                  <a:lnTo>
                    <a:pt x="3059" y="1158"/>
                  </a:lnTo>
                  <a:lnTo>
                    <a:pt x="3015" y="1033"/>
                  </a:lnTo>
                  <a:lnTo>
                    <a:pt x="2961" y="920"/>
                  </a:lnTo>
                  <a:lnTo>
                    <a:pt x="2912" y="818"/>
                  </a:lnTo>
                  <a:lnTo>
                    <a:pt x="2859" y="716"/>
                  </a:lnTo>
                  <a:lnTo>
                    <a:pt x="2805" y="625"/>
                  </a:lnTo>
                  <a:lnTo>
                    <a:pt x="2752" y="534"/>
                  </a:lnTo>
                  <a:lnTo>
                    <a:pt x="2694" y="455"/>
                  </a:lnTo>
                  <a:lnTo>
                    <a:pt x="2636" y="387"/>
                  </a:lnTo>
                  <a:lnTo>
                    <a:pt x="2574" y="319"/>
                  </a:lnTo>
                  <a:lnTo>
                    <a:pt x="2516" y="262"/>
                  </a:lnTo>
                  <a:lnTo>
                    <a:pt x="2391" y="160"/>
                  </a:lnTo>
                  <a:lnTo>
                    <a:pt x="2267" y="80"/>
                  </a:lnTo>
                  <a:lnTo>
                    <a:pt x="2138" y="3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4289475" y="-1396850"/>
              <a:ext cx="223650" cy="418125"/>
            </a:xfrm>
            <a:custGeom>
              <a:avLst/>
              <a:gdLst/>
              <a:ahLst/>
              <a:cxnLst/>
              <a:rect l="l" t="t" r="r" b="b"/>
              <a:pathLst>
                <a:path w="8946" h="16725" extrusionOk="0">
                  <a:moveTo>
                    <a:pt x="1648" y="0"/>
                  </a:moveTo>
                  <a:lnTo>
                    <a:pt x="1577" y="919"/>
                  </a:lnTo>
                  <a:lnTo>
                    <a:pt x="1501" y="1838"/>
                  </a:lnTo>
                  <a:lnTo>
                    <a:pt x="1425" y="2758"/>
                  </a:lnTo>
                  <a:lnTo>
                    <a:pt x="1341" y="3665"/>
                  </a:lnTo>
                  <a:lnTo>
                    <a:pt x="1252" y="4573"/>
                  </a:lnTo>
                  <a:lnTo>
                    <a:pt x="1163" y="5492"/>
                  </a:lnTo>
                  <a:lnTo>
                    <a:pt x="1065" y="6388"/>
                  </a:lnTo>
                  <a:lnTo>
                    <a:pt x="967" y="7296"/>
                  </a:lnTo>
                  <a:lnTo>
                    <a:pt x="860" y="8204"/>
                  </a:lnTo>
                  <a:lnTo>
                    <a:pt x="749" y="9100"/>
                  </a:lnTo>
                  <a:lnTo>
                    <a:pt x="637" y="9985"/>
                  </a:lnTo>
                  <a:lnTo>
                    <a:pt x="517" y="10881"/>
                  </a:lnTo>
                  <a:lnTo>
                    <a:pt x="397" y="11766"/>
                  </a:lnTo>
                  <a:lnTo>
                    <a:pt x="268" y="12640"/>
                  </a:lnTo>
                  <a:lnTo>
                    <a:pt x="139" y="13514"/>
                  </a:lnTo>
                  <a:lnTo>
                    <a:pt x="1" y="14387"/>
                  </a:lnTo>
                  <a:lnTo>
                    <a:pt x="860" y="14603"/>
                  </a:lnTo>
                  <a:lnTo>
                    <a:pt x="1715" y="14830"/>
                  </a:lnTo>
                  <a:lnTo>
                    <a:pt x="2574" y="15079"/>
                  </a:lnTo>
                  <a:lnTo>
                    <a:pt x="3429" y="15340"/>
                  </a:lnTo>
                  <a:lnTo>
                    <a:pt x="3856" y="15488"/>
                  </a:lnTo>
                  <a:lnTo>
                    <a:pt x="4284" y="15635"/>
                  </a:lnTo>
                  <a:lnTo>
                    <a:pt x="4711" y="15794"/>
                  </a:lnTo>
                  <a:lnTo>
                    <a:pt x="5134" y="15953"/>
                  </a:lnTo>
                  <a:lnTo>
                    <a:pt x="5562" y="16123"/>
                  </a:lnTo>
                  <a:lnTo>
                    <a:pt x="5984" y="16305"/>
                  </a:lnTo>
                  <a:lnTo>
                    <a:pt x="6407" y="16498"/>
                  </a:lnTo>
                  <a:lnTo>
                    <a:pt x="6830" y="16690"/>
                  </a:lnTo>
                  <a:lnTo>
                    <a:pt x="6839" y="16702"/>
                  </a:lnTo>
                  <a:lnTo>
                    <a:pt x="6853" y="16713"/>
                  </a:lnTo>
                  <a:lnTo>
                    <a:pt x="6862" y="16713"/>
                  </a:lnTo>
                  <a:lnTo>
                    <a:pt x="6875" y="16724"/>
                  </a:lnTo>
                  <a:lnTo>
                    <a:pt x="7035" y="15783"/>
                  </a:lnTo>
                  <a:lnTo>
                    <a:pt x="7195" y="14830"/>
                  </a:lnTo>
                  <a:lnTo>
                    <a:pt x="7347" y="13865"/>
                  </a:lnTo>
                  <a:lnTo>
                    <a:pt x="7498" y="12901"/>
                  </a:lnTo>
                  <a:lnTo>
                    <a:pt x="7641" y="11925"/>
                  </a:lnTo>
                  <a:lnTo>
                    <a:pt x="7783" y="10938"/>
                  </a:lnTo>
                  <a:lnTo>
                    <a:pt x="7917" y="9951"/>
                  </a:lnTo>
                  <a:lnTo>
                    <a:pt x="8050" y="8952"/>
                  </a:lnTo>
                  <a:lnTo>
                    <a:pt x="8179" y="7943"/>
                  </a:lnTo>
                  <a:lnTo>
                    <a:pt x="8300" y="6933"/>
                  </a:lnTo>
                  <a:lnTo>
                    <a:pt x="8420" y="5912"/>
                  </a:lnTo>
                  <a:lnTo>
                    <a:pt x="8536" y="4891"/>
                  </a:lnTo>
                  <a:lnTo>
                    <a:pt x="8647" y="3858"/>
                  </a:lnTo>
                  <a:lnTo>
                    <a:pt x="8749" y="2826"/>
                  </a:lnTo>
                  <a:lnTo>
                    <a:pt x="8852" y="1793"/>
                  </a:lnTo>
                  <a:lnTo>
                    <a:pt x="8945" y="749"/>
                  </a:lnTo>
                  <a:lnTo>
                    <a:pt x="8041" y="738"/>
                  </a:lnTo>
                  <a:lnTo>
                    <a:pt x="7124" y="738"/>
                  </a:lnTo>
                  <a:lnTo>
                    <a:pt x="6203" y="727"/>
                  </a:lnTo>
                  <a:lnTo>
                    <a:pt x="5744" y="727"/>
                  </a:lnTo>
                  <a:lnTo>
                    <a:pt x="5285" y="704"/>
                  </a:lnTo>
                  <a:lnTo>
                    <a:pt x="4822" y="681"/>
                  </a:lnTo>
                  <a:lnTo>
                    <a:pt x="4364" y="636"/>
                  </a:lnTo>
                  <a:lnTo>
                    <a:pt x="3905" y="579"/>
                  </a:lnTo>
                  <a:lnTo>
                    <a:pt x="3451" y="511"/>
                  </a:lnTo>
                  <a:lnTo>
                    <a:pt x="2997" y="420"/>
                  </a:lnTo>
                  <a:lnTo>
                    <a:pt x="2543" y="307"/>
                  </a:lnTo>
                  <a:lnTo>
                    <a:pt x="2093" y="171"/>
                  </a:lnTo>
                  <a:lnTo>
                    <a:pt x="1871" y="91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4317750" y="-9574225"/>
              <a:ext cx="131800" cy="783175"/>
            </a:xfrm>
            <a:custGeom>
              <a:avLst/>
              <a:gdLst/>
              <a:ahLst/>
              <a:cxnLst/>
              <a:rect l="l" t="t" r="r" b="b"/>
              <a:pathLst>
                <a:path w="5272" h="31327" extrusionOk="0">
                  <a:moveTo>
                    <a:pt x="2196" y="0"/>
                  </a:moveTo>
                  <a:lnTo>
                    <a:pt x="2084" y="12"/>
                  </a:lnTo>
                  <a:lnTo>
                    <a:pt x="1977" y="35"/>
                  </a:lnTo>
                  <a:lnTo>
                    <a:pt x="1862" y="80"/>
                  </a:lnTo>
                  <a:lnTo>
                    <a:pt x="1746" y="137"/>
                  </a:lnTo>
                  <a:lnTo>
                    <a:pt x="1630" y="216"/>
                  </a:lnTo>
                  <a:lnTo>
                    <a:pt x="1514" y="318"/>
                  </a:lnTo>
                  <a:lnTo>
                    <a:pt x="1394" y="432"/>
                  </a:lnTo>
                  <a:lnTo>
                    <a:pt x="1274" y="568"/>
                  </a:lnTo>
                  <a:lnTo>
                    <a:pt x="1149" y="715"/>
                  </a:lnTo>
                  <a:lnTo>
                    <a:pt x="1025" y="885"/>
                  </a:lnTo>
                  <a:lnTo>
                    <a:pt x="900" y="1078"/>
                  </a:lnTo>
                  <a:lnTo>
                    <a:pt x="771" y="1294"/>
                  </a:lnTo>
                  <a:lnTo>
                    <a:pt x="726" y="1362"/>
                  </a:lnTo>
                  <a:lnTo>
                    <a:pt x="682" y="1419"/>
                  </a:lnTo>
                  <a:lnTo>
                    <a:pt x="637" y="1475"/>
                  </a:lnTo>
                  <a:lnTo>
                    <a:pt x="597" y="1510"/>
                  </a:lnTo>
                  <a:lnTo>
                    <a:pt x="553" y="1532"/>
                  </a:lnTo>
                  <a:lnTo>
                    <a:pt x="508" y="1555"/>
                  </a:lnTo>
                  <a:lnTo>
                    <a:pt x="468" y="1566"/>
                  </a:lnTo>
                  <a:lnTo>
                    <a:pt x="424" y="1566"/>
                  </a:lnTo>
                  <a:lnTo>
                    <a:pt x="437" y="3393"/>
                  </a:lnTo>
                  <a:lnTo>
                    <a:pt x="446" y="5208"/>
                  </a:lnTo>
                  <a:lnTo>
                    <a:pt x="450" y="7035"/>
                  </a:lnTo>
                  <a:lnTo>
                    <a:pt x="446" y="8850"/>
                  </a:lnTo>
                  <a:lnTo>
                    <a:pt x="437" y="10666"/>
                  </a:lnTo>
                  <a:lnTo>
                    <a:pt x="424" y="12481"/>
                  </a:lnTo>
                  <a:lnTo>
                    <a:pt x="406" y="14296"/>
                  </a:lnTo>
                  <a:lnTo>
                    <a:pt x="384" y="16112"/>
                  </a:lnTo>
                  <a:lnTo>
                    <a:pt x="352" y="17927"/>
                  </a:lnTo>
                  <a:lnTo>
                    <a:pt x="321" y="19743"/>
                  </a:lnTo>
                  <a:lnTo>
                    <a:pt x="281" y="21558"/>
                  </a:lnTo>
                  <a:lnTo>
                    <a:pt x="232" y="23373"/>
                  </a:lnTo>
                  <a:lnTo>
                    <a:pt x="183" y="25177"/>
                  </a:lnTo>
                  <a:lnTo>
                    <a:pt x="125" y="26993"/>
                  </a:lnTo>
                  <a:lnTo>
                    <a:pt x="67" y="28797"/>
                  </a:lnTo>
                  <a:lnTo>
                    <a:pt x="1" y="30601"/>
                  </a:lnTo>
                  <a:lnTo>
                    <a:pt x="59" y="30487"/>
                  </a:lnTo>
                  <a:lnTo>
                    <a:pt x="121" y="30385"/>
                  </a:lnTo>
                  <a:lnTo>
                    <a:pt x="156" y="30340"/>
                  </a:lnTo>
                  <a:lnTo>
                    <a:pt x="192" y="30306"/>
                  </a:lnTo>
                  <a:lnTo>
                    <a:pt x="228" y="30272"/>
                  </a:lnTo>
                  <a:lnTo>
                    <a:pt x="268" y="30249"/>
                  </a:lnTo>
                  <a:lnTo>
                    <a:pt x="303" y="30238"/>
                  </a:lnTo>
                  <a:lnTo>
                    <a:pt x="343" y="30226"/>
                  </a:lnTo>
                  <a:lnTo>
                    <a:pt x="388" y="30226"/>
                  </a:lnTo>
                  <a:lnTo>
                    <a:pt x="428" y="30238"/>
                  </a:lnTo>
                  <a:lnTo>
                    <a:pt x="473" y="30260"/>
                  </a:lnTo>
                  <a:lnTo>
                    <a:pt x="517" y="30294"/>
                  </a:lnTo>
                  <a:lnTo>
                    <a:pt x="562" y="30328"/>
                  </a:lnTo>
                  <a:lnTo>
                    <a:pt x="606" y="30385"/>
                  </a:lnTo>
                  <a:lnTo>
                    <a:pt x="762" y="30555"/>
                  </a:lnTo>
                  <a:lnTo>
                    <a:pt x="918" y="30726"/>
                  </a:lnTo>
                  <a:lnTo>
                    <a:pt x="1065" y="30862"/>
                  </a:lnTo>
                  <a:lnTo>
                    <a:pt x="1216" y="30987"/>
                  </a:lnTo>
                  <a:lnTo>
                    <a:pt x="1359" y="31089"/>
                  </a:lnTo>
                  <a:lnTo>
                    <a:pt x="1501" y="31168"/>
                  </a:lnTo>
                  <a:lnTo>
                    <a:pt x="1639" y="31236"/>
                  </a:lnTo>
                  <a:lnTo>
                    <a:pt x="1777" y="31282"/>
                  </a:lnTo>
                  <a:lnTo>
                    <a:pt x="1911" y="31316"/>
                  </a:lnTo>
                  <a:lnTo>
                    <a:pt x="2040" y="31327"/>
                  </a:lnTo>
                  <a:lnTo>
                    <a:pt x="2169" y="31327"/>
                  </a:lnTo>
                  <a:lnTo>
                    <a:pt x="2293" y="31304"/>
                  </a:lnTo>
                  <a:lnTo>
                    <a:pt x="2414" y="31270"/>
                  </a:lnTo>
                  <a:lnTo>
                    <a:pt x="2534" y="31213"/>
                  </a:lnTo>
                  <a:lnTo>
                    <a:pt x="2650" y="31145"/>
                  </a:lnTo>
                  <a:lnTo>
                    <a:pt x="2765" y="31066"/>
                  </a:lnTo>
                  <a:lnTo>
                    <a:pt x="2877" y="30964"/>
                  </a:lnTo>
                  <a:lnTo>
                    <a:pt x="2988" y="30850"/>
                  </a:lnTo>
                  <a:lnTo>
                    <a:pt x="3095" y="30726"/>
                  </a:lnTo>
                  <a:lnTo>
                    <a:pt x="3197" y="30589"/>
                  </a:lnTo>
                  <a:lnTo>
                    <a:pt x="3295" y="30431"/>
                  </a:lnTo>
                  <a:lnTo>
                    <a:pt x="3398" y="30260"/>
                  </a:lnTo>
                  <a:lnTo>
                    <a:pt x="3491" y="30079"/>
                  </a:lnTo>
                  <a:lnTo>
                    <a:pt x="3585" y="29886"/>
                  </a:lnTo>
                  <a:lnTo>
                    <a:pt x="3674" y="29682"/>
                  </a:lnTo>
                  <a:lnTo>
                    <a:pt x="3763" y="29455"/>
                  </a:lnTo>
                  <a:lnTo>
                    <a:pt x="3847" y="29228"/>
                  </a:lnTo>
                  <a:lnTo>
                    <a:pt x="3932" y="28990"/>
                  </a:lnTo>
                  <a:lnTo>
                    <a:pt x="4012" y="28729"/>
                  </a:lnTo>
                  <a:lnTo>
                    <a:pt x="4088" y="28468"/>
                  </a:lnTo>
                  <a:lnTo>
                    <a:pt x="4163" y="28195"/>
                  </a:lnTo>
                  <a:lnTo>
                    <a:pt x="4235" y="27912"/>
                  </a:lnTo>
                  <a:lnTo>
                    <a:pt x="4306" y="27617"/>
                  </a:lnTo>
                  <a:lnTo>
                    <a:pt x="4373" y="27310"/>
                  </a:lnTo>
                  <a:lnTo>
                    <a:pt x="4439" y="26993"/>
                  </a:lnTo>
                  <a:lnTo>
                    <a:pt x="4502" y="26675"/>
                  </a:lnTo>
                  <a:lnTo>
                    <a:pt x="4560" y="26346"/>
                  </a:lnTo>
                  <a:lnTo>
                    <a:pt x="4617" y="26006"/>
                  </a:lnTo>
                  <a:lnTo>
                    <a:pt x="4671" y="25654"/>
                  </a:lnTo>
                  <a:lnTo>
                    <a:pt x="4724" y="25302"/>
                  </a:lnTo>
                  <a:lnTo>
                    <a:pt x="4773" y="24939"/>
                  </a:lnTo>
                  <a:lnTo>
                    <a:pt x="4822" y="24565"/>
                  </a:lnTo>
                  <a:lnTo>
                    <a:pt x="4867" y="24190"/>
                  </a:lnTo>
                  <a:lnTo>
                    <a:pt x="4907" y="23804"/>
                  </a:lnTo>
                  <a:lnTo>
                    <a:pt x="4951" y="23419"/>
                  </a:lnTo>
                  <a:lnTo>
                    <a:pt x="4987" y="23022"/>
                  </a:lnTo>
                  <a:lnTo>
                    <a:pt x="5023" y="22624"/>
                  </a:lnTo>
                  <a:lnTo>
                    <a:pt x="5054" y="22216"/>
                  </a:lnTo>
                  <a:lnTo>
                    <a:pt x="5116" y="21388"/>
                  </a:lnTo>
                  <a:lnTo>
                    <a:pt x="5165" y="20548"/>
                  </a:lnTo>
                  <a:lnTo>
                    <a:pt x="5205" y="19697"/>
                  </a:lnTo>
                  <a:lnTo>
                    <a:pt x="5232" y="18824"/>
                  </a:lnTo>
                  <a:lnTo>
                    <a:pt x="5254" y="17950"/>
                  </a:lnTo>
                  <a:lnTo>
                    <a:pt x="5268" y="17065"/>
                  </a:lnTo>
                  <a:lnTo>
                    <a:pt x="5272" y="16180"/>
                  </a:lnTo>
                  <a:lnTo>
                    <a:pt x="5263" y="15295"/>
                  </a:lnTo>
                  <a:lnTo>
                    <a:pt x="5250" y="14399"/>
                  </a:lnTo>
                  <a:lnTo>
                    <a:pt x="5227" y="13514"/>
                  </a:lnTo>
                  <a:lnTo>
                    <a:pt x="5192" y="12640"/>
                  </a:lnTo>
                  <a:lnTo>
                    <a:pt x="5152" y="11766"/>
                  </a:lnTo>
                  <a:lnTo>
                    <a:pt x="5103" y="10915"/>
                  </a:lnTo>
                  <a:lnTo>
                    <a:pt x="5045" y="10064"/>
                  </a:lnTo>
                  <a:lnTo>
                    <a:pt x="4978" y="9236"/>
                  </a:lnTo>
                  <a:lnTo>
                    <a:pt x="4902" y="8431"/>
                  </a:lnTo>
                  <a:lnTo>
                    <a:pt x="4818" y="7648"/>
                  </a:lnTo>
                  <a:lnTo>
                    <a:pt x="4773" y="7262"/>
                  </a:lnTo>
                  <a:lnTo>
                    <a:pt x="4724" y="6876"/>
                  </a:lnTo>
                  <a:lnTo>
                    <a:pt x="4675" y="6513"/>
                  </a:lnTo>
                  <a:lnTo>
                    <a:pt x="4626" y="6150"/>
                  </a:lnTo>
                  <a:lnTo>
                    <a:pt x="4573" y="5787"/>
                  </a:lnTo>
                  <a:lnTo>
                    <a:pt x="4520" y="5435"/>
                  </a:lnTo>
                  <a:lnTo>
                    <a:pt x="4462" y="5095"/>
                  </a:lnTo>
                  <a:lnTo>
                    <a:pt x="4399" y="4766"/>
                  </a:lnTo>
                  <a:lnTo>
                    <a:pt x="4341" y="4437"/>
                  </a:lnTo>
                  <a:lnTo>
                    <a:pt x="4279" y="4119"/>
                  </a:lnTo>
                  <a:lnTo>
                    <a:pt x="4212" y="3813"/>
                  </a:lnTo>
                  <a:lnTo>
                    <a:pt x="4146" y="3518"/>
                  </a:lnTo>
                  <a:lnTo>
                    <a:pt x="4074" y="3223"/>
                  </a:lnTo>
                  <a:lnTo>
                    <a:pt x="4008" y="2950"/>
                  </a:lnTo>
                  <a:lnTo>
                    <a:pt x="3932" y="2678"/>
                  </a:lnTo>
                  <a:lnTo>
                    <a:pt x="3856" y="2417"/>
                  </a:lnTo>
                  <a:lnTo>
                    <a:pt x="3780" y="2179"/>
                  </a:lnTo>
                  <a:lnTo>
                    <a:pt x="3705" y="1941"/>
                  </a:lnTo>
                  <a:lnTo>
                    <a:pt x="3620" y="1714"/>
                  </a:lnTo>
                  <a:lnTo>
                    <a:pt x="3540" y="1510"/>
                  </a:lnTo>
                  <a:lnTo>
                    <a:pt x="3455" y="1305"/>
                  </a:lnTo>
                  <a:lnTo>
                    <a:pt x="3371" y="1124"/>
                  </a:lnTo>
                  <a:lnTo>
                    <a:pt x="3282" y="954"/>
                  </a:lnTo>
                  <a:lnTo>
                    <a:pt x="3193" y="795"/>
                  </a:lnTo>
                  <a:lnTo>
                    <a:pt x="3099" y="647"/>
                  </a:lnTo>
                  <a:lnTo>
                    <a:pt x="3006" y="511"/>
                  </a:lnTo>
                  <a:lnTo>
                    <a:pt x="2912" y="398"/>
                  </a:lnTo>
                  <a:lnTo>
                    <a:pt x="2814" y="295"/>
                  </a:lnTo>
                  <a:lnTo>
                    <a:pt x="2716" y="205"/>
                  </a:lnTo>
                  <a:lnTo>
                    <a:pt x="2614" y="137"/>
                  </a:lnTo>
                  <a:lnTo>
                    <a:pt x="2512" y="80"/>
                  </a:lnTo>
                  <a:lnTo>
                    <a:pt x="2409" y="35"/>
                  </a:lnTo>
                  <a:lnTo>
                    <a:pt x="2302" y="12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4332000" y="-3784625"/>
              <a:ext cx="123900" cy="347500"/>
            </a:xfrm>
            <a:custGeom>
              <a:avLst/>
              <a:gdLst/>
              <a:ahLst/>
              <a:cxnLst/>
              <a:rect l="l" t="t" r="r" b="b"/>
              <a:pathLst>
                <a:path w="4956" h="13900" extrusionOk="0">
                  <a:moveTo>
                    <a:pt x="4956" y="0"/>
                  </a:moveTo>
                  <a:lnTo>
                    <a:pt x="4341" y="409"/>
                  </a:lnTo>
                  <a:lnTo>
                    <a:pt x="3727" y="817"/>
                  </a:lnTo>
                  <a:lnTo>
                    <a:pt x="3108" y="1203"/>
                  </a:lnTo>
                  <a:lnTo>
                    <a:pt x="2489" y="1589"/>
                  </a:lnTo>
                  <a:lnTo>
                    <a:pt x="1870" y="1963"/>
                  </a:lnTo>
                  <a:lnTo>
                    <a:pt x="1247" y="2326"/>
                  </a:lnTo>
                  <a:lnTo>
                    <a:pt x="624" y="2667"/>
                  </a:lnTo>
                  <a:lnTo>
                    <a:pt x="1" y="2996"/>
                  </a:lnTo>
                  <a:lnTo>
                    <a:pt x="366" y="8294"/>
                  </a:lnTo>
                  <a:lnTo>
                    <a:pt x="495" y="8204"/>
                  </a:lnTo>
                  <a:lnTo>
                    <a:pt x="624" y="8136"/>
                  </a:lnTo>
                  <a:lnTo>
                    <a:pt x="757" y="8102"/>
                  </a:lnTo>
                  <a:lnTo>
                    <a:pt x="891" y="8079"/>
                  </a:lnTo>
                  <a:lnTo>
                    <a:pt x="1020" y="8079"/>
                  </a:lnTo>
                  <a:lnTo>
                    <a:pt x="1154" y="8113"/>
                  </a:lnTo>
                  <a:lnTo>
                    <a:pt x="1283" y="8158"/>
                  </a:lnTo>
                  <a:lnTo>
                    <a:pt x="1407" y="8238"/>
                  </a:lnTo>
                  <a:lnTo>
                    <a:pt x="1532" y="8340"/>
                  </a:lnTo>
                  <a:lnTo>
                    <a:pt x="1590" y="8397"/>
                  </a:lnTo>
                  <a:lnTo>
                    <a:pt x="1652" y="8465"/>
                  </a:lnTo>
                  <a:lnTo>
                    <a:pt x="1710" y="8533"/>
                  </a:lnTo>
                  <a:lnTo>
                    <a:pt x="1768" y="8612"/>
                  </a:lnTo>
                  <a:lnTo>
                    <a:pt x="1821" y="8703"/>
                  </a:lnTo>
                  <a:lnTo>
                    <a:pt x="1875" y="8794"/>
                  </a:lnTo>
                  <a:lnTo>
                    <a:pt x="1928" y="8896"/>
                  </a:lnTo>
                  <a:lnTo>
                    <a:pt x="1977" y="8998"/>
                  </a:lnTo>
                  <a:lnTo>
                    <a:pt x="2031" y="9111"/>
                  </a:lnTo>
                  <a:lnTo>
                    <a:pt x="2075" y="9236"/>
                  </a:lnTo>
                  <a:lnTo>
                    <a:pt x="2120" y="9361"/>
                  </a:lnTo>
                  <a:lnTo>
                    <a:pt x="2164" y="9497"/>
                  </a:lnTo>
                  <a:lnTo>
                    <a:pt x="2209" y="9633"/>
                  </a:lnTo>
                  <a:lnTo>
                    <a:pt x="2244" y="9781"/>
                  </a:lnTo>
                  <a:lnTo>
                    <a:pt x="2258" y="9837"/>
                  </a:lnTo>
                  <a:lnTo>
                    <a:pt x="2262" y="9883"/>
                  </a:lnTo>
                  <a:lnTo>
                    <a:pt x="2276" y="9951"/>
                  </a:lnTo>
                  <a:lnTo>
                    <a:pt x="2333" y="10064"/>
                  </a:lnTo>
                  <a:lnTo>
                    <a:pt x="2387" y="10189"/>
                  </a:lnTo>
                  <a:lnTo>
                    <a:pt x="2436" y="10325"/>
                  </a:lnTo>
                  <a:lnTo>
                    <a:pt x="2480" y="10473"/>
                  </a:lnTo>
                  <a:lnTo>
                    <a:pt x="2520" y="10632"/>
                  </a:lnTo>
                  <a:lnTo>
                    <a:pt x="2556" y="10802"/>
                  </a:lnTo>
                  <a:lnTo>
                    <a:pt x="2592" y="10972"/>
                  </a:lnTo>
                  <a:lnTo>
                    <a:pt x="2618" y="11142"/>
                  </a:lnTo>
                  <a:lnTo>
                    <a:pt x="2658" y="11437"/>
                  </a:lnTo>
                  <a:lnTo>
                    <a:pt x="2694" y="11744"/>
                  </a:lnTo>
                  <a:lnTo>
                    <a:pt x="2721" y="12050"/>
                  </a:lnTo>
                  <a:lnTo>
                    <a:pt x="2739" y="12356"/>
                  </a:lnTo>
                  <a:lnTo>
                    <a:pt x="2747" y="12674"/>
                  </a:lnTo>
                  <a:lnTo>
                    <a:pt x="2756" y="12980"/>
                  </a:lnTo>
                  <a:lnTo>
                    <a:pt x="2752" y="13298"/>
                  </a:lnTo>
                  <a:lnTo>
                    <a:pt x="2747" y="13604"/>
                  </a:lnTo>
                  <a:lnTo>
                    <a:pt x="4702" y="13899"/>
                  </a:lnTo>
                  <a:lnTo>
                    <a:pt x="4773" y="10427"/>
                  </a:lnTo>
                  <a:lnTo>
                    <a:pt x="4840" y="6956"/>
                  </a:lnTo>
                  <a:lnTo>
                    <a:pt x="4902" y="3472"/>
                  </a:lnTo>
                  <a:lnTo>
                    <a:pt x="49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4331325" y="-3515150"/>
              <a:ext cx="47675" cy="121700"/>
            </a:xfrm>
            <a:custGeom>
              <a:avLst/>
              <a:gdLst/>
              <a:ahLst/>
              <a:cxnLst/>
              <a:rect l="l" t="t" r="r" b="b"/>
              <a:pathLst>
                <a:path w="1907" h="4868" extrusionOk="0">
                  <a:moveTo>
                    <a:pt x="655" y="0"/>
                  </a:moveTo>
                  <a:lnTo>
                    <a:pt x="566" y="68"/>
                  </a:lnTo>
                  <a:lnTo>
                    <a:pt x="522" y="102"/>
                  </a:lnTo>
                  <a:lnTo>
                    <a:pt x="473" y="170"/>
                  </a:lnTo>
                  <a:lnTo>
                    <a:pt x="384" y="318"/>
                  </a:lnTo>
                  <a:lnTo>
                    <a:pt x="304" y="477"/>
                  </a:lnTo>
                  <a:lnTo>
                    <a:pt x="232" y="647"/>
                  </a:lnTo>
                  <a:lnTo>
                    <a:pt x="170" y="840"/>
                  </a:lnTo>
                  <a:lnTo>
                    <a:pt x="117" y="1044"/>
                  </a:lnTo>
                  <a:lnTo>
                    <a:pt x="76" y="1248"/>
                  </a:lnTo>
                  <a:lnTo>
                    <a:pt x="41" y="1475"/>
                  </a:lnTo>
                  <a:lnTo>
                    <a:pt x="19" y="1702"/>
                  </a:lnTo>
                  <a:lnTo>
                    <a:pt x="5" y="1940"/>
                  </a:lnTo>
                  <a:lnTo>
                    <a:pt x="1" y="2190"/>
                  </a:lnTo>
                  <a:lnTo>
                    <a:pt x="5" y="2428"/>
                  </a:lnTo>
                  <a:lnTo>
                    <a:pt x="19" y="2678"/>
                  </a:lnTo>
                  <a:lnTo>
                    <a:pt x="45" y="2927"/>
                  </a:lnTo>
                  <a:lnTo>
                    <a:pt x="81" y="3177"/>
                  </a:lnTo>
                  <a:lnTo>
                    <a:pt x="125" y="3427"/>
                  </a:lnTo>
                  <a:lnTo>
                    <a:pt x="183" y="3676"/>
                  </a:lnTo>
                  <a:lnTo>
                    <a:pt x="250" y="3926"/>
                  </a:lnTo>
                  <a:lnTo>
                    <a:pt x="321" y="4142"/>
                  </a:lnTo>
                  <a:lnTo>
                    <a:pt x="397" y="4323"/>
                  </a:lnTo>
                  <a:lnTo>
                    <a:pt x="473" y="4482"/>
                  </a:lnTo>
                  <a:lnTo>
                    <a:pt x="548" y="4618"/>
                  </a:lnTo>
                  <a:lnTo>
                    <a:pt x="629" y="4709"/>
                  </a:lnTo>
                  <a:lnTo>
                    <a:pt x="709" y="4788"/>
                  </a:lnTo>
                  <a:lnTo>
                    <a:pt x="793" y="4845"/>
                  </a:lnTo>
                  <a:lnTo>
                    <a:pt x="873" y="4868"/>
                  </a:lnTo>
                  <a:lnTo>
                    <a:pt x="954" y="4868"/>
                  </a:lnTo>
                  <a:lnTo>
                    <a:pt x="1034" y="4845"/>
                  </a:lnTo>
                  <a:lnTo>
                    <a:pt x="1114" y="4811"/>
                  </a:lnTo>
                  <a:lnTo>
                    <a:pt x="1194" y="4743"/>
                  </a:lnTo>
                  <a:lnTo>
                    <a:pt x="1270" y="4663"/>
                  </a:lnTo>
                  <a:lnTo>
                    <a:pt x="1341" y="4561"/>
                  </a:lnTo>
                  <a:lnTo>
                    <a:pt x="1412" y="4448"/>
                  </a:lnTo>
                  <a:lnTo>
                    <a:pt x="1483" y="4312"/>
                  </a:lnTo>
                  <a:lnTo>
                    <a:pt x="1546" y="4164"/>
                  </a:lnTo>
                  <a:lnTo>
                    <a:pt x="1608" y="4005"/>
                  </a:lnTo>
                  <a:lnTo>
                    <a:pt x="1661" y="3835"/>
                  </a:lnTo>
                  <a:lnTo>
                    <a:pt x="1715" y="3642"/>
                  </a:lnTo>
                  <a:lnTo>
                    <a:pt x="1759" y="3449"/>
                  </a:lnTo>
                  <a:lnTo>
                    <a:pt x="1799" y="3234"/>
                  </a:lnTo>
                  <a:lnTo>
                    <a:pt x="1835" y="3018"/>
                  </a:lnTo>
                  <a:lnTo>
                    <a:pt x="1862" y="2803"/>
                  </a:lnTo>
                  <a:lnTo>
                    <a:pt x="1884" y="2564"/>
                  </a:lnTo>
                  <a:lnTo>
                    <a:pt x="1897" y="2326"/>
                  </a:lnTo>
                  <a:lnTo>
                    <a:pt x="1906" y="2088"/>
                  </a:lnTo>
                  <a:lnTo>
                    <a:pt x="1902" y="1838"/>
                  </a:lnTo>
                  <a:lnTo>
                    <a:pt x="1893" y="1589"/>
                  </a:lnTo>
                  <a:lnTo>
                    <a:pt x="1875" y="1339"/>
                  </a:lnTo>
                  <a:lnTo>
                    <a:pt x="1848" y="1089"/>
                  </a:lnTo>
                  <a:lnTo>
                    <a:pt x="1599" y="976"/>
                  </a:lnTo>
                  <a:lnTo>
                    <a:pt x="1359" y="851"/>
                  </a:lnTo>
                  <a:lnTo>
                    <a:pt x="1114" y="715"/>
                  </a:lnTo>
                  <a:lnTo>
                    <a:pt x="873" y="568"/>
                  </a:lnTo>
                  <a:lnTo>
                    <a:pt x="829" y="533"/>
                  </a:lnTo>
                  <a:lnTo>
                    <a:pt x="789" y="488"/>
                  </a:lnTo>
                  <a:lnTo>
                    <a:pt x="758" y="420"/>
                  </a:lnTo>
                  <a:lnTo>
                    <a:pt x="726" y="352"/>
                  </a:lnTo>
                  <a:lnTo>
                    <a:pt x="704" y="273"/>
                  </a:lnTo>
                  <a:lnTo>
                    <a:pt x="682" y="193"/>
                  </a:lnTo>
                  <a:lnTo>
                    <a:pt x="669" y="91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4334775" y="-1936350"/>
              <a:ext cx="201050" cy="511725"/>
            </a:xfrm>
            <a:custGeom>
              <a:avLst/>
              <a:gdLst/>
              <a:ahLst/>
              <a:cxnLst/>
              <a:rect l="l" t="t" r="r" b="b"/>
              <a:pathLst>
                <a:path w="8042" h="20469" extrusionOk="0">
                  <a:moveTo>
                    <a:pt x="455" y="0"/>
                  </a:moveTo>
                  <a:lnTo>
                    <a:pt x="99" y="125"/>
                  </a:lnTo>
                  <a:lnTo>
                    <a:pt x="157" y="1294"/>
                  </a:lnTo>
                  <a:lnTo>
                    <a:pt x="206" y="2451"/>
                  </a:lnTo>
                  <a:lnTo>
                    <a:pt x="246" y="3631"/>
                  </a:lnTo>
                  <a:lnTo>
                    <a:pt x="281" y="4800"/>
                  </a:lnTo>
                  <a:lnTo>
                    <a:pt x="304" y="5980"/>
                  </a:lnTo>
                  <a:lnTo>
                    <a:pt x="317" y="7160"/>
                  </a:lnTo>
                  <a:lnTo>
                    <a:pt x="321" y="8351"/>
                  </a:lnTo>
                  <a:lnTo>
                    <a:pt x="317" y="9531"/>
                  </a:lnTo>
                  <a:lnTo>
                    <a:pt x="308" y="10722"/>
                  </a:lnTo>
                  <a:lnTo>
                    <a:pt x="286" y="11914"/>
                  </a:lnTo>
                  <a:lnTo>
                    <a:pt x="259" y="13105"/>
                  </a:lnTo>
                  <a:lnTo>
                    <a:pt x="223" y="14296"/>
                  </a:lnTo>
                  <a:lnTo>
                    <a:pt x="179" y="15488"/>
                  </a:lnTo>
                  <a:lnTo>
                    <a:pt x="125" y="16679"/>
                  </a:lnTo>
                  <a:lnTo>
                    <a:pt x="68" y="17859"/>
                  </a:lnTo>
                  <a:lnTo>
                    <a:pt x="1" y="19050"/>
                  </a:lnTo>
                  <a:lnTo>
                    <a:pt x="1" y="19050"/>
                  </a:lnTo>
                  <a:lnTo>
                    <a:pt x="223" y="19028"/>
                  </a:lnTo>
                  <a:lnTo>
                    <a:pt x="450" y="19016"/>
                  </a:lnTo>
                  <a:lnTo>
                    <a:pt x="678" y="19005"/>
                  </a:lnTo>
                  <a:lnTo>
                    <a:pt x="905" y="19005"/>
                  </a:lnTo>
                  <a:lnTo>
                    <a:pt x="1359" y="19028"/>
                  </a:lnTo>
                  <a:lnTo>
                    <a:pt x="1813" y="19073"/>
                  </a:lnTo>
                  <a:lnTo>
                    <a:pt x="2271" y="19141"/>
                  </a:lnTo>
                  <a:lnTo>
                    <a:pt x="2730" y="19220"/>
                  </a:lnTo>
                  <a:lnTo>
                    <a:pt x="3189" y="19323"/>
                  </a:lnTo>
                  <a:lnTo>
                    <a:pt x="3647" y="19436"/>
                  </a:lnTo>
                  <a:lnTo>
                    <a:pt x="4110" y="19561"/>
                  </a:lnTo>
                  <a:lnTo>
                    <a:pt x="4569" y="19686"/>
                  </a:lnTo>
                  <a:lnTo>
                    <a:pt x="5481" y="19958"/>
                  </a:lnTo>
                  <a:lnTo>
                    <a:pt x="6394" y="20219"/>
                  </a:lnTo>
                  <a:lnTo>
                    <a:pt x="6848" y="20355"/>
                  </a:lnTo>
                  <a:lnTo>
                    <a:pt x="7298" y="20469"/>
                  </a:lnTo>
                  <a:lnTo>
                    <a:pt x="7396" y="19254"/>
                  </a:lnTo>
                  <a:lnTo>
                    <a:pt x="7485" y="18029"/>
                  </a:lnTo>
                  <a:lnTo>
                    <a:pt x="7569" y="16804"/>
                  </a:lnTo>
                  <a:lnTo>
                    <a:pt x="7650" y="15578"/>
                  </a:lnTo>
                  <a:lnTo>
                    <a:pt x="7716" y="14342"/>
                  </a:lnTo>
                  <a:lnTo>
                    <a:pt x="7783" y="13116"/>
                  </a:lnTo>
                  <a:lnTo>
                    <a:pt x="7837" y="11880"/>
                  </a:lnTo>
                  <a:lnTo>
                    <a:pt x="7890" y="10643"/>
                  </a:lnTo>
                  <a:lnTo>
                    <a:pt x="7930" y="9406"/>
                  </a:lnTo>
                  <a:lnTo>
                    <a:pt x="7966" y="8169"/>
                  </a:lnTo>
                  <a:lnTo>
                    <a:pt x="7997" y="6933"/>
                  </a:lnTo>
                  <a:lnTo>
                    <a:pt x="8019" y="5707"/>
                  </a:lnTo>
                  <a:lnTo>
                    <a:pt x="8032" y="4471"/>
                  </a:lnTo>
                  <a:lnTo>
                    <a:pt x="8041" y="3245"/>
                  </a:lnTo>
                  <a:lnTo>
                    <a:pt x="8041" y="2020"/>
                  </a:lnTo>
                  <a:lnTo>
                    <a:pt x="8037" y="794"/>
                  </a:lnTo>
                  <a:lnTo>
                    <a:pt x="7592" y="874"/>
                  </a:lnTo>
                  <a:lnTo>
                    <a:pt x="7146" y="953"/>
                  </a:lnTo>
                  <a:lnTo>
                    <a:pt x="6229" y="1135"/>
                  </a:lnTo>
                  <a:lnTo>
                    <a:pt x="5766" y="1226"/>
                  </a:lnTo>
                  <a:lnTo>
                    <a:pt x="5299" y="1305"/>
                  </a:lnTo>
                  <a:lnTo>
                    <a:pt x="4831" y="1384"/>
                  </a:lnTo>
                  <a:lnTo>
                    <a:pt x="4364" y="1441"/>
                  </a:lnTo>
                  <a:lnTo>
                    <a:pt x="3896" y="1487"/>
                  </a:lnTo>
                  <a:lnTo>
                    <a:pt x="3429" y="1509"/>
                  </a:lnTo>
                  <a:lnTo>
                    <a:pt x="2966" y="1509"/>
                  </a:lnTo>
                  <a:lnTo>
                    <a:pt x="2734" y="1498"/>
                  </a:lnTo>
                  <a:lnTo>
                    <a:pt x="2507" y="1475"/>
                  </a:lnTo>
                  <a:lnTo>
                    <a:pt x="2280" y="1453"/>
                  </a:lnTo>
                  <a:lnTo>
                    <a:pt x="2053" y="1419"/>
                  </a:lnTo>
                  <a:lnTo>
                    <a:pt x="1826" y="1373"/>
                  </a:lnTo>
                  <a:lnTo>
                    <a:pt x="1604" y="1328"/>
                  </a:lnTo>
                  <a:lnTo>
                    <a:pt x="1381" y="1260"/>
                  </a:lnTo>
                  <a:lnTo>
                    <a:pt x="1158" y="1192"/>
                  </a:lnTo>
                  <a:lnTo>
                    <a:pt x="940" y="1112"/>
                  </a:lnTo>
                  <a:lnTo>
                    <a:pt x="727" y="1021"/>
                  </a:lnTo>
                  <a:lnTo>
                    <a:pt x="695" y="999"/>
                  </a:lnTo>
                  <a:lnTo>
                    <a:pt x="664" y="976"/>
                  </a:lnTo>
                  <a:lnTo>
                    <a:pt x="633" y="942"/>
                  </a:lnTo>
                  <a:lnTo>
                    <a:pt x="606" y="897"/>
                  </a:lnTo>
                  <a:lnTo>
                    <a:pt x="584" y="851"/>
                  </a:lnTo>
                  <a:lnTo>
                    <a:pt x="562" y="794"/>
                  </a:lnTo>
                  <a:lnTo>
                    <a:pt x="540" y="726"/>
                  </a:lnTo>
                  <a:lnTo>
                    <a:pt x="522" y="658"/>
                  </a:lnTo>
                  <a:lnTo>
                    <a:pt x="491" y="511"/>
                  </a:lnTo>
                  <a:lnTo>
                    <a:pt x="473" y="352"/>
                  </a:lnTo>
                  <a:lnTo>
                    <a:pt x="459" y="182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4274800" y="-2440400"/>
              <a:ext cx="259900" cy="507200"/>
            </a:xfrm>
            <a:custGeom>
              <a:avLst/>
              <a:gdLst/>
              <a:ahLst/>
              <a:cxnLst/>
              <a:rect l="l" t="t" r="r" b="b"/>
              <a:pathLst>
                <a:path w="10396" h="20288" extrusionOk="0">
                  <a:moveTo>
                    <a:pt x="7800" y="0"/>
                  </a:moveTo>
                  <a:lnTo>
                    <a:pt x="7239" y="12"/>
                  </a:lnTo>
                  <a:lnTo>
                    <a:pt x="6678" y="46"/>
                  </a:lnTo>
                  <a:lnTo>
                    <a:pt x="6122" y="91"/>
                  </a:lnTo>
                  <a:lnTo>
                    <a:pt x="5565" y="148"/>
                  </a:lnTo>
                  <a:lnTo>
                    <a:pt x="5009" y="216"/>
                  </a:lnTo>
                  <a:lnTo>
                    <a:pt x="4452" y="295"/>
                  </a:lnTo>
                  <a:lnTo>
                    <a:pt x="3339" y="477"/>
                  </a:lnTo>
                  <a:lnTo>
                    <a:pt x="2226" y="670"/>
                  </a:lnTo>
                  <a:lnTo>
                    <a:pt x="1113" y="851"/>
                  </a:lnTo>
                  <a:lnTo>
                    <a:pt x="557" y="942"/>
                  </a:lnTo>
                  <a:lnTo>
                    <a:pt x="0" y="1010"/>
                  </a:lnTo>
                  <a:lnTo>
                    <a:pt x="120" y="1566"/>
                  </a:lnTo>
                  <a:lnTo>
                    <a:pt x="245" y="2122"/>
                  </a:lnTo>
                  <a:lnTo>
                    <a:pt x="361" y="2689"/>
                  </a:lnTo>
                  <a:lnTo>
                    <a:pt x="476" y="3257"/>
                  </a:lnTo>
                  <a:lnTo>
                    <a:pt x="588" y="3824"/>
                  </a:lnTo>
                  <a:lnTo>
                    <a:pt x="695" y="4391"/>
                  </a:lnTo>
                  <a:lnTo>
                    <a:pt x="801" y="4970"/>
                  </a:lnTo>
                  <a:lnTo>
                    <a:pt x="904" y="5549"/>
                  </a:lnTo>
                  <a:lnTo>
                    <a:pt x="1002" y="6127"/>
                  </a:lnTo>
                  <a:lnTo>
                    <a:pt x="1100" y="6717"/>
                  </a:lnTo>
                  <a:lnTo>
                    <a:pt x="1193" y="7307"/>
                  </a:lnTo>
                  <a:lnTo>
                    <a:pt x="1282" y="7897"/>
                  </a:lnTo>
                  <a:lnTo>
                    <a:pt x="1371" y="8499"/>
                  </a:lnTo>
                  <a:lnTo>
                    <a:pt x="1456" y="9089"/>
                  </a:lnTo>
                  <a:lnTo>
                    <a:pt x="1536" y="9690"/>
                  </a:lnTo>
                  <a:lnTo>
                    <a:pt x="1616" y="10303"/>
                  </a:lnTo>
                  <a:lnTo>
                    <a:pt x="1692" y="10904"/>
                  </a:lnTo>
                  <a:lnTo>
                    <a:pt x="1768" y="11517"/>
                  </a:lnTo>
                  <a:lnTo>
                    <a:pt x="1834" y="12129"/>
                  </a:lnTo>
                  <a:lnTo>
                    <a:pt x="1906" y="12742"/>
                  </a:lnTo>
                  <a:lnTo>
                    <a:pt x="1968" y="13355"/>
                  </a:lnTo>
                  <a:lnTo>
                    <a:pt x="2030" y="13979"/>
                  </a:lnTo>
                  <a:lnTo>
                    <a:pt x="2088" y="14603"/>
                  </a:lnTo>
                  <a:lnTo>
                    <a:pt x="2146" y="15227"/>
                  </a:lnTo>
                  <a:lnTo>
                    <a:pt x="2199" y="15851"/>
                  </a:lnTo>
                  <a:lnTo>
                    <a:pt x="2248" y="16475"/>
                  </a:lnTo>
                  <a:lnTo>
                    <a:pt x="2297" y="17110"/>
                  </a:lnTo>
                  <a:lnTo>
                    <a:pt x="2342" y="17746"/>
                  </a:lnTo>
                  <a:lnTo>
                    <a:pt x="2386" y="18370"/>
                  </a:lnTo>
                  <a:lnTo>
                    <a:pt x="2427" y="19016"/>
                  </a:lnTo>
                  <a:lnTo>
                    <a:pt x="2462" y="19652"/>
                  </a:lnTo>
                  <a:lnTo>
                    <a:pt x="2498" y="20287"/>
                  </a:lnTo>
                  <a:lnTo>
                    <a:pt x="2854" y="20162"/>
                  </a:lnTo>
                  <a:lnTo>
                    <a:pt x="2858" y="19992"/>
                  </a:lnTo>
                  <a:lnTo>
                    <a:pt x="2872" y="19833"/>
                  </a:lnTo>
                  <a:lnTo>
                    <a:pt x="2890" y="19674"/>
                  </a:lnTo>
                  <a:lnTo>
                    <a:pt x="2921" y="19538"/>
                  </a:lnTo>
                  <a:lnTo>
                    <a:pt x="2939" y="19470"/>
                  </a:lnTo>
                  <a:lnTo>
                    <a:pt x="2961" y="19413"/>
                  </a:lnTo>
                  <a:lnTo>
                    <a:pt x="2983" y="19357"/>
                  </a:lnTo>
                  <a:lnTo>
                    <a:pt x="3005" y="19300"/>
                  </a:lnTo>
                  <a:lnTo>
                    <a:pt x="3032" y="19266"/>
                  </a:lnTo>
                  <a:lnTo>
                    <a:pt x="3063" y="19221"/>
                  </a:lnTo>
                  <a:lnTo>
                    <a:pt x="3094" y="19198"/>
                  </a:lnTo>
                  <a:lnTo>
                    <a:pt x="3126" y="19175"/>
                  </a:lnTo>
                  <a:lnTo>
                    <a:pt x="3339" y="19084"/>
                  </a:lnTo>
                  <a:lnTo>
                    <a:pt x="3557" y="18994"/>
                  </a:lnTo>
                  <a:lnTo>
                    <a:pt x="3776" y="18926"/>
                  </a:lnTo>
                  <a:lnTo>
                    <a:pt x="3998" y="18869"/>
                  </a:lnTo>
                  <a:lnTo>
                    <a:pt x="4221" y="18812"/>
                  </a:lnTo>
                  <a:lnTo>
                    <a:pt x="4443" y="18767"/>
                  </a:lnTo>
                  <a:lnTo>
                    <a:pt x="4670" y="18744"/>
                  </a:lnTo>
                  <a:lnTo>
                    <a:pt x="4897" y="18710"/>
                  </a:lnTo>
                  <a:lnTo>
                    <a:pt x="5129" y="18699"/>
                  </a:lnTo>
                  <a:lnTo>
                    <a:pt x="5356" y="18687"/>
                  </a:lnTo>
                  <a:lnTo>
                    <a:pt x="5819" y="18687"/>
                  </a:lnTo>
                  <a:lnTo>
                    <a:pt x="6282" y="18710"/>
                  </a:lnTo>
                  <a:lnTo>
                    <a:pt x="6750" y="18755"/>
                  </a:lnTo>
                  <a:lnTo>
                    <a:pt x="7213" y="18812"/>
                  </a:lnTo>
                  <a:lnTo>
                    <a:pt x="7680" y="18880"/>
                  </a:lnTo>
                  <a:lnTo>
                    <a:pt x="8143" y="18971"/>
                  </a:lnTo>
                  <a:lnTo>
                    <a:pt x="8606" y="19050"/>
                  </a:lnTo>
                  <a:lnTo>
                    <a:pt x="9514" y="19232"/>
                  </a:lnTo>
                  <a:lnTo>
                    <a:pt x="9960" y="19323"/>
                  </a:lnTo>
                  <a:lnTo>
                    <a:pt x="10396" y="19391"/>
                  </a:lnTo>
                  <a:lnTo>
                    <a:pt x="10396" y="19391"/>
                  </a:lnTo>
                  <a:lnTo>
                    <a:pt x="10374" y="18120"/>
                  </a:lnTo>
                  <a:lnTo>
                    <a:pt x="10338" y="16849"/>
                  </a:lnTo>
                  <a:lnTo>
                    <a:pt x="10293" y="15590"/>
                  </a:lnTo>
                  <a:lnTo>
                    <a:pt x="10240" y="14342"/>
                  </a:lnTo>
                  <a:lnTo>
                    <a:pt x="10182" y="13094"/>
                  </a:lnTo>
                  <a:lnTo>
                    <a:pt x="10111" y="11857"/>
                  </a:lnTo>
                  <a:lnTo>
                    <a:pt x="10035" y="10620"/>
                  </a:lnTo>
                  <a:lnTo>
                    <a:pt x="9946" y="9406"/>
                  </a:lnTo>
                  <a:lnTo>
                    <a:pt x="9853" y="8192"/>
                  </a:lnTo>
                  <a:lnTo>
                    <a:pt x="9746" y="6990"/>
                  </a:lnTo>
                  <a:lnTo>
                    <a:pt x="9635" y="5810"/>
                  </a:lnTo>
                  <a:lnTo>
                    <a:pt x="9510" y="4630"/>
                  </a:lnTo>
                  <a:lnTo>
                    <a:pt x="9376" y="3461"/>
                  </a:lnTo>
                  <a:lnTo>
                    <a:pt x="9238" y="2315"/>
                  </a:lnTo>
                  <a:lnTo>
                    <a:pt x="9163" y="1736"/>
                  </a:lnTo>
                  <a:lnTo>
                    <a:pt x="9087" y="1169"/>
                  </a:lnTo>
                  <a:lnTo>
                    <a:pt x="9007" y="613"/>
                  </a:lnTo>
                  <a:lnTo>
                    <a:pt x="8927" y="46"/>
                  </a:lnTo>
                  <a:lnTo>
                    <a:pt x="8361" y="12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4368625" y="-6793600"/>
              <a:ext cx="245000" cy="575550"/>
            </a:xfrm>
            <a:custGeom>
              <a:avLst/>
              <a:gdLst/>
              <a:ahLst/>
              <a:cxnLst/>
              <a:rect l="l" t="t" r="r" b="b"/>
              <a:pathLst>
                <a:path w="9800" h="23022" extrusionOk="0">
                  <a:moveTo>
                    <a:pt x="4711" y="1"/>
                  </a:moveTo>
                  <a:lnTo>
                    <a:pt x="4430" y="568"/>
                  </a:lnTo>
                  <a:lnTo>
                    <a:pt x="4150" y="1135"/>
                  </a:lnTo>
                  <a:lnTo>
                    <a:pt x="3869" y="1691"/>
                  </a:lnTo>
                  <a:lnTo>
                    <a:pt x="3584" y="2236"/>
                  </a:lnTo>
                  <a:lnTo>
                    <a:pt x="3299" y="2780"/>
                  </a:lnTo>
                  <a:lnTo>
                    <a:pt x="3010" y="3314"/>
                  </a:lnTo>
                  <a:lnTo>
                    <a:pt x="2721" y="3836"/>
                  </a:lnTo>
                  <a:lnTo>
                    <a:pt x="2427" y="4346"/>
                  </a:lnTo>
                  <a:lnTo>
                    <a:pt x="2128" y="4845"/>
                  </a:lnTo>
                  <a:lnTo>
                    <a:pt x="1835" y="5333"/>
                  </a:lnTo>
                  <a:lnTo>
                    <a:pt x="1532" y="5821"/>
                  </a:lnTo>
                  <a:lnTo>
                    <a:pt x="1229" y="6286"/>
                  </a:lnTo>
                  <a:lnTo>
                    <a:pt x="926" y="6752"/>
                  </a:lnTo>
                  <a:lnTo>
                    <a:pt x="619" y="7205"/>
                  </a:lnTo>
                  <a:lnTo>
                    <a:pt x="312" y="7637"/>
                  </a:lnTo>
                  <a:lnTo>
                    <a:pt x="0" y="8068"/>
                  </a:lnTo>
                  <a:lnTo>
                    <a:pt x="254" y="8975"/>
                  </a:lnTo>
                  <a:lnTo>
                    <a:pt x="508" y="9883"/>
                  </a:lnTo>
                  <a:lnTo>
                    <a:pt x="757" y="10802"/>
                  </a:lnTo>
                  <a:lnTo>
                    <a:pt x="1006" y="11721"/>
                  </a:lnTo>
                  <a:lnTo>
                    <a:pt x="1496" y="13582"/>
                  </a:lnTo>
                  <a:lnTo>
                    <a:pt x="1981" y="15454"/>
                  </a:lnTo>
                  <a:lnTo>
                    <a:pt x="2458" y="17337"/>
                  </a:lnTo>
                  <a:lnTo>
                    <a:pt x="2934" y="19221"/>
                  </a:lnTo>
                  <a:lnTo>
                    <a:pt x="3406" y="21127"/>
                  </a:lnTo>
                  <a:lnTo>
                    <a:pt x="3874" y="23022"/>
                  </a:lnTo>
                  <a:lnTo>
                    <a:pt x="4270" y="22523"/>
                  </a:lnTo>
                  <a:lnTo>
                    <a:pt x="4666" y="22012"/>
                  </a:lnTo>
                  <a:lnTo>
                    <a:pt x="5058" y="21490"/>
                  </a:lnTo>
                  <a:lnTo>
                    <a:pt x="5441" y="20957"/>
                  </a:lnTo>
                  <a:lnTo>
                    <a:pt x="5824" y="20412"/>
                  </a:lnTo>
                  <a:lnTo>
                    <a:pt x="6207" y="19856"/>
                  </a:lnTo>
                  <a:lnTo>
                    <a:pt x="6581" y="19289"/>
                  </a:lnTo>
                  <a:lnTo>
                    <a:pt x="6950" y="18699"/>
                  </a:lnTo>
                  <a:lnTo>
                    <a:pt x="7320" y="18109"/>
                  </a:lnTo>
                  <a:lnTo>
                    <a:pt x="7685" y="17496"/>
                  </a:lnTo>
                  <a:lnTo>
                    <a:pt x="8045" y="16884"/>
                  </a:lnTo>
                  <a:lnTo>
                    <a:pt x="8401" y="16248"/>
                  </a:lnTo>
                  <a:lnTo>
                    <a:pt x="8758" y="15601"/>
                  </a:lnTo>
                  <a:lnTo>
                    <a:pt x="9109" y="14943"/>
                  </a:lnTo>
                  <a:lnTo>
                    <a:pt x="9457" y="14274"/>
                  </a:lnTo>
                  <a:lnTo>
                    <a:pt x="9799" y="13582"/>
                  </a:lnTo>
                  <a:lnTo>
                    <a:pt x="9470" y="12765"/>
                  </a:lnTo>
                  <a:lnTo>
                    <a:pt x="9145" y="11937"/>
                  </a:lnTo>
                  <a:lnTo>
                    <a:pt x="8495" y="10280"/>
                  </a:lnTo>
                  <a:lnTo>
                    <a:pt x="7854" y="8590"/>
                  </a:lnTo>
                  <a:lnTo>
                    <a:pt x="7217" y="6888"/>
                  </a:lnTo>
                  <a:lnTo>
                    <a:pt x="6585" y="5186"/>
                  </a:lnTo>
                  <a:lnTo>
                    <a:pt x="5957" y="3461"/>
                  </a:lnTo>
                  <a:lnTo>
                    <a:pt x="5329" y="1725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4504525" y="-7097950"/>
              <a:ext cx="250000" cy="616675"/>
            </a:xfrm>
            <a:custGeom>
              <a:avLst/>
              <a:gdLst/>
              <a:ahLst/>
              <a:cxnLst/>
              <a:rect l="l" t="t" r="r" b="b"/>
              <a:pathLst>
                <a:path w="10000" h="24667" extrusionOk="0">
                  <a:moveTo>
                    <a:pt x="4016" y="0"/>
                  </a:moveTo>
                  <a:lnTo>
                    <a:pt x="3785" y="715"/>
                  </a:lnTo>
                  <a:lnTo>
                    <a:pt x="3549" y="1430"/>
                  </a:lnTo>
                  <a:lnTo>
                    <a:pt x="3313" y="2133"/>
                  </a:lnTo>
                  <a:lnTo>
                    <a:pt x="3072" y="2837"/>
                  </a:lnTo>
                  <a:lnTo>
                    <a:pt x="2827" y="3529"/>
                  </a:lnTo>
                  <a:lnTo>
                    <a:pt x="2583" y="4210"/>
                  </a:lnTo>
                  <a:lnTo>
                    <a:pt x="2338" y="4891"/>
                  </a:lnTo>
                  <a:lnTo>
                    <a:pt x="2088" y="5560"/>
                  </a:lnTo>
                  <a:lnTo>
                    <a:pt x="1835" y="6218"/>
                  </a:lnTo>
                  <a:lnTo>
                    <a:pt x="1581" y="6876"/>
                  </a:lnTo>
                  <a:lnTo>
                    <a:pt x="1323" y="7523"/>
                  </a:lnTo>
                  <a:lnTo>
                    <a:pt x="1064" y="8158"/>
                  </a:lnTo>
                  <a:lnTo>
                    <a:pt x="802" y="8794"/>
                  </a:lnTo>
                  <a:lnTo>
                    <a:pt x="535" y="9418"/>
                  </a:lnTo>
                  <a:lnTo>
                    <a:pt x="267" y="10030"/>
                  </a:lnTo>
                  <a:lnTo>
                    <a:pt x="0" y="10632"/>
                  </a:lnTo>
                  <a:lnTo>
                    <a:pt x="624" y="12345"/>
                  </a:lnTo>
                  <a:lnTo>
                    <a:pt x="1247" y="14058"/>
                  </a:lnTo>
                  <a:lnTo>
                    <a:pt x="1866" y="15794"/>
                  </a:lnTo>
                  <a:lnTo>
                    <a:pt x="2485" y="17541"/>
                  </a:lnTo>
                  <a:lnTo>
                    <a:pt x="3095" y="19300"/>
                  </a:lnTo>
                  <a:lnTo>
                    <a:pt x="3700" y="21070"/>
                  </a:lnTo>
                  <a:lnTo>
                    <a:pt x="4301" y="22863"/>
                  </a:lnTo>
                  <a:lnTo>
                    <a:pt x="4595" y="23759"/>
                  </a:lnTo>
                  <a:lnTo>
                    <a:pt x="4889" y="24667"/>
                  </a:lnTo>
                  <a:lnTo>
                    <a:pt x="5236" y="23918"/>
                  </a:lnTo>
                  <a:lnTo>
                    <a:pt x="5574" y="23146"/>
                  </a:lnTo>
                  <a:lnTo>
                    <a:pt x="5913" y="22363"/>
                  </a:lnTo>
                  <a:lnTo>
                    <a:pt x="6247" y="21558"/>
                  </a:lnTo>
                  <a:lnTo>
                    <a:pt x="6576" y="20730"/>
                  </a:lnTo>
                  <a:lnTo>
                    <a:pt x="6906" y="19890"/>
                  </a:lnTo>
                  <a:lnTo>
                    <a:pt x="7231" y="19028"/>
                  </a:lnTo>
                  <a:lnTo>
                    <a:pt x="7551" y="18143"/>
                  </a:lnTo>
                  <a:lnTo>
                    <a:pt x="7867" y="17246"/>
                  </a:lnTo>
                  <a:lnTo>
                    <a:pt x="8183" y="16327"/>
                  </a:lnTo>
                  <a:lnTo>
                    <a:pt x="8495" y="15374"/>
                  </a:lnTo>
                  <a:lnTo>
                    <a:pt x="8802" y="14421"/>
                  </a:lnTo>
                  <a:lnTo>
                    <a:pt x="9105" y="13434"/>
                  </a:lnTo>
                  <a:lnTo>
                    <a:pt x="9408" y="12436"/>
                  </a:lnTo>
                  <a:lnTo>
                    <a:pt x="9706" y="11403"/>
                  </a:lnTo>
                  <a:lnTo>
                    <a:pt x="10000" y="10359"/>
                  </a:lnTo>
                  <a:lnTo>
                    <a:pt x="9595" y="9883"/>
                  </a:lnTo>
                  <a:lnTo>
                    <a:pt x="9194" y="9395"/>
                  </a:lnTo>
                  <a:lnTo>
                    <a:pt x="8798" y="8884"/>
                  </a:lnTo>
                  <a:lnTo>
                    <a:pt x="8401" y="8351"/>
                  </a:lnTo>
                  <a:lnTo>
                    <a:pt x="8014" y="7806"/>
                  </a:lnTo>
                  <a:lnTo>
                    <a:pt x="7627" y="7228"/>
                  </a:lnTo>
                  <a:lnTo>
                    <a:pt x="7248" y="6638"/>
                  </a:lnTo>
                  <a:lnTo>
                    <a:pt x="6874" y="6014"/>
                  </a:lnTo>
                  <a:lnTo>
                    <a:pt x="6505" y="5378"/>
                  </a:lnTo>
                  <a:lnTo>
                    <a:pt x="6318" y="5049"/>
                  </a:lnTo>
                  <a:lnTo>
                    <a:pt x="6140" y="4720"/>
                  </a:lnTo>
                  <a:lnTo>
                    <a:pt x="5957" y="4380"/>
                  </a:lnTo>
                  <a:lnTo>
                    <a:pt x="5779" y="4028"/>
                  </a:lnTo>
                  <a:lnTo>
                    <a:pt x="5601" y="3677"/>
                  </a:lnTo>
                  <a:lnTo>
                    <a:pt x="5427" y="3313"/>
                  </a:lnTo>
                  <a:lnTo>
                    <a:pt x="5254" y="2950"/>
                  </a:lnTo>
                  <a:lnTo>
                    <a:pt x="5080" y="2587"/>
                  </a:lnTo>
                  <a:lnTo>
                    <a:pt x="4911" y="2202"/>
                  </a:lnTo>
                  <a:lnTo>
                    <a:pt x="4742" y="1827"/>
                  </a:lnTo>
                  <a:lnTo>
                    <a:pt x="4573" y="1430"/>
                  </a:lnTo>
                  <a:lnTo>
                    <a:pt x="4408" y="1033"/>
                  </a:lnTo>
                  <a:lnTo>
                    <a:pt x="4243" y="636"/>
                  </a:lnTo>
                  <a:lnTo>
                    <a:pt x="4083" y="227"/>
                  </a:lnTo>
                  <a:lnTo>
                    <a:pt x="4047" y="114"/>
                  </a:lnTo>
                  <a:lnTo>
                    <a:pt x="401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617050" y="-7463575"/>
              <a:ext cx="238325" cy="592850"/>
            </a:xfrm>
            <a:custGeom>
              <a:avLst/>
              <a:gdLst/>
              <a:ahLst/>
              <a:cxnLst/>
              <a:rect l="l" t="t" r="r" b="b"/>
              <a:pathLst>
                <a:path w="9533" h="23714" extrusionOk="0">
                  <a:moveTo>
                    <a:pt x="3380" y="0"/>
                  </a:moveTo>
                  <a:lnTo>
                    <a:pt x="3193" y="863"/>
                  </a:lnTo>
                  <a:lnTo>
                    <a:pt x="3001" y="1725"/>
                  </a:lnTo>
                  <a:lnTo>
                    <a:pt x="2805" y="2576"/>
                  </a:lnTo>
                  <a:lnTo>
                    <a:pt x="2605" y="3416"/>
                  </a:lnTo>
                  <a:lnTo>
                    <a:pt x="2405" y="4266"/>
                  </a:lnTo>
                  <a:lnTo>
                    <a:pt x="2200" y="5095"/>
                  </a:lnTo>
                  <a:lnTo>
                    <a:pt x="1995" y="5923"/>
                  </a:lnTo>
                  <a:lnTo>
                    <a:pt x="1786" y="6751"/>
                  </a:lnTo>
                  <a:lnTo>
                    <a:pt x="1572" y="7568"/>
                  </a:lnTo>
                  <a:lnTo>
                    <a:pt x="1354" y="8385"/>
                  </a:lnTo>
                  <a:lnTo>
                    <a:pt x="1136" y="9191"/>
                  </a:lnTo>
                  <a:lnTo>
                    <a:pt x="918" y="9985"/>
                  </a:lnTo>
                  <a:lnTo>
                    <a:pt x="690" y="10779"/>
                  </a:lnTo>
                  <a:lnTo>
                    <a:pt x="463" y="11562"/>
                  </a:lnTo>
                  <a:lnTo>
                    <a:pt x="232" y="12345"/>
                  </a:lnTo>
                  <a:lnTo>
                    <a:pt x="0" y="13116"/>
                  </a:lnTo>
                  <a:lnTo>
                    <a:pt x="32" y="13150"/>
                  </a:lnTo>
                  <a:lnTo>
                    <a:pt x="67" y="13207"/>
                  </a:lnTo>
                  <a:lnTo>
                    <a:pt x="103" y="13264"/>
                  </a:lnTo>
                  <a:lnTo>
                    <a:pt x="134" y="13332"/>
                  </a:lnTo>
                  <a:lnTo>
                    <a:pt x="463" y="14115"/>
                  </a:lnTo>
                  <a:lnTo>
                    <a:pt x="797" y="14864"/>
                  </a:lnTo>
                  <a:lnTo>
                    <a:pt x="1136" y="15613"/>
                  </a:lnTo>
                  <a:lnTo>
                    <a:pt x="1474" y="16339"/>
                  </a:lnTo>
                  <a:lnTo>
                    <a:pt x="1817" y="17042"/>
                  </a:lnTo>
                  <a:lnTo>
                    <a:pt x="2164" y="17746"/>
                  </a:lnTo>
                  <a:lnTo>
                    <a:pt x="2516" y="18415"/>
                  </a:lnTo>
                  <a:lnTo>
                    <a:pt x="2868" y="19073"/>
                  </a:lnTo>
                  <a:lnTo>
                    <a:pt x="3224" y="19720"/>
                  </a:lnTo>
                  <a:lnTo>
                    <a:pt x="3589" y="20344"/>
                  </a:lnTo>
                  <a:lnTo>
                    <a:pt x="3954" y="20945"/>
                  </a:lnTo>
                  <a:lnTo>
                    <a:pt x="4323" y="21535"/>
                  </a:lnTo>
                  <a:lnTo>
                    <a:pt x="4697" y="22114"/>
                  </a:lnTo>
                  <a:lnTo>
                    <a:pt x="5080" y="22670"/>
                  </a:lnTo>
                  <a:lnTo>
                    <a:pt x="5463" y="23203"/>
                  </a:lnTo>
                  <a:lnTo>
                    <a:pt x="5851" y="23714"/>
                  </a:lnTo>
                  <a:lnTo>
                    <a:pt x="5984" y="23226"/>
                  </a:lnTo>
                  <a:lnTo>
                    <a:pt x="6118" y="22749"/>
                  </a:lnTo>
                  <a:lnTo>
                    <a:pt x="6247" y="22261"/>
                  </a:lnTo>
                  <a:lnTo>
                    <a:pt x="6380" y="21751"/>
                  </a:lnTo>
                  <a:lnTo>
                    <a:pt x="6607" y="20832"/>
                  </a:lnTo>
                  <a:lnTo>
                    <a:pt x="6834" y="19913"/>
                  </a:lnTo>
                  <a:lnTo>
                    <a:pt x="7053" y="18982"/>
                  </a:lnTo>
                  <a:lnTo>
                    <a:pt x="7271" y="18052"/>
                  </a:lnTo>
                  <a:lnTo>
                    <a:pt x="7480" y="17122"/>
                  </a:lnTo>
                  <a:lnTo>
                    <a:pt x="7685" y="16180"/>
                  </a:lnTo>
                  <a:lnTo>
                    <a:pt x="7890" y="15238"/>
                  </a:lnTo>
                  <a:lnTo>
                    <a:pt x="8085" y="14296"/>
                  </a:lnTo>
                  <a:lnTo>
                    <a:pt x="8281" y="13343"/>
                  </a:lnTo>
                  <a:lnTo>
                    <a:pt x="8468" y="12390"/>
                  </a:lnTo>
                  <a:lnTo>
                    <a:pt x="8655" y="11437"/>
                  </a:lnTo>
                  <a:lnTo>
                    <a:pt x="8838" y="10473"/>
                  </a:lnTo>
                  <a:lnTo>
                    <a:pt x="9016" y="9508"/>
                  </a:lnTo>
                  <a:lnTo>
                    <a:pt x="9194" y="8544"/>
                  </a:lnTo>
                  <a:lnTo>
                    <a:pt x="9363" y="7580"/>
                  </a:lnTo>
                  <a:lnTo>
                    <a:pt x="9532" y="6604"/>
                  </a:lnTo>
                  <a:lnTo>
                    <a:pt x="7988" y="5015"/>
                  </a:lnTo>
                  <a:lnTo>
                    <a:pt x="7213" y="4210"/>
                  </a:lnTo>
                  <a:lnTo>
                    <a:pt x="6443" y="3393"/>
                  </a:lnTo>
                  <a:lnTo>
                    <a:pt x="5672" y="2565"/>
                  </a:lnTo>
                  <a:lnTo>
                    <a:pt x="4907" y="1725"/>
                  </a:lnTo>
                  <a:lnTo>
                    <a:pt x="4141" y="87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4728250" y="-8967500"/>
              <a:ext cx="393250" cy="563925"/>
            </a:xfrm>
            <a:custGeom>
              <a:avLst/>
              <a:gdLst/>
              <a:ahLst/>
              <a:cxnLst/>
              <a:rect l="l" t="t" r="r" b="b"/>
              <a:pathLst>
                <a:path w="15730" h="22557" extrusionOk="0">
                  <a:moveTo>
                    <a:pt x="102" y="1"/>
                  </a:moveTo>
                  <a:lnTo>
                    <a:pt x="102" y="23"/>
                  </a:lnTo>
                  <a:lnTo>
                    <a:pt x="76" y="523"/>
                  </a:lnTo>
                  <a:lnTo>
                    <a:pt x="54" y="1022"/>
                  </a:lnTo>
                  <a:lnTo>
                    <a:pt x="31" y="1521"/>
                  </a:lnTo>
                  <a:lnTo>
                    <a:pt x="18" y="2009"/>
                  </a:lnTo>
                  <a:lnTo>
                    <a:pt x="9" y="2508"/>
                  </a:lnTo>
                  <a:lnTo>
                    <a:pt x="0" y="2996"/>
                  </a:lnTo>
                  <a:lnTo>
                    <a:pt x="0" y="3484"/>
                  </a:lnTo>
                  <a:lnTo>
                    <a:pt x="5" y="3972"/>
                  </a:lnTo>
                  <a:lnTo>
                    <a:pt x="9" y="4460"/>
                  </a:lnTo>
                  <a:lnTo>
                    <a:pt x="22" y="4948"/>
                  </a:lnTo>
                  <a:lnTo>
                    <a:pt x="36" y="5424"/>
                  </a:lnTo>
                  <a:lnTo>
                    <a:pt x="58" y="5912"/>
                  </a:lnTo>
                  <a:lnTo>
                    <a:pt x="80" y="6388"/>
                  </a:lnTo>
                  <a:lnTo>
                    <a:pt x="111" y="6865"/>
                  </a:lnTo>
                  <a:lnTo>
                    <a:pt x="143" y="7330"/>
                  </a:lnTo>
                  <a:lnTo>
                    <a:pt x="178" y="7795"/>
                  </a:lnTo>
                  <a:lnTo>
                    <a:pt x="218" y="8261"/>
                  </a:lnTo>
                  <a:lnTo>
                    <a:pt x="263" y="8726"/>
                  </a:lnTo>
                  <a:lnTo>
                    <a:pt x="312" y="9180"/>
                  </a:lnTo>
                  <a:lnTo>
                    <a:pt x="365" y="9633"/>
                  </a:lnTo>
                  <a:lnTo>
                    <a:pt x="423" y="10076"/>
                  </a:lnTo>
                  <a:lnTo>
                    <a:pt x="481" y="10518"/>
                  </a:lnTo>
                  <a:lnTo>
                    <a:pt x="548" y="10961"/>
                  </a:lnTo>
                  <a:lnTo>
                    <a:pt x="614" y="11392"/>
                  </a:lnTo>
                  <a:lnTo>
                    <a:pt x="686" y="11823"/>
                  </a:lnTo>
                  <a:lnTo>
                    <a:pt x="761" y="12243"/>
                  </a:lnTo>
                  <a:lnTo>
                    <a:pt x="842" y="12663"/>
                  </a:lnTo>
                  <a:lnTo>
                    <a:pt x="922" y="13071"/>
                  </a:lnTo>
                  <a:lnTo>
                    <a:pt x="1011" y="13480"/>
                  </a:lnTo>
                  <a:lnTo>
                    <a:pt x="1100" y="13877"/>
                  </a:lnTo>
                  <a:lnTo>
                    <a:pt x="1193" y="14274"/>
                  </a:lnTo>
                  <a:lnTo>
                    <a:pt x="1287" y="14660"/>
                  </a:lnTo>
                  <a:lnTo>
                    <a:pt x="1389" y="15046"/>
                  </a:lnTo>
                  <a:lnTo>
                    <a:pt x="1492" y="15420"/>
                  </a:lnTo>
                  <a:lnTo>
                    <a:pt x="1598" y="15783"/>
                  </a:lnTo>
                  <a:lnTo>
                    <a:pt x="1705" y="16146"/>
                  </a:lnTo>
                  <a:lnTo>
                    <a:pt x="1821" y="16486"/>
                  </a:lnTo>
                  <a:lnTo>
                    <a:pt x="1937" y="16838"/>
                  </a:lnTo>
                  <a:lnTo>
                    <a:pt x="2057" y="17167"/>
                  </a:lnTo>
                  <a:lnTo>
                    <a:pt x="2177" y="17496"/>
                  </a:lnTo>
                  <a:lnTo>
                    <a:pt x="2302" y="17814"/>
                  </a:lnTo>
                  <a:lnTo>
                    <a:pt x="2431" y="18132"/>
                  </a:lnTo>
                  <a:lnTo>
                    <a:pt x="2565" y="18427"/>
                  </a:lnTo>
                  <a:lnTo>
                    <a:pt x="2698" y="18722"/>
                  </a:lnTo>
                  <a:lnTo>
                    <a:pt x="2836" y="19005"/>
                  </a:lnTo>
                  <a:lnTo>
                    <a:pt x="2974" y="19278"/>
                  </a:lnTo>
                  <a:lnTo>
                    <a:pt x="3117" y="19550"/>
                  </a:lnTo>
                  <a:lnTo>
                    <a:pt x="3264" y="19799"/>
                  </a:lnTo>
                  <a:lnTo>
                    <a:pt x="3410" y="20049"/>
                  </a:lnTo>
                  <a:lnTo>
                    <a:pt x="3562" y="20287"/>
                  </a:lnTo>
                  <a:lnTo>
                    <a:pt x="3718" y="20503"/>
                  </a:lnTo>
                  <a:lnTo>
                    <a:pt x="3873" y="20719"/>
                  </a:lnTo>
                  <a:lnTo>
                    <a:pt x="4034" y="20923"/>
                  </a:lnTo>
                  <a:lnTo>
                    <a:pt x="4194" y="21116"/>
                  </a:lnTo>
                  <a:lnTo>
                    <a:pt x="4359" y="21297"/>
                  </a:lnTo>
                  <a:lnTo>
                    <a:pt x="4523" y="21467"/>
                  </a:lnTo>
                  <a:lnTo>
                    <a:pt x="4693" y="21626"/>
                  </a:lnTo>
                  <a:lnTo>
                    <a:pt x="4866" y="21774"/>
                  </a:lnTo>
                  <a:lnTo>
                    <a:pt x="5040" y="21910"/>
                  </a:lnTo>
                  <a:lnTo>
                    <a:pt x="5214" y="22035"/>
                  </a:lnTo>
                  <a:lnTo>
                    <a:pt x="5392" y="22148"/>
                  </a:lnTo>
                  <a:lnTo>
                    <a:pt x="5574" y="22250"/>
                  </a:lnTo>
                  <a:lnTo>
                    <a:pt x="5757" y="22330"/>
                  </a:lnTo>
                  <a:lnTo>
                    <a:pt x="5939" y="22409"/>
                  </a:lnTo>
                  <a:lnTo>
                    <a:pt x="6086" y="22454"/>
                  </a:lnTo>
                  <a:lnTo>
                    <a:pt x="6238" y="22489"/>
                  </a:lnTo>
                  <a:lnTo>
                    <a:pt x="6389" y="22523"/>
                  </a:lnTo>
                  <a:lnTo>
                    <a:pt x="6545" y="22545"/>
                  </a:lnTo>
                  <a:lnTo>
                    <a:pt x="6701" y="22557"/>
                  </a:lnTo>
                  <a:lnTo>
                    <a:pt x="6861" y="22557"/>
                  </a:lnTo>
                  <a:lnTo>
                    <a:pt x="7026" y="22545"/>
                  </a:lnTo>
                  <a:lnTo>
                    <a:pt x="7190" y="22534"/>
                  </a:lnTo>
                  <a:lnTo>
                    <a:pt x="7359" y="22511"/>
                  </a:lnTo>
                  <a:lnTo>
                    <a:pt x="7529" y="22477"/>
                  </a:lnTo>
                  <a:lnTo>
                    <a:pt x="7698" y="22432"/>
                  </a:lnTo>
                  <a:lnTo>
                    <a:pt x="7871" y="22386"/>
                  </a:lnTo>
                  <a:lnTo>
                    <a:pt x="8045" y="22330"/>
                  </a:lnTo>
                  <a:lnTo>
                    <a:pt x="8223" y="22262"/>
                  </a:lnTo>
                  <a:lnTo>
                    <a:pt x="8401" y="22182"/>
                  </a:lnTo>
                  <a:lnTo>
                    <a:pt x="8579" y="22103"/>
                  </a:lnTo>
                  <a:lnTo>
                    <a:pt x="8757" y="22012"/>
                  </a:lnTo>
                  <a:lnTo>
                    <a:pt x="8940" y="21910"/>
                  </a:lnTo>
                  <a:lnTo>
                    <a:pt x="9118" y="21808"/>
                  </a:lnTo>
                  <a:lnTo>
                    <a:pt x="9301" y="21683"/>
                  </a:lnTo>
                  <a:lnTo>
                    <a:pt x="9483" y="21558"/>
                  </a:lnTo>
                  <a:lnTo>
                    <a:pt x="9666" y="21433"/>
                  </a:lnTo>
                  <a:lnTo>
                    <a:pt x="9848" y="21286"/>
                  </a:lnTo>
                  <a:lnTo>
                    <a:pt x="10031" y="21138"/>
                  </a:lnTo>
                  <a:lnTo>
                    <a:pt x="10218" y="20991"/>
                  </a:lnTo>
                  <a:lnTo>
                    <a:pt x="10400" y="20821"/>
                  </a:lnTo>
                  <a:lnTo>
                    <a:pt x="10578" y="20650"/>
                  </a:lnTo>
                  <a:lnTo>
                    <a:pt x="10761" y="20469"/>
                  </a:lnTo>
                  <a:lnTo>
                    <a:pt x="10943" y="20287"/>
                  </a:lnTo>
                  <a:lnTo>
                    <a:pt x="11122" y="20094"/>
                  </a:lnTo>
                  <a:lnTo>
                    <a:pt x="11304" y="19890"/>
                  </a:lnTo>
                  <a:lnTo>
                    <a:pt x="11482" y="19686"/>
                  </a:lnTo>
                  <a:lnTo>
                    <a:pt x="11656" y="19470"/>
                  </a:lnTo>
                  <a:lnTo>
                    <a:pt x="11834" y="19244"/>
                  </a:lnTo>
                  <a:lnTo>
                    <a:pt x="12007" y="19017"/>
                  </a:lnTo>
                  <a:lnTo>
                    <a:pt x="12177" y="18778"/>
                  </a:lnTo>
                  <a:lnTo>
                    <a:pt x="12350" y="18540"/>
                  </a:lnTo>
                  <a:lnTo>
                    <a:pt x="12515" y="18290"/>
                  </a:lnTo>
                  <a:lnTo>
                    <a:pt x="12684" y="18030"/>
                  </a:lnTo>
                  <a:lnTo>
                    <a:pt x="12844" y="17757"/>
                  </a:lnTo>
                  <a:lnTo>
                    <a:pt x="13009" y="17496"/>
                  </a:lnTo>
                  <a:lnTo>
                    <a:pt x="13165" y="17213"/>
                  </a:lnTo>
                  <a:lnTo>
                    <a:pt x="13325" y="16929"/>
                  </a:lnTo>
                  <a:lnTo>
                    <a:pt x="13477" y="16634"/>
                  </a:lnTo>
                  <a:lnTo>
                    <a:pt x="13628" y="16339"/>
                  </a:lnTo>
                  <a:lnTo>
                    <a:pt x="13775" y="16033"/>
                  </a:lnTo>
                  <a:lnTo>
                    <a:pt x="13917" y="15726"/>
                  </a:lnTo>
                  <a:lnTo>
                    <a:pt x="14060" y="15409"/>
                  </a:lnTo>
                  <a:lnTo>
                    <a:pt x="14198" y="15080"/>
                  </a:lnTo>
                  <a:lnTo>
                    <a:pt x="14332" y="14751"/>
                  </a:lnTo>
                  <a:lnTo>
                    <a:pt x="14461" y="14421"/>
                  </a:lnTo>
                  <a:lnTo>
                    <a:pt x="14585" y="14070"/>
                  </a:lnTo>
                  <a:lnTo>
                    <a:pt x="14705" y="13729"/>
                  </a:lnTo>
                  <a:lnTo>
                    <a:pt x="14826" y="13366"/>
                  </a:lnTo>
                  <a:lnTo>
                    <a:pt x="14937" y="13015"/>
                  </a:lnTo>
                  <a:lnTo>
                    <a:pt x="15044" y="12640"/>
                  </a:lnTo>
                  <a:lnTo>
                    <a:pt x="15151" y="12277"/>
                  </a:lnTo>
                  <a:lnTo>
                    <a:pt x="15249" y="11891"/>
                  </a:lnTo>
                  <a:lnTo>
                    <a:pt x="15342" y="11517"/>
                  </a:lnTo>
                  <a:lnTo>
                    <a:pt x="15431" y="11120"/>
                  </a:lnTo>
                  <a:lnTo>
                    <a:pt x="15511" y="10734"/>
                  </a:lnTo>
                  <a:lnTo>
                    <a:pt x="15591" y="10326"/>
                  </a:lnTo>
                  <a:lnTo>
                    <a:pt x="15663" y="9928"/>
                  </a:lnTo>
                  <a:lnTo>
                    <a:pt x="15729" y="9520"/>
                  </a:lnTo>
                  <a:lnTo>
                    <a:pt x="14750" y="8930"/>
                  </a:lnTo>
                  <a:lnTo>
                    <a:pt x="13775" y="8317"/>
                  </a:lnTo>
                  <a:lnTo>
                    <a:pt x="12800" y="7705"/>
                  </a:lnTo>
                  <a:lnTo>
                    <a:pt x="11825" y="7081"/>
                  </a:lnTo>
                  <a:lnTo>
                    <a:pt x="9879" y="5833"/>
                  </a:lnTo>
                  <a:lnTo>
                    <a:pt x="7929" y="4573"/>
                  </a:lnTo>
                  <a:lnTo>
                    <a:pt x="6959" y="3949"/>
                  </a:lnTo>
                  <a:lnTo>
                    <a:pt x="5984" y="3336"/>
                  </a:lnTo>
                  <a:lnTo>
                    <a:pt x="5009" y="2735"/>
                  </a:lnTo>
                  <a:lnTo>
                    <a:pt x="4034" y="2156"/>
                  </a:lnTo>
                  <a:lnTo>
                    <a:pt x="3054" y="1578"/>
                  </a:lnTo>
                  <a:lnTo>
                    <a:pt x="2075" y="1033"/>
                  </a:lnTo>
                  <a:lnTo>
                    <a:pt x="1091" y="500"/>
                  </a:lnTo>
                  <a:lnTo>
                    <a:pt x="597" y="250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4711775" y="-7869775"/>
              <a:ext cx="213600" cy="532725"/>
            </a:xfrm>
            <a:custGeom>
              <a:avLst/>
              <a:gdLst/>
              <a:ahLst/>
              <a:cxnLst/>
              <a:rect l="l" t="t" r="r" b="b"/>
              <a:pathLst>
                <a:path w="8544" h="21309" extrusionOk="0">
                  <a:moveTo>
                    <a:pt x="2435" y="1"/>
                  </a:moveTo>
                  <a:lnTo>
                    <a:pt x="2306" y="920"/>
                  </a:lnTo>
                  <a:lnTo>
                    <a:pt x="2177" y="1839"/>
                  </a:lnTo>
                  <a:lnTo>
                    <a:pt x="2044" y="2747"/>
                  </a:lnTo>
                  <a:lnTo>
                    <a:pt x="1906" y="3654"/>
                  </a:lnTo>
                  <a:lnTo>
                    <a:pt x="1763" y="4562"/>
                  </a:lnTo>
                  <a:lnTo>
                    <a:pt x="1621" y="5470"/>
                  </a:lnTo>
                  <a:lnTo>
                    <a:pt x="1474" y="6366"/>
                  </a:lnTo>
                  <a:lnTo>
                    <a:pt x="1322" y="7274"/>
                  </a:lnTo>
                  <a:lnTo>
                    <a:pt x="1171" y="8159"/>
                  </a:lnTo>
                  <a:lnTo>
                    <a:pt x="1011" y="9055"/>
                  </a:lnTo>
                  <a:lnTo>
                    <a:pt x="851" y="9940"/>
                  </a:lnTo>
                  <a:lnTo>
                    <a:pt x="690" y="10825"/>
                  </a:lnTo>
                  <a:lnTo>
                    <a:pt x="521" y="11699"/>
                  </a:lnTo>
                  <a:lnTo>
                    <a:pt x="352" y="12572"/>
                  </a:lnTo>
                  <a:lnTo>
                    <a:pt x="178" y="13446"/>
                  </a:lnTo>
                  <a:lnTo>
                    <a:pt x="0" y="14308"/>
                  </a:lnTo>
                  <a:lnTo>
                    <a:pt x="757" y="15136"/>
                  </a:lnTo>
                  <a:lnTo>
                    <a:pt x="1514" y="15976"/>
                  </a:lnTo>
                  <a:lnTo>
                    <a:pt x="2271" y="16838"/>
                  </a:lnTo>
                  <a:lnTo>
                    <a:pt x="3023" y="17712"/>
                  </a:lnTo>
                  <a:lnTo>
                    <a:pt x="3771" y="18597"/>
                  </a:lnTo>
                  <a:lnTo>
                    <a:pt x="4519" y="19493"/>
                  </a:lnTo>
                  <a:lnTo>
                    <a:pt x="5263" y="20401"/>
                  </a:lnTo>
                  <a:lnTo>
                    <a:pt x="6011" y="21309"/>
                  </a:lnTo>
                  <a:lnTo>
                    <a:pt x="6198" y="20151"/>
                  </a:lnTo>
                  <a:lnTo>
                    <a:pt x="6380" y="18983"/>
                  </a:lnTo>
                  <a:lnTo>
                    <a:pt x="6563" y="17814"/>
                  </a:lnTo>
                  <a:lnTo>
                    <a:pt x="6736" y="16645"/>
                  </a:lnTo>
                  <a:lnTo>
                    <a:pt x="6905" y="15465"/>
                  </a:lnTo>
                  <a:lnTo>
                    <a:pt x="7075" y="14285"/>
                  </a:lnTo>
                  <a:lnTo>
                    <a:pt x="7235" y="13094"/>
                  </a:lnTo>
                  <a:lnTo>
                    <a:pt x="7395" y="11914"/>
                  </a:lnTo>
                  <a:lnTo>
                    <a:pt x="7551" y="10711"/>
                  </a:lnTo>
                  <a:lnTo>
                    <a:pt x="7702" y="9520"/>
                  </a:lnTo>
                  <a:lnTo>
                    <a:pt x="7854" y="8317"/>
                  </a:lnTo>
                  <a:lnTo>
                    <a:pt x="7996" y="7115"/>
                  </a:lnTo>
                  <a:lnTo>
                    <a:pt x="8139" y="5912"/>
                  </a:lnTo>
                  <a:lnTo>
                    <a:pt x="8277" y="4698"/>
                  </a:lnTo>
                  <a:lnTo>
                    <a:pt x="8410" y="3484"/>
                  </a:lnTo>
                  <a:lnTo>
                    <a:pt x="8544" y="2259"/>
                  </a:lnTo>
                  <a:lnTo>
                    <a:pt x="8165" y="2066"/>
                  </a:lnTo>
                  <a:lnTo>
                    <a:pt x="7787" y="1873"/>
                  </a:lnTo>
                  <a:lnTo>
                    <a:pt x="7404" y="1691"/>
                  </a:lnTo>
                  <a:lnTo>
                    <a:pt x="7026" y="1521"/>
                  </a:lnTo>
                  <a:lnTo>
                    <a:pt x="6647" y="1362"/>
                  </a:lnTo>
                  <a:lnTo>
                    <a:pt x="6264" y="1215"/>
                  </a:lnTo>
                  <a:lnTo>
                    <a:pt x="5886" y="1067"/>
                  </a:lnTo>
                  <a:lnTo>
                    <a:pt x="5503" y="931"/>
                  </a:lnTo>
                  <a:lnTo>
                    <a:pt x="4742" y="670"/>
                  </a:lnTo>
                  <a:lnTo>
                    <a:pt x="3976" y="432"/>
                  </a:lnTo>
                  <a:lnTo>
                    <a:pt x="3210" y="21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4780225" y="-8339775"/>
              <a:ext cx="192250" cy="484500"/>
            </a:xfrm>
            <a:custGeom>
              <a:avLst/>
              <a:gdLst/>
              <a:ahLst/>
              <a:cxnLst/>
              <a:rect l="l" t="t" r="r" b="b"/>
              <a:pathLst>
                <a:path w="7690" h="19380" extrusionOk="0">
                  <a:moveTo>
                    <a:pt x="1518" y="0"/>
                  </a:moveTo>
                  <a:lnTo>
                    <a:pt x="1456" y="1056"/>
                  </a:lnTo>
                  <a:lnTo>
                    <a:pt x="1389" y="2099"/>
                  </a:lnTo>
                  <a:lnTo>
                    <a:pt x="1323" y="3143"/>
                  </a:lnTo>
                  <a:lnTo>
                    <a:pt x="1247" y="4187"/>
                  </a:lnTo>
                  <a:lnTo>
                    <a:pt x="1167" y="5231"/>
                  </a:lnTo>
                  <a:lnTo>
                    <a:pt x="1082" y="6275"/>
                  </a:lnTo>
                  <a:lnTo>
                    <a:pt x="993" y="7319"/>
                  </a:lnTo>
                  <a:lnTo>
                    <a:pt x="900" y="8351"/>
                  </a:lnTo>
                  <a:lnTo>
                    <a:pt x="802" y="9395"/>
                  </a:lnTo>
                  <a:lnTo>
                    <a:pt x="699" y="10427"/>
                  </a:lnTo>
                  <a:lnTo>
                    <a:pt x="592" y="11460"/>
                  </a:lnTo>
                  <a:lnTo>
                    <a:pt x="486" y="12492"/>
                  </a:lnTo>
                  <a:lnTo>
                    <a:pt x="370" y="13525"/>
                  </a:lnTo>
                  <a:lnTo>
                    <a:pt x="250" y="14546"/>
                  </a:lnTo>
                  <a:lnTo>
                    <a:pt x="125" y="15567"/>
                  </a:lnTo>
                  <a:lnTo>
                    <a:pt x="0" y="16588"/>
                  </a:lnTo>
                  <a:lnTo>
                    <a:pt x="374" y="16645"/>
                  </a:lnTo>
                  <a:lnTo>
                    <a:pt x="753" y="16713"/>
                  </a:lnTo>
                  <a:lnTo>
                    <a:pt x="1131" y="16793"/>
                  </a:lnTo>
                  <a:lnTo>
                    <a:pt x="1510" y="16895"/>
                  </a:lnTo>
                  <a:lnTo>
                    <a:pt x="1888" y="17019"/>
                  </a:lnTo>
                  <a:lnTo>
                    <a:pt x="2262" y="17167"/>
                  </a:lnTo>
                  <a:lnTo>
                    <a:pt x="2640" y="17314"/>
                  </a:lnTo>
                  <a:lnTo>
                    <a:pt x="3014" y="17496"/>
                  </a:lnTo>
                  <a:lnTo>
                    <a:pt x="3393" y="17678"/>
                  </a:lnTo>
                  <a:lnTo>
                    <a:pt x="3767" y="17882"/>
                  </a:lnTo>
                  <a:lnTo>
                    <a:pt x="4141" y="18097"/>
                  </a:lnTo>
                  <a:lnTo>
                    <a:pt x="4510" y="18324"/>
                  </a:lnTo>
                  <a:lnTo>
                    <a:pt x="4880" y="18574"/>
                  </a:lnTo>
                  <a:lnTo>
                    <a:pt x="5249" y="18824"/>
                  </a:lnTo>
                  <a:lnTo>
                    <a:pt x="5614" y="19096"/>
                  </a:lnTo>
                  <a:lnTo>
                    <a:pt x="5979" y="19379"/>
                  </a:lnTo>
                  <a:lnTo>
                    <a:pt x="6215" y="17042"/>
                  </a:lnTo>
                  <a:lnTo>
                    <a:pt x="6447" y="14705"/>
                  </a:lnTo>
                  <a:lnTo>
                    <a:pt x="6670" y="12345"/>
                  </a:lnTo>
                  <a:lnTo>
                    <a:pt x="6883" y="9985"/>
                  </a:lnTo>
                  <a:lnTo>
                    <a:pt x="7092" y="7614"/>
                  </a:lnTo>
                  <a:lnTo>
                    <a:pt x="7293" y="5242"/>
                  </a:lnTo>
                  <a:lnTo>
                    <a:pt x="7493" y="2848"/>
                  </a:lnTo>
                  <a:lnTo>
                    <a:pt x="7689" y="454"/>
                  </a:lnTo>
                  <a:lnTo>
                    <a:pt x="7689" y="454"/>
                  </a:lnTo>
                  <a:lnTo>
                    <a:pt x="7400" y="647"/>
                  </a:lnTo>
                  <a:lnTo>
                    <a:pt x="7115" y="829"/>
                  </a:lnTo>
                  <a:lnTo>
                    <a:pt x="6825" y="999"/>
                  </a:lnTo>
                  <a:lnTo>
                    <a:pt x="6545" y="1146"/>
                  </a:lnTo>
                  <a:lnTo>
                    <a:pt x="6260" y="1271"/>
                  </a:lnTo>
                  <a:lnTo>
                    <a:pt x="5979" y="1385"/>
                  </a:lnTo>
                  <a:lnTo>
                    <a:pt x="5703" y="1475"/>
                  </a:lnTo>
                  <a:lnTo>
                    <a:pt x="5432" y="1555"/>
                  </a:lnTo>
                  <a:lnTo>
                    <a:pt x="5165" y="1612"/>
                  </a:lnTo>
                  <a:lnTo>
                    <a:pt x="4898" y="1646"/>
                  </a:lnTo>
                  <a:lnTo>
                    <a:pt x="4639" y="1668"/>
                  </a:lnTo>
                  <a:lnTo>
                    <a:pt x="4386" y="1668"/>
                  </a:lnTo>
                  <a:lnTo>
                    <a:pt x="4136" y="1646"/>
                  </a:lnTo>
                  <a:lnTo>
                    <a:pt x="3896" y="1600"/>
                  </a:lnTo>
                  <a:lnTo>
                    <a:pt x="3660" y="1544"/>
                  </a:lnTo>
                  <a:lnTo>
                    <a:pt x="3433" y="1464"/>
                  </a:lnTo>
                  <a:lnTo>
                    <a:pt x="3179" y="1362"/>
                  </a:lnTo>
                  <a:lnTo>
                    <a:pt x="2930" y="1237"/>
                  </a:lnTo>
                  <a:lnTo>
                    <a:pt x="2685" y="1078"/>
                  </a:lnTo>
                  <a:lnTo>
                    <a:pt x="2444" y="908"/>
                  </a:lnTo>
                  <a:lnTo>
                    <a:pt x="2208" y="704"/>
                  </a:lnTo>
                  <a:lnTo>
                    <a:pt x="1973" y="488"/>
                  </a:lnTo>
                  <a:lnTo>
                    <a:pt x="1741" y="250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970825" y="-11134875"/>
              <a:ext cx="352400" cy="900900"/>
            </a:xfrm>
            <a:custGeom>
              <a:avLst/>
              <a:gdLst/>
              <a:ahLst/>
              <a:cxnLst/>
              <a:rect l="l" t="t" r="r" b="b"/>
              <a:pathLst>
                <a:path w="14096" h="36036" extrusionOk="0">
                  <a:moveTo>
                    <a:pt x="7631" y="2996"/>
                  </a:moveTo>
                  <a:lnTo>
                    <a:pt x="7885" y="3019"/>
                  </a:lnTo>
                  <a:lnTo>
                    <a:pt x="8134" y="3053"/>
                  </a:lnTo>
                  <a:lnTo>
                    <a:pt x="8388" y="3109"/>
                  </a:lnTo>
                  <a:lnTo>
                    <a:pt x="8637" y="3189"/>
                  </a:lnTo>
                  <a:lnTo>
                    <a:pt x="8629" y="3280"/>
                  </a:lnTo>
                  <a:lnTo>
                    <a:pt x="8624" y="3370"/>
                  </a:lnTo>
                  <a:lnTo>
                    <a:pt x="8624" y="3461"/>
                  </a:lnTo>
                  <a:lnTo>
                    <a:pt x="8624" y="3552"/>
                  </a:lnTo>
                  <a:lnTo>
                    <a:pt x="8629" y="3654"/>
                  </a:lnTo>
                  <a:lnTo>
                    <a:pt x="8633" y="3745"/>
                  </a:lnTo>
                  <a:lnTo>
                    <a:pt x="8642" y="3836"/>
                  </a:lnTo>
                  <a:lnTo>
                    <a:pt x="8655" y="3915"/>
                  </a:lnTo>
                  <a:lnTo>
                    <a:pt x="8669" y="3994"/>
                  </a:lnTo>
                  <a:lnTo>
                    <a:pt x="8686" y="4074"/>
                  </a:lnTo>
                  <a:lnTo>
                    <a:pt x="8709" y="4142"/>
                  </a:lnTo>
                  <a:lnTo>
                    <a:pt x="8735" y="4210"/>
                  </a:lnTo>
                  <a:lnTo>
                    <a:pt x="8762" y="4267"/>
                  </a:lnTo>
                  <a:lnTo>
                    <a:pt x="8793" y="4312"/>
                  </a:lnTo>
                  <a:lnTo>
                    <a:pt x="8824" y="4357"/>
                  </a:lnTo>
                  <a:lnTo>
                    <a:pt x="8865" y="4380"/>
                  </a:lnTo>
                  <a:lnTo>
                    <a:pt x="9029" y="4482"/>
                  </a:lnTo>
                  <a:lnTo>
                    <a:pt x="9194" y="4596"/>
                  </a:lnTo>
                  <a:lnTo>
                    <a:pt x="9354" y="4732"/>
                  </a:lnTo>
                  <a:lnTo>
                    <a:pt x="9510" y="4868"/>
                  </a:lnTo>
                  <a:lnTo>
                    <a:pt x="9666" y="5016"/>
                  </a:lnTo>
                  <a:lnTo>
                    <a:pt x="9817" y="5186"/>
                  </a:lnTo>
                  <a:lnTo>
                    <a:pt x="9964" y="5356"/>
                  </a:lnTo>
                  <a:lnTo>
                    <a:pt x="10107" y="5549"/>
                  </a:lnTo>
                  <a:lnTo>
                    <a:pt x="10249" y="5742"/>
                  </a:lnTo>
                  <a:lnTo>
                    <a:pt x="10392" y="5957"/>
                  </a:lnTo>
                  <a:lnTo>
                    <a:pt x="10525" y="6173"/>
                  </a:lnTo>
                  <a:lnTo>
                    <a:pt x="10659" y="6400"/>
                  </a:lnTo>
                  <a:lnTo>
                    <a:pt x="10788" y="6638"/>
                  </a:lnTo>
                  <a:lnTo>
                    <a:pt x="10913" y="6888"/>
                  </a:lnTo>
                  <a:lnTo>
                    <a:pt x="11037" y="7137"/>
                  </a:lnTo>
                  <a:lnTo>
                    <a:pt x="11157" y="7410"/>
                  </a:lnTo>
                  <a:lnTo>
                    <a:pt x="11273" y="7682"/>
                  </a:lnTo>
                  <a:lnTo>
                    <a:pt x="11384" y="7965"/>
                  </a:lnTo>
                  <a:lnTo>
                    <a:pt x="11491" y="8249"/>
                  </a:lnTo>
                  <a:lnTo>
                    <a:pt x="11598" y="8555"/>
                  </a:lnTo>
                  <a:lnTo>
                    <a:pt x="11701" y="8862"/>
                  </a:lnTo>
                  <a:lnTo>
                    <a:pt x="11798" y="9180"/>
                  </a:lnTo>
                  <a:lnTo>
                    <a:pt x="11892" y="9497"/>
                  </a:lnTo>
                  <a:lnTo>
                    <a:pt x="11981" y="9826"/>
                  </a:lnTo>
                  <a:lnTo>
                    <a:pt x="12070" y="10155"/>
                  </a:lnTo>
                  <a:lnTo>
                    <a:pt x="12150" y="10496"/>
                  </a:lnTo>
                  <a:lnTo>
                    <a:pt x="12230" y="10847"/>
                  </a:lnTo>
                  <a:lnTo>
                    <a:pt x="12306" y="11199"/>
                  </a:lnTo>
                  <a:lnTo>
                    <a:pt x="12377" y="11562"/>
                  </a:lnTo>
                  <a:lnTo>
                    <a:pt x="12444" y="11925"/>
                  </a:lnTo>
                  <a:lnTo>
                    <a:pt x="12506" y="12288"/>
                  </a:lnTo>
                  <a:lnTo>
                    <a:pt x="12564" y="12663"/>
                  </a:lnTo>
                  <a:lnTo>
                    <a:pt x="12622" y="13049"/>
                  </a:lnTo>
                  <a:lnTo>
                    <a:pt x="12671" y="13434"/>
                  </a:lnTo>
                  <a:lnTo>
                    <a:pt x="12716" y="13820"/>
                  </a:lnTo>
                  <a:lnTo>
                    <a:pt x="12760" y="14206"/>
                  </a:lnTo>
                  <a:lnTo>
                    <a:pt x="12796" y="14603"/>
                  </a:lnTo>
                  <a:lnTo>
                    <a:pt x="12831" y="15000"/>
                  </a:lnTo>
                  <a:lnTo>
                    <a:pt x="12858" y="15397"/>
                  </a:lnTo>
                  <a:lnTo>
                    <a:pt x="12885" y="15806"/>
                  </a:lnTo>
                  <a:lnTo>
                    <a:pt x="12903" y="16203"/>
                  </a:lnTo>
                  <a:lnTo>
                    <a:pt x="12920" y="16611"/>
                  </a:lnTo>
                  <a:lnTo>
                    <a:pt x="12929" y="17020"/>
                  </a:lnTo>
                  <a:lnTo>
                    <a:pt x="12938" y="17439"/>
                  </a:lnTo>
                  <a:lnTo>
                    <a:pt x="12938" y="17848"/>
                  </a:lnTo>
                  <a:lnTo>
                    <a:pt x="12938" y="18256"/>
                  </a:lnTo>
                  <a:lnTo>
                    <a:pt x="12929" y="18676"/>
                  </a:lnTo>
                  <a:lnTo>
                    <a:pt x="12916" y="19085"/>
                  </a:lnTo>
                  <a:lnTo>
                    <a:pt x="12898" y="19504"/>
                  </a:lnTo>
                  <a:lnTo>
                    <a:pt x="12876" y="19924"/>
                  </a:lnTo>
                  <a:lnTo>
                    <a:pt x="12849" y="20333"/>
                  </a:lnTo>
                  <a:lnTo>
                    <a:pt x="12818" y="20752"/>
                  </a:lnTo>
                  <a:lnTo>
                    <a:pt x="12778" y="21161"/>
                  </a:lnTo>
                  <a:lnTo>
                    <a:pt x="12738" y="21581"/>
                  </a:lnTo>
                  <a:lnTo>
                    <a:pt x="12689" y="21989"/>
                  </a:lnTo>
                  <a:lnTo>
                    <a:pt x="12640" y="22398"/>
                  </a:lnTo>
                  <a:lnTo>
                    <a:pt x="12582" y="22806"/>
                  </a:lnTo>
                  <a:lnTo>
                    <a:pt x="12515" y="23215"/>
                  </a:lnTo>
                  <a:lnTo>
                    <a:pt x="12448" y="23612"/>
                  </a:lnTo>
                  <a:lnTo>
                    <a:pt x="12377" y="24020"/>
                  </a:lnTo>
                  <a:lnTo>
                    <a:pt x="12297" y="24417"/>
                  </a:lnTo>
                  <a:lnTo>
                    <a:pt x="12213" y="24814"/>
                  </a:lnTo>
                  <a:lnTo>
                    <a:pt x="12123" y="25200"/>
                  </a:lnTo>
                  <a:lnTo>
                    <a:pt x="12026" y="25597"/>
                  </a:lnTo>
                  <a:lnTo>
                    <a:pt x="11954" y="25881"/>
                  </a:lnTo>
                  <a:lnTo>
                    <a:pt x="11879" y="26153"/>
                  </a:lnTo>
                  <a:lnTo>
                    <a:pt x="11803" y="26425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63" y="27220"/>
                  </a:lnTo>
                  <a:lnTo>
                    <a:pt x="11478" y="27469"/>
                  </a:lnTo>
                  <a:lnTo>
                    <a:pt x="11389" y="27719"/>
                  </a:lnTo>
                  <a:lnTo>
                    <a:pt x="11215" y="28195"/>
                  </a:lnTo>
                  <a:lnTo>
                    <a:pt x="11028" y="28649"/>
                  </a:lnTo>
                  <a:lnTo>
                    <a:pt x="10841" y="29080"/>
                  </a:lnTo>
                  <a:lnTo>
                    <a:pt x="10645" y="29500"/>
                  </a:lnTo>
                  <a:lnTo>
                    <a:pt x="10445" y="29886"/>
                  </a:lnTo>
                  <a:lnTo>
                    <a:pt x="10240" y="30260"/>
                  </a:lnTo>
                  <a:lnTo>
                    <a:pt x="10027" y="30601"/>
                  </a:lnTo>
                  <a:lnTo>
                    <a:pt x="9813" y="30930"/>
                  </a:lnTo>
                  <a:lnTo>
                    <a:pt x="9590" y="31225"/>
                  </a:lnTo>
                  <a:lnTo>
                    <a:pt x="9368" y="31497"/>
                  </a:lnTo>
                  <a:lnTo>
                    <a:pt x="9141" y="31747"/>
                  </a:lnTo>
                  <a:lnTo>
                    <a:pt x="8909" y="31985"/>
                  </a:lnTo>
                  <a:lnTo>
                    <a:pt x="8673" y="32189"/>
                  </a:lnTo>
                  <a:lnTo>
                    <a:pt x="8437" y="32371"/>
                  </a:lnTo>
                  <a:lnTo>
                    <a:pt x="8197" y="32518"/>
                  </a:lnTo>
                  <a:lnTo>
                    <a:pt x="7956" y="32654"/>
                  </a:lnTo>
                  <a:lnTo>
                    <a:pt x="7716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7" y="32927"/>
                  </a:lnTo>
                  <a:lnTo>
                    <a:pt x="6728" y="32927"/>
                  </a:lnTo>
                  <a:lnTo>
                    <a:pt x="6478" y="32904"/>
                  </a:lnTo>
                  <a:lnTo>
                    <a:pt x="6233" y="32859"/>
                  </a:lnTo>
                  <a:lnTo>
                    <a:pt x="5984" y="32791"/>
                  </a:lnTo>
                  <a:lnTo>
                    <a:pt x="5735" y="32689"/>
                  </a:lnTo>
                  <a:lnTo>
                    <a:pt x="5490" y="32564"/>
                  </a:lnTo>
                  <a:lnTo>
                    <a:pt x="5365" y="32484"/>
                  </a:lnTo>
                  <a:lnTo>
                    <a:pt x="5245" y="32405"/>
                  </a:lnTo>
                  <a:lnTo>
                    <a:pt x="5120" y="32314"/>
                  </a:lnTo>
                  <a:lnTo>
                    <a:pt x="5000" y="32223"/>
                  </a:lnTo>
                  <a:lnTo>
                    <a:pt x="4849" y="32099"/>
                  </a:lnTo>
                  <a:lnTo>
                    <a:pt x="4697" y="31951"/>
                  </a:lnTo>
                  <a:lnTo>
                    <a:pt x="4550" y="31804"/>
                  </a:lnTo>
                  <a:lnTo>
                    <a:pt x="4408" y="31645"/>
                  </a:lnTo>
                  <a:lnTo>
                    <a:pt x="4265" y="31474"/>
                  </a:lnTo>
                  <a:lnTo>
                    <a:pt x="4127" y="31304"/>
                  </a:lnTo>
                  <a:lnTo>
                    <a:pt x="3989" y="31111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99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5"/>
                  </a:lnTo>
                  <a:lnTo>
                    <a:pt x="3117" y="29546"/>
                  </a:lnTo>
                  <a:lnTo>
                    <a:pt x="3006" y="29296"/>
                  </a:lnTo>
                  <a:lnTo>
                    <a:pt x="2894" y="29035"/>
                  </a:lnTo>
                  <a:lnTo>
                    <a:pt x="2787" y="28763"/>
                  </a:lnTo>
                  <a:lnTo>
                    <a:pt x="2685" y="28479"/>
                  </a:lnTo>
                  <a:lnTo>
                    <a:pt x="2583" y="28195"/>
                  </a:lnTo>
                  <a:lnTo>
                    <a:pt x="2485" y="27912"/>
                  </a:lnTo>
                  <a:lnTo>
                    <a:pt x="2391" y="27605"/>
                  </a:lnTo>
                  <a:lnTo>
                    <a:pt x="2302" y="27310"/>
                  </a:lnTo>
                  <a:lnTo>
                    <a:pt x="2213" y="26993"/>
                  </a:lnTo>
                  <a:lnTo>
                    <a:pt x="2128" y="26675"/>
                  </a:lnTo>
                  <a:lnTo>
                    <a:pt x="2048" y="26357"/>
                  </a:lnTo>
                  <a:lnTo>
                    <a:pt x="1968" y="26028"/>
                  </a:lnTo>
                  <a:lnTo>
                    <a:pt x="1892" y="25699"/>
                  </a:lnTo>
                  <a:lnTo>
                    <a:pt x="1821" y="25359"/>
                  </a:lnTo>
                  <a:lnTo>
                    <a:pt x="1754" y="25019"/>
                  </a:lnTo>
                  <a:lnTo>
                    <a:pt x="1692" y="24667"/>
                  </a:lnTo>
                  <a:lnTo>
                    <a:pt x="1630" y="24315"/>
                  </a:lnTo>
                  <a:lnTo>
                    <a:pt x="1572" y="23963"/>
                  </a:lnTo>
                  <a:lnTo>
                    <a:pt x="1519" y="23600"/>
                  </a:lnTo>
                  <a:lnTo>
                    <a:pt x="1470" y="23237"/>
                  </a:lnTo>
                  <a:lnTo>
                    <a:pt x="1421" y="22863"/>
                  </a:lnTo>
                  <a:lnTo>
                    <a:pt x="1380" y="22488"/>
                  </a:lnTo>
                  <a:lnTo>
                    <a:pt x="1340" y="22114"/>
                  </a:lnTo>
                  <a:lnTo>
                    <a:pt x="1305" y="21740"/>
                  </a:lnTo>
                  <a:lnTo>
                    <a:pt x="1274" y="21365"/>
                  </a:lnTo>
                  <a:lnTo>
                    <a:pt x="1247" y="20979"/>
                  </a:lnTo>
                  <a:lnTo>
                    <a:pt x="1220" y="20594"/>
                  </a:lnTo>
                  <a:lnTo>
                    <a:pt x="1202" y="20197"/>
                  </a:lnTo>
                  <a:lnTo>
                    <a:pt x="1185" y="19811"/>
                  </a:lnTo>
                  <a:lnTo>
                    <a:pt x="1171" y="19414"/>
                  </a:lnTo>
                  <a:lnTo>
                    <a:pt x="1162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62" y="17837"/>
                  </a:lnTo>
                  <a:lnTo>
                    <a:pt x="1171" y="17439"/>
                  </a:lnTo>
                  <a:lnTo>
                    <a:pt x="1180" y="17031"/>
                  </a:lnTo>
                  <a:lnTo>
                    <a:pt x="1198" y="16634"/>
                  </a:lnTo>
                  <a:lnTo>
                    <a:pt x="1216" y="16237"/>
                  </a:lnTo>
                  <a:lnTo>
                    <a:pt x="1242" y="15840"/>
                  </a:lnTo>
                  <a:lnTo>
                    <a:pt x="1269" y="15431"/>
                  </a:lnTo>
                  <a:lnTo>
                    <a:pt x="1300" y="15034"/>
                  </a:lnTo>
                  <a:lnTo>
                    <a:pt x="1340" y="14637"/>
                  </a:lnTo>
                  <a:lnTo>
                    <a:pt x="1380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7" y="13049"/>
                  </a:lnTo>
                  <a:lnTo>
                    <a:pt x="1590" y="12651"/>
                  </a:lnTo>
                  <a:lnTo>
                    <a:pt x="1652" y="12266"/>
                  </a:lnTo>
                  <a:lnTo>
                    <a:pt x="1719" y="11869"/>
                  </a:lnTo>
                  <a:lnTo>
                    <a:pt x="1790" y="11483"/>
                  </a:lnTo>
                  <a:lnTo>
                    <a:pt x="1857" y="11165"/>
                  </a:lnTo>
                  <a:lnTo>
                    <a:pt x="1924" y="10847"/>
                  </a:lnTo>
                  <a:lnTo>
                    <a:pt x="1990" y="10530"/>
                  </a:lnTo>
                  <a:lnTo>
                    <a:pt x="2062" y="10223"/>
                  </a:lnTo>
                  <a:lnTo>
                    <a:pt x="2137" y="9928"/>
                  </a:lnTo>
                  <a:lnTo>
                    <a:pt x="2209" y="9645"/>
                  </a:lnTo>
                  <a:lnTo>
                    <a:pt x="2289" y="9361"/>
                  </a:lnTo>
                  <a:lnTo>
                    <a:pt x="2364" y="9077"/>
                  </a:lnTo>
                  <a:lnTo>
                    <a:pt x="2445" y="8805"/>
                  </a:lnTo>
                  <a:lnTo>
                    <a:pt x="2529" y="8544"/>
                  </a:lnTo>
                  <a:lnTo>
                    <a:pt x="2614" y="8295"/>
                  </a:lnTo>
                  <a:lnTo>
                    <a:pt x="2698" y="8045"/>
                  </a:lnTo>
                  <a:lnTo>
                    <a:pt x="2787" y="7795"/>
                  </a:lnTo>
                  <a:lnTo>
                    <a:pt x="2876" y="7557"/>
                  </a:lnTo>
                  <a:lnTo>
                    <a:pt x="2965" y="7330"/>
                  </a:lnTo>
                  <a:lnTo>
                    <a:pt x="3059" y="7103"/>
                  </a:lnTo>
                  <a:lnTo>
                    <a:pt x="3152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4" y="6082"/>
                  </a:lnTo>
                  <a:lnTo>
                    <a:pt x="3642" y="5889"/>
                  </a:lnTo>
                  <a:lnTo>
                    <a:pt x="3745" y="5719"/>
                  </a:lnTo>
                  <a:lnTo>
                    <a:pt x="3851" y="5537"/>
                  </a:lnTo>
                  <a:lnTo>
                    <a:pt x="3954" y="5367"/>
                  </a:lnTo>
                  <a:lnTo>
                    <a:pt x="4061" y="5208"/>
                  </a:lnTo>
                  <a:lnTo>
                    <a:pt x="4279" y="4902"/>
                  </a:lnTo>
                  <a:lnTo>
                    <a:pt x="4497" y="4618"/>
                  </a:lnTo>
                  <a:lnTo>
                    <a:pt x="4724" y="4369"/>
                  </a:lnTo>
                  <a:lnTo>
                    <a:pt x="4951" y="4131"/>
                  </a:lnTo>
                  <a:lnTo>
                    <a:pt x="5183" y="3915"/>
                  </a:lnTo>
                  <a:lnTo>
                    <a:pt x="5419" y="3733"/>
                  </a:lnTo>
                  <a:lnTo>
                    <a:pt x="5659" y="3563"/>
                  </a:lnTo>
                  <a:lnTo>
                    <a:pt x="5899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4" y="3109"/>
                  </a:lnTo>
                  <a:lnTo>
                    <a:pt x="6883" y="3053"/>
                  </a:lnTo>
                  <a:lnTo>
                    <a:pt x="7133" y="3019"/>
                  </a:lnTo>
                  <a:lnTo>
                    <a:pt x="7382" y="2996"/>
                  </a:lnTo>
                  <a:close/>
                  <a:moveTo>
                    <a:pt x="7021" y="1"/>
                  </a:moveTo>
                  <a:lnTo>
                    <a:pt x="6839" y="23"/>
                  </a:lnTo>
                  <a:lnTo>
                    <a:pt x="6656" y="46"/>
                  </a:lnTo>
                  <a:lnTo>
                    <a:pt x="6474" y="91"/>
                  </a:lnTo>
                  <a:lnTo>
                    <a:pt x="6296" y="137"/>
                  </a:lnTo>
                  <a:lnTo>
                    <a:pt x="6118" y="205"/>
                  </a:lnTo>
                  <a:lnTo>
                    <a:pt x="5939" y="273"/>
                  </a:lnTo>
                  <a:lnTo>
                    <a:pt x="5761" y="352"/>
                  </a:lnTo>
                  <a:lnTo>
                    <a:pt x="5583" y="454"/>
                  </a:lnTo>
                  <a:lnTo>
                    <a:pt x="5410" y="557"/>
                  </a:lnTo>
                  <a:lnTo>
                    <a:pt x="5236" y="670"/>
                  </a:lnTo>
                  <a:lnTo>
                    <a:pt x="5062" y="795"/>
                  </a:lnTo>
                  <a:lnTo>
                    <a:pt x="4889" y="931"/>
                  </a:lnTo>
                  <a:lnTo>
                    <a:pt x="4720" y="1078"/>
                  </a:lnTo>
                  <a:lnTo>
                    <a:pt x="4550" y="1237"/>
                  </a:lnTo>
                  <a:lnTo>
                    <a:pt x="4386" y="1407"/>
                  </a:lnTo>
                  <a:lnTo>
                    <a:pt x="4221" y="1589"/>
                  </a:lnTo>
                  <a:lnTo>
                    <a:pt x="4056" y="1771"/>
                  </a:lnTo>
                  <a:lnTo>
                    <a:pt x="3896" y="1975"/>
                  </a:lnTo>
                  <a:lnTo>
                    <a:pt x="3736" y="2179"/>
                  </a:lnTo>
                  <a:lnTo>
                    <a:pt x="3580" y="2406"/>
                  </a:lnTo>
                  <a:lnTo>
                    <a:pt x="3424" y="2633"/>
                  </a:lnTo>
                  <a:lnTo>
                    <a:pt x="3268" y="2882"/>
                  </a:lnTo>
                  <a:lnTo>
                    <a:pt x="3117" y="3132"/>
                  </a:lnTo>
                  <a:lnTo>
                    <a:pt x="2970" y="3393"/>
                  </a:lnTo>
                  <a:lnTo>
                    <a:pt x="2823" y="3665"/>
                  </a:lnTo>
                  <a:lnTo>
                    <a:pt x="2681" y="3949"/>
                  </a:lnTo>
                  <a:lnTo>
                    <a:pt x="2538" y="4244"/>
                  </a:lnTo>
                  <a:lnTo>
                    <a:pt x="2400" y="4550"/>
                  </a:lnTo>
                  <a:lnTo>
                    <a:pt x="2266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9" y="5866"/>
                  </a:lnTo>
                  <a:lnTo>
                    <a:pt x="1754" y="6218"/>
                  </a:lnTo>
                  <a:lnTo>
                    <a:pt x="1634" y="6581"/>
                  </a:lnTo>
                  <a:lnTo>
                    <a:pt x="1519" y="6956"/>
                  </a:lnTo>
                  <a:lnTo>
                    <a:pt x="1407" y="7341"/>
                  </a:lnTo>
                  <a:lnTo>
                    <a:pt x="1300" y="7739"/>
                  </a:lnTo>
                  <a:lnTo>
                    <a:pt x="1194" y="8136"/>
                  </a:lnTo>
                  <a:lnTo>
                    <a:pt x="1091" y="8555"/>
                  </a:lnTo>
                  <a:lnTo>
                    <a:pt x="993" y="8975"/>
                  </a:lnTo>
                  <a:lnTo>
                    <a:pt x="900" y="9406"/>
                  </a:lnTo>
                  <a:lnTo>
                    <a:pt x="806" y="9860"/>
                  </a:lnTo>
                  <a:lnTo>
                    <a:pt x="722" y="10314"/>
                  </a:lnTo>
                  <a:lnTo>
                    <a:pt x="641" y="10779"/>
                  </a:lnTo>
                  <a:lnTo>
                    <a:pt x="561" y="11244"/>
                  </a:lnTo>
                  <a:lnTo>
                    <a:pt x="490" y="11732"/>
                  </a:lnTo>
                  <a:lnTo>
                    <a:pt x="419" y="12220"/>
                  </a:lnTo>
                  <a:lnTo>
                    <a:pt x="357" y="12731"/>
                  </a:lnTo>
                  <a:lnTo>
                    <a:pt x="299" y="13196"/>
                  </a:lnTo>
                  <a:lnTo>
                    <a:pt x="250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5" y="15102"/>
                  </a:lnTo>
                  <a:lnTo>
                    <a:pt x="94" y="15567"/>
                  </a:lnTo>
                  <a:lnTo>
                    <a:pt x="67" y="16044"/>
                  </a:lnTo>
                  <a:lnTo>
                    <a:pt x="45" y="16509"/>
                  </a:lnTo>
                  <a:lnTo>
                    <a:pt x="27" y="16974"/>
                  </a:lnTo>
                  <a:lnTo>
                    <a:pt x="14" y="17439"/>
                  </a:lnTo>
                  <a:lnTo>
                    <a:pt x="5" y="17905"/>
                  </a:lnTo>
                  <a:lnTo>
                    <a:pt x="0" y="18370"/>
                  </a:lnTo>
                  <a:lnTo>
                    <a:pt x="0" y="18835"/>
                  </a:lnTo>
                  <a:lnTo>
                    <a:pt x="9" y="19289"/>
                  </a:lnTo>
                  <a:lnTo>
                    <a:pt x="18" y="19743"/>
                  </a:lnTo>
                  <a:lnTo>
                    <a:pt x="32" y="20197"/>
                  </a:lnTo>
                  <a:lnTo>
                    <a:pt x="49" y="20650"/>
                  </a:lnTo>
                  <a:lnTo>
                    <a:pt x="72" y="21093"/>
                  </a:lnTo>
                  <a:lnTo>
                    <a:pt x="98" y="21535"/>
                  </a:lnTo>
                  <a:lnTo>
                    <a:pt x="129" y="21978"/>
                  </a:lnTo>
                  <a:lnTo>
                    <a:pt x="165" y="22409"/>
                  </a:lnTo>
                  <a:lnTo>
                    <a:pt x="205" y="22851"/>
                  </a:lnTo>
                  <a:lnTo>
                    <a:pt x="245" y="23271"/>
                  </a:lnTo>
                  <a:lnTo>
                    <a:pt x="294" y="23702"/>
                  </a:lnTo>
                  <a:lnTo>
                    <a:pt x="348" y="24122"/>
                  </a:lnTo>
                  <a:lnTo>
                    <a:pt x="401" y="24542"/>
                  </a:lnTo>
                  <a:lnTo>
                    <a:pt x="459" y="24951"/>
                  </a:lnTo>
                  <a:lnTo>
                    <a:pt x="521" y="25359"/>
                  </a:lnTo>
                  <a:lnTo>
                    <a:pt x="588" y="25767"/>
                  </a:lnTo>
                  <a:lnTo>
                    <a:pt x="659" y="26165"/>
                  </a:lnTo>
                  <a:lnTo>
                    <a:pt x="735" y="26550"/>
                  </a:lnTo>
                  <a:lnTo>
                    <a:pt x="815" y="26936"/>
                  </a:lnTo>
                  <a:lnTo>
                    <a:pt x="895" y="27322"/>
                  </a:lnTo>
                  <a:lnTo>
                    <a:pt x="980" y="27696"/>
                  </a:lnTo>
                  <a:lnTo>
                    <a:pt x="1069" y="28071"/>
                  </a:lnTo>
                  <a:lnTo>
                    <a:pt x="1162" y="28434"/>
                  </a:lnTo>
                  <a:lnTo>
                    <a:pt x="1260" y="28785"/>
                  </a:lnTo>
                  <a:lnTo>
                    <a:pt x="1358" y="29137"/>
                  </a:lnTo>
                  <a:lnTo>
                    <a:pt x="1461" y="29478"/>
                  </a:lnTo>
                  <a:lnTo>
                    <a:pt x="1567" y="29818"/>
                  </a:lnTo>
                  <a:lnTo>
                    <a:pt x="1679" y="30147"/>
                  </a:lnTo>
                  <a:lnTo>
                    <a:pt x="1790" y="30476"/>
                  </a:lnTo>
                  <a:lnTo>
                    <a:pt x="1906" y="30794"/>
                  </a:lnTo>
                  <a:lnTo>
                    <a:pt x="2026" y="31100"/>
                  </a:lnTo>
                  <a:lnTo>
                    <a:pt x="2146" y="31406"/>
                  </a:lnTo>
                  <a:lnTo>
                    <a:pt x="2275" y="31690"/>
                  </a:lnTo>
                  <a:lnTo>
                    <a:pt x="2404" y="31985"/>
                  </a:lnTo>
                  <a:lnTo>
                    <a:pt x="2534" y="32257"/>
                  </a:lnTo>
                  <a:lnTo>
                    <a:pt x="2672" y="32530"/>
                  </a:lnTo>
                  <a:lnTo>
                    <a:pt x="2810" y="32791"/>
                  </a:lnTo>
                  <a:lnTo>
                    <a:pt x="2948" y="33040"/>
                  </a:lnTo>
                  <a:lnTo>
                    <a:pt x="3095" y="33279"/>
                  </a:lnTo>
                  <a:lnTo>
                    <a:pt x="3237" y="33517"/>
                  </a:lnTo>
                  <a:lnTo>
                    <a:pt x="3388" y="33744"/>
                  </a:lnTo>
                  <a:lnTo>
                    <a:pt x="3540" y="33959"/>
                  </a:lnTo>
                  <a:lnTo>
                    <a:pt x="3696" y="34163"/>
                  </a:lnTo>
                  <a:lnTo>
                    <a:pt x="3851" y="34356"/>
                  </a:lnTo>
                  <a:lnTo>
                    <a:pt x="4012" y="34549"/>
                  </a:lnTo>
                  <a:lnTo>
                    <a:pt x="4176" y="34719"/>
                  </a:lnTo>
                  <a:lnTo>
                    <a:pt x="4341" y="34890"/>
                  </a:lnTo>
                  <a:lnTo>
                    <a:pt x="4510" y="35048"/>
                  </a:lnTo>
                  <a:lnTo>
                    <a:pt x="4680" y="35196"/>
                  </a:lnTo>
                  <a:lnTo>
                    <a:pt x="4853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5" y="35661"/>
                  </a:lnTo>
                  <a:lnTo>
                    <a:pt x="5534" y="35741"/>
                  </a:lnTo>
                  <a:lnTo>
                    <a:pt x="5708" y="35820"/>
                  </a:lnTo>
                  <a:lnTo>
                    <a:pt x="5877" y="35888"/>
                  </a:lnTo>
                  <a:lnTo>
                    <a:pt x="6051" y="35933"/>
                  </a:lnTo>
                  <a:lnTo>
                    <a:pt x="6224" y="35979"/>
                  </a:lnTo>
                  <a:lnTo>
                    <a:pt x="6394" y="36002"/>
                  </a:lnTo>
                  <a:lnTo>
                    <a:pt x="6567" y="36024"/>
                  </a:lnTo>
                  <a:lnTo>
                    <a:pt x="6741" y="36036"/>
                  </a:lnTo>
                  <a:lnTo>
                    <a:pt x="6914" y="36024"/>
                  </a:lnTo>
                  <a:lnTo>
                    <a:pt x="7088" y="36013"/>
                  </a:lnTo>
                  <a:lnTo>
                    <a:pt x="7262" y="35990"/>
                  </a:lnTo>
                  <a:lnTo>
                    <a:pt x="7435" y="35945"/>
                  </a:lnTo>
                  <a:lnTo>
                    <a:pt x="7609" y="35899"/>
                  </a:lnTo>
                  <a:lnTo>
                    <a:pt x="7778" y="35843"/>
                  </a:lnTo>
                  <a:lnTo>
                    <a:pt x="7952" y="35775"/>
                  </a:lnTo>
                  <a:lnTo>
                    <a:pt x="8125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2" y="35287"/>
                  </a:lnTo>
                  <a:lnTo>
                    <a:pt x="8971" y="35151"/>
                  </a:lnTo>
                  <a:lnTo>
                    <a:pt x="9136" y="35014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30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11" y="33982"/>
                  </a:lnTo>
                  <a:lnTo>
                    <a:pt x="10267" y="33778"/>
                  </a:lnTo>
                  <a:lnTo>
                    <a:pt x="10418" y="33562"/>
                  </a:lnTo>
                  <a:lnTo>
                    <a:pt x="10574" y="33335"/>
                  </a:lnTo>
                  <a:lnTo>
                    <a:pt x="10726" y="33097"/>
                  </a:lnTo>
                  <a:lnTo>
                    <a:pt x="10872" y="32859"/>
                  </a:lnTo>
                  <a:lnTo>
                    <a:pt x="11019" y="32609"/>
                  </a:lnTo>
                  <a:lnTo>
                    <a:pt x="11166" y="32348"/>
                  </a:lnTo>
                  <a:lnTo>
                    <a:pt x="11304" y="32076"/>
                  </a:lnTo>
                  <a:lnTo>
                    <a:pt x="11447" y="31792"/>
                  </a:lnTo>
                  <a:lnTo>
                    <a:pt x="11585" y="31509"/>
                  </a:lnTo>
                  <a:lnTo>
                    <a:pt x="11718" y="31214"/>
                  </a:lnTo>
                  <a:lnTo>
                    <a:pt x="11852" y="30907"/>
                  </a:lnTo>
                  <a:lnTo>
                    <a:pt x="11981" y="30601"/>
                  </a:lnTo>
                  <a:lnTo>
                    <a:pt x="12106" y="30283"/>
                  </a:lnTo>
                  <a:lnTo>
                    <a:pt x="12230" y="29954"/>
                  </a:lnTo>
                  <a:lnTo>
                    <a:pt x="12351" y="29614"/>
                  </a:lnTo>
                  <a:lnTo>
                    <a:pt x="12466" y="29262"/>
                  </a:lnTo>
                  <a:lnTo>
                    <a:pt x="12582" y="28910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903" y="27810"/>
                  </a:lnTo>
                  <a:lnTo>
                    <a:pt x="13001" y="27424"/>
                  </a:lnTo>
                  <a:lnTo>
                    <a:pt x="13099" y="27027"/>
                  </a:lnTo>
                  <a:lnTo>
                    <a:pt x="13192" y="26630"/>
                  </a:lnTo>
                  <a:lnTo>
                    <a:pt x="13281" y="26221"/>
                  </a:lnTo>
                  <a:lnTo>
                    <a:pt x="13366" y="25813"/>
                  </a:lnTo>
                  <a:lnTo>
                    <a:pt x="13446" y="25393"/>
                  </a:lnTo>
                  <a:lnTo>
                    <a:pt x="13521" y="24962"/>
                  </a:lnTo>
                  <a:lnTo>
                    <a:pt x="13593" y="24519"/>
                  </a:lnTo>
                  <a:lnTo>
                    <a:pt x="13664" y="24077"/>
                  </a:lnTo>
                  <a:lnTo>
                    <a:pt x="13726" y="23634"/>
                  </a:lnTo>
                  <a:lnTo>
                    <a:pt x="13784" y="23169"/>
                  </a:lnTo>
                  <a:lnTo>
                    <a:pt x="13842" y="22704"/>
                  </a:lnTo>
                  <a:lnTo>
                    <a:pt x="13891" y="22239"/>
                  </a:lnTo>
                  <a:lnTo>
                    <a:pt x="13927" y="21864"/>
                  </a:lnTo>
                  <a:lnTo>
                    <a:pt x="13962" y="21479"/>
                  </a:lnTo>
                  <a:lnTo>
                    <a:pt x="13989" y="21093"/>
                  </a:lnTo>
                  <a:lnTo>
                    <a:pt x="14016" y="20718"/>
                  </a:lnTo>
                  <a:lnTo>
                    <a:pt x="14038" y="20333"/>
                  </a:lnTo>
                  <a:lnTo>
                    <a:pt x="14056" y="19958"/>
                  </a:lnTo>
                  <a:lnTo>
                    <a:pt x="14069" y="19572"/>
                  </a:lnTo>
                  <a:lnTo>
                    <a:pt x="14082" y="19198"/>
                  </a:lnTo>
                  <a:lnTo>
                    <a:pt x="14087" y="18812"/>
                  </a:lnTo>
                  <a:lnTo>
                    <a:pt x="14091" y="18438"/>
                  </a:lnTo>
                  <a:lnTo>
                    <a:pt x="14096" y="18052"/>
                  </a:lnTo>
                  <a:lnTo>
                    <a:pt x="14091" y="17678"/>
                  </a:lnTo>
                  <a:lnTo>
                    <a:pt x="14087" y="17303"/>
                  </a:lnTo>
                  <a:lnTo>
                    <a:pt x="14078" y="16929"/>
                  </a:lnTo>
                  <a:lnTo>
                    <a:pt x="14065" y="16554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4" y="15079"/>
                  </a:lnTo>
                  <a:lnTo>
                    <a:pt x="13953" y="14716"/>
                  </a:lnTo>
                  <a:lnTo>
                    <a:pt x="13922" y="14353"/>
                  </a:lnTo>
                  <a:lnTo>
                    <a:pt x="13891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6" y="12935"/>
                  </a:lnTo>
                  <a:lnTo>
                    <a:pt x="13722" y="12595"/>
                  </a:lnTo>
                  <a:lnTo>
                    <a:pt x="13673" y="12243"/>
                  </a:lnTo>
                  <a:lnTo>
                    <a:pt x="13624" y="11903"/>
                  </a:lnTo>
                  <a:lnTo>
                    <a:pt x="13566" y="11562"/>
                  </a:lnTo>
                  <a:lnTo>
                    <a:pt x="13508" y="11233"/>
                  </a:lnTo>
                  <a:lnTo>
                    <a:pt x="13450" y="10904"/>
                  </a:lnTo>
                  <a:lnTo>
                    <a:pt x="13388" y="10575"/>
                  </a:lnTo>
                  <a:lnTo>
                    <a:pt x="13321" y="10257"/>
                  </a:lnTo>
                  <a:lnTo>
                    <a:pt x="13254" y="9940"/>
                  </a:lnTo>
                  <a:lnTo>
                    <a:pt x="13183" y="9622"/>
                  </a:lnTo>
                  <a:lnTo>
                    <a:pt x="13112" y="9316"/>
                  </a:lnTo>
                  <a:lnTo>
                    <a:pt x="13036" y="9009"/>
                  </a:lnTo>
                  <a:lnTo>
                    <a:pt x="12956" y="8714"/>
                  </a:lnTo>
                  <a:lnTo>
                    <a:pt x="12876" y="8419"/>
                  </a:lnTo>
                  <a:lnTo>
                    <a:pt x="12791" y="8136"/>
                  </a:lnTo>
                  <a:lnTo>
                    <a:pt x="12707" y="7852"/>
                  </a:lnTo>
                  <a:lnTo>
                    <a:pt x="12622" y="7580"/>
                  </a:lnTo>
                  <a:lnTo>
                    <a:pt x="12529" y="7307"/>
                  </a:lnTo>
                  <a:lnTo>
                    <a:pt x="12440" y="7035"/>
                  </a:lnTo>
                  <a:lnTo>
                    <a:pt x="12342" y="6774"/>
                  </a:lnTo>
                  <a:lnTo>
                    <a:pt x="12248" y="6525"/>
                  </a:lnTo>
                  <a:lnTo>
                    <a:pt x="12146" y="6275"/>
                  </a:lnTo>
                  <a:lnTo>
                    <a:pt x="12048" y="6037"/>
                  </a:lnTo>
                  <a:lnTo>
                    <a:pt x="11941" y="5798"/>
                  </a:lnTo>
                  <a:lnTo>
                    <a:pt x="11839" y="5571"/>
                  </a:lnTo>
                  <a:lnTo>
                    <a:pt x="11732" y="5345"/>
                  </a:lnTo>
                  <a:lnTo>
                    <a:pt x="11620" y="5140"/>
                  </a:lnTo>
                  <a:lnTo>
                    <a:pt x="11509" y="4925"/>
                  </a:lnTo>
                  <a:lnTo>
                    <a:pt x="11398" y="4732"/>
                  </a:lnTo>
                  <a:lnTo>
                    <a:pt x="11282" y="4539"/>
                  </a:lnTo>
                  <a:lnTo>
                    <a:pt x="11162" y="4346"/>
                  </a:lnTo>
                  <a:lnTo>
                    <a:pt x="11046" y="4176"/>
                  </a:lnTo>
                  <a:lnTo>
                    <a:pt x="10926" y="4006"/>
                  </a:lnTo>
                  <a:lnTo>
                    <a:pt x="10801" y="3847"/>
                  </a:lnTo>
                  <a:lnTo>
                    <a:pt x="10677" y="3688"/>
                  </a:lnTo>
                  <a:lnTo>
                    <a:pt x="10552" y="3552"/>
                  </a:lnTo>
                  <a:lnTo>
                    <a:pt x="10423" y="3416"/>
                  </a:lnTo>
                  <a:lnTo>
                    <a:pt x="10294" y="3280"/>
                  </a:lnTo>
                  <a:lnTo>
                    <a:pt x="10165" y="3166"/>
                  </a:lnTo>
                  <a:lnTo>
                    <a:pt x="10187" y="3041"/>
                  </a:lnTo>
                  <a:lnTo>
                    <a:pt x="10209" y="2917"/>
                  </a:lnTo>
                  <a:lnTo>
                    <a:pt x="10222" y="2780"/>
                  </a:lnTo>
                  <a:lnTo>
                    <a:pt x="10236" y="2644"/>
                  </a:lnTo>
                  <a:lnTo>
                    <a:pt x="10240" y="2508"/>
                  </a:lnTo>
                  <a:lnTo>
                    <a:pt x="10240" y="2372"/>
                  </a:lnTo>
                  <a:lnTo>
                    <a:pt x="10231" y="2236"/>
                  </a:lnTo>
                  <a:lnTo>
                    <a:pt x="10222" y="2088"/>
                  </a:lnTo>
                  <a:lnTo>
                    <a:pt x="10205" y="1963"/>
                  </a:lnTo>
                  <a:lnTo>
                    <a:pt x="10182" y="1827"/>
                  </a:lnTo>
                  <a:lnTo>
                    <a:pt x="10156" y="1702"/>
                  </a:lnTo>
                  <a:lnTo>
                    <a:pt x="10120" y="1589"/>
                  </a:lnTo>
                  <a:lnTo>
                    <a:pt x="10080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20" y="1226"/>
                  </a:lnTo>
                  <a:lnTo>
                    <a:pt x="9742" y="1067"/>
                  </a:lnTo>
                  <a:lnTo>
                    <a:pt x="9564" y="920"/>
                  </a:lnTo>
                  <a:lnTo>
                    <a:pt x="9385" y="783"/>
                  </a:lnTo>
                  <a:lnTo>
                    <a:pt x="9203" y="647"/>
                  </a:lnTo>
                  <a:lnTo>
                    <a:pt x="9025" y="534"/>
                  </a:lnTo>
                  <a:lnTo>
                    <a:pt x="8842" y="432"/>
                  </a:lnTo>
                  <a:lnTo>
                    <a:pt x="8660" y="341"/>
                  </a:lnTo>
                  <a:lnTo>
                    <a:pt x="8477" y="262"/>
                  </a:lnTo>
                  <a:lnTo>
                    <a:pt x="8295" y="182"/>
                  </a:lnTo>
                  <a:lnTo>
                    <a:pt x="8112" y="125"/>
                  </a:lnTo>
                  <a:lnTo>
                    <a:pt x="7930" y="80"/>
                  </a:lnTo>
                  <a:lnTo>
                    <a:pt x="7747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999750" y="-11060000"/>
              <a:ext cx="294550" cy="748300"/>
            </a:xfrm>
            <a:custGeom>
              <a:avLst/>
              <a:gdLst/>
              <a:ahLst/>
              <a:cxnLst/>
              <a:rect l="l" t="t" r="r" b="b"/>
              <a:pathLst>
                <a:path w="11782" h="29932" extrusionOk="0">
                  <a:moveTo>
                    <a:pt x="6025" y="4267"/>
                  </a:moveTo>
                  <a:lnTo>
                    <a:pt x="6127" y="4278"/>
                  </a:lnTo>
                  <a:lnTo>
                    <a:pt x="6229" y="4290"/>
                  </a:lnTo>
                  <a:lnTo>
                    <a:pt x="6332" y="4312"/>
                  </a:lnTo>
                  <a:lnTo>
                    <a:pt x="6434" y="4346"/>
                  </a:lnTo>
                  <a:lnTo>
                    <a:pt x="6470" y="4358"/>
                  </a:lnTo>
                  <a:lnTo>
                    <a:pt x="6505" y="4392"/>
                  </a:lnTo>
                  <a:lnTo>
                    <a:pt x="6541" y="4437"/>
                  </a:lnTo>
                  <a:lnTo>
                    <a:pt x="6568" y="4483"/>
                  </a:lnTo>
                  <a:lnTo>
                    <a:pt x="6594" y="4539"/>
                  </a:lnTo>
                  <a:lnTo>
                    <a:pt x="6617" y="4596"/>
                  </a:lnTo>
                  <a:lnTo>
                    <a:pt x="6639" y="4664"/>
                  </a:lnTo>
                  <a:lnTo>
                    <a:pt x="6657" y="4744"/>
                  </a:lnTo>
                  <a:lnTo>
                    <a:pt x="6670" y="4823"/>
                  </a:lnTo>
                  <a:lnTo>
                    <a:pt x="6679" y="4902"/>
                  </a:lnTo>
                  <a:lnTo>
                    <a:pt x="6688" y="4982"/>
                  </a:lnTo>
                  <a:lnTo>
                    <a:pt x="6692" y="5061"/>
                  </a:lnTo>
                  <a:lnTo>
                    <a:pt x="6697" y="5152"/>
                  </a:lnTo>
                  <a:lnTo>
                    <a:pt x="6692" y="5231"/>
                  </a:lnTo>
                  <a:lnTo>
                    <a:pt x="6688" y="5311"/>
                  </a:lnTo>
                  <a:lnTo>
                    <a:pt x="6679" y="5390"/>
                  </a:lnTo>
                  <a:lnTo>
                    <a:pt x="6817" y="5458"/>
                  </a:lnTo>
                  <a:lnTo>
                    <a:pt x="6826" y="5322"/>
                  </a:lnTo>
                  <a:lnTo>
                    <a:pt x="6844" y="5197"/>
                  </a:lnTo>
                  <a:lnTo>
                    <a:pt x="6862" y="5073"/>
                  </a:lnTo>
                  <a:lnTo>
                    <a:pt x="6884" y="4948"/>
                  </a:lnTo>
                  <a:lnTo>
                    <a:pt x="6911" y="4834"/>
                  </a:lnTo>
                  <a:lnTo>
                    <a:pt x="6942" y="4721"/>
                  </a:lnTo>
                  <a:lnTo>
                    <a:pt x="6973" y="4630"/>
                  </a:lnTo>
                  <a:lnTo>
                    <a:pt x="7013" y="4539"/>
                  </a:lnTo>
                  <a:lnTo>
                    <a:pt x="7053" y="4460"/>
                  </a:lnTo>
                  <a:lnTo>
                    <a:pt x="7093" y="4403"/>
                  </a:lnTo>
                  <a:lnTo>
                    <a:pt x="7138" y="4358"/>
                  </a:lnTo>
                  <a:lnTo>
                    <a:pt x="7187" y="4324"/>
                  </a:lnTo>
                  <a:lnTo>
                    <a:pt x="7236" y="4301"/>
                  </a:lnTo>
                  <a:lnTo>
                    <a:pt x="7289" y="4301"/>
                  </a:lnTo>
                  <a:lnTo>
                    <a:pt x="7342" y="4324"/>
                  </a:lnTo>
                  <a:lnTo>
                    <a:pt x="7396" y="4369"/>
                  </a:lnTo>
                  <a:lnTo>
                    <a:pt x="7570" y="4551"/>
                  </a:lnTo>
                  <a:lnTo>
                    <a:pt x="7739" y="4744"/>
                  </a:lnTo>
                  <a:lnTo>
                    <a:pt x="7899" y="4970"/>
                  </a:lnTo>
                  <a:lnTo>
                    <a:pt x="8059" y="5209"/>
                  </a:lnTo>
                  <a:lnTo>
                    <a:pt x="8211" y="5481"/>
                  </a:lnTo>
                  <a:lnTo>
                    <a:pt x="8353" y="5765"/>
                  </a:lnTo>
                  <a:lnTo>
                    <a:pt x="8496" y="6060"/>
                  </a:lnTo>
                  <a:lnTo>
                    <a:pt x="8629" y="6377"/>
                  </a:lnTo>
                  <a:lnTo>
                    <a:pt x="8758" y="6718"/>
                  </a:lnTo>
                  <a:lnTo>
                    <a:pt x="8878" y="7070"/>
                  </a:lnTo>
                  <a:lnTo>
                    <a:pt x="8994" y="7433"/>
                  </a:lnTo>
                  <a:lnTo>
                    <a:pt x="9105" y="7807"/>
                  </a:lnTo>
                  <a:lnTo>
                    <a:pt x="9208" y="8204"/>
                  </a:lnTo>
                  <a:lnTo>
                    <a:pt x="9306" y="8613"/>
                  </a:lnTo>
                  <a:lnTo>
                    <a:pt x="9399" y="9021"/>
                  </a:lnTo>
                  <a:lnTo>
                    <a:pt x="9484" y="9452"/>
                  </a:lnTo>
                  <a:lnTo>
                    <a:pt x="9560" y="9895"/>
                  </a:lnTo>
                  <a:lnTo>
                    <a:pt x="9631" y="10337"/>
                  </a:lnTo>
                  <a:lnTo>
                    <a:pt x="9698" y="10791"/>
                  </a:lnTo>
                  <a:lnTo>
                    <a:pt x="9756" y="11256"/>
                  </a:lnTo>
                  <a:lnTo>
                    <a:pt x="9809" y="11721"/>
                  </a:lnTo>
                  <a:lnTo>
                    <a:pt x="9853" y="12198"/>
                  </a:lnTo>
                  <a:lnTo>
                    <a:pt x="9889" y="12686"/>
                  </a:lnTo>
                  <a:lnTo>
                    <a:pt x="9920" y="13174"/>
                  </a:lnTo>
                  <a:lnTo>
                    <a:pt x="9943" y="13662"/>
                  </a:lnTo>
                  <a:lnTo>
                    <a:pt x="9960" y="14149"/>
                  </a:lnTo>
                  <a:lnTo>
                    <a:pt x="9969" y="14637"/>
                  </a:lnTo>
                  <a:lnTo>
                    <a:pt x="9969" y="15137"/>
                  </a:lnTo>
                  <a:lnTo>
                    <a:pt x="9960" y="15636"/>
                  </a:lnTo>
                  <a:lnTo>
                    <a:pt x="9947" y="16124"/>
                  </a:lnTo>
                  <a:lnTo>
                    <a:pt x="9929" y="16623"/>
                  </a:lnTo>
                  <a:lnTo>
                    <a:pt x="9898" y="17111"/>
                  </a:lnTo>
                  <a:lnTo>
                    <a:pt x="9858" y="17621"/>
                  </a:lnTo>
                  <a:lnTo>
                    <a:pt x="9809" y="18109"/>
                  </a:lnTo>
                  <a:lnTo>
                    <a:pt x="9756" y="18597"/>
                  </a:lnTo>
                  <a:lnTo>
                    <a:pt x="9693" y="19062"/>
                  </a:lnTo>
                  <a:lnTo>
                    <a:pt x="9622" y="19516"/>
                  </a:lnTo>
                  <a:lnTo>
                    <a:pt x="9542" y="19959"/>
                  </a:lnTo>
                  <a:lnTo>
                    <a:pt x="9457" y="20378"/>
                  </a:lnTo>
                  <a:lnTo>
                    <a:pt x="9364" y="20787"/>
                  </a:lnTo>
                  <a:lnTo>
                    <a:pt x="9261" y="21173"/>
                  </a:lnTo>
                  <a:lnTo>
                    <a:pt x="9159" y="21547"/>
                  </a:lnTo>
                  <a:lnTo>
                    <a:pt x="9043" y="21910"/>
                  </a:lnTo>
                  <a:lnTo>
                    <a:pt x="8927" y="22251"/>
                  </a:lnTo>
                  <a:lnTo>
                    <a:pt x="8803" y="22580"/>
                  </a:lnTo>
                  <a:lnTo>
                    <a:pt x="8674" y="22886"/>
                  </a:lnTo>
                  <a:lnTo>
                    <a:pt x="8540" y="23181"/>
                  </a:lnTo>
                  <a:lnTo>
                    <a:pt x="8398" y="23453"/>
                  </a:lnTo>
                  <a:lnTo>
                    <a:pt x="8255" y="23703"/>
                  </a:lnTo>
                  <a:lnTo>
                    <a:pt x="8104" y="23941"/>
                  </a:lnTo>
                  <a:lnTo>
                    <a:pt x="7952" y="24157"/>
                  </a:lnTo>
                  <a:lnTo>
                    <a:pt x="7797" y="24361"/>
                  </a:lnTo>
                  <a:lnTo>
                    <a:pt x="7632" y="24531"/>
                  </a:lnTo>
                  <a:lnTo>
                    <a:pt x="7467" y="24701"/>
                  </a:lnTo>
                  <a:lnTo>
                    <a:pt x="7302" y="24837"/>
                  </a:lnTo>
                  <a:lnTo>
                    <a:pt x="7129" y="24951"/>
                  </a:lnTo>
                  <a:lnTo>
                    <a:pt x="6955" y="25053"/>
                  </a:lnTo>
                  <a:lnTo>
                    <a:pt x="6781" y="25132"/>
                  </a:lnTo>
                  <a:lnTo>
                    <a:pt x="6599" y="25189"/>
                  </a:lnTo>
                  <a:lnTo>
                    <a:pt x="6421" y="25223"/>
                  </a:lnTo>
                  <a:lnTo>
                    <a:pt x="6238" y="25246"/>
                  </a:lnTo>
                  <a:lnTo>
                    <a:pt x="6051" y="25235"/>
                  </a:lnTo>
                  <a:lnTo>
                    <a:pt x="5869" y="25212"/>
                  </a:lnTo>
                  <a:lnTo>
                    <a:pt x="5682" y="25155"/>
                  </a:lnTo>
                  <a:lnTo>
                    <a:pt x="5495" y="25087"/>
                  </a:lnTo>
                  <a:lnTo>
                    <a:pt x="5317" y="24996"/>
                  </a:lnTo>
                  <a:lnTo>
                    <a:pt x="5134" y="24883"/>
                  </a:lnTo>
                  <a:lnTo>
                    <a:pt x="4956" y="24747"/>
                  </a:lnTo>
                  <a:lnTo>
                    <a:pt x="4782" y="24599"/>
                  </a:lnTo>
                  <a:lnTo>
                    <a:pt x="4609" y="24429"/>
                  </a:lnTo>
                  <a:lnTo>
                    <a:pt x="4440" y="24236"/>
                  </a:lnTo>
                  <a:lnTo>
                    <a:pt x="4275" y="24020"/>
                  </a:lnTo>
                  <a:lnTo>
                    <a:pt x="4115" y="23794"/>
                  </a:lnTo>
                  <a:lnTo>
                    <a:pt x="3954" y="23555"/>
                  </a:lnTo>
                  <a:lnTo>
                    <a:pt x="3803" y="23294"/>
                  </a:lnTo>
                  <a:lnTo>
                    <a:pt x="3652" y="23011"/>
                  </a:lnTo>
                  <a:lnTo>
                    <a:pt x="3509" y="22716"/>
                  </a:lnTo>
                  <a:lnTo>
                    <a:pt x="3371" y="22409"/>
                  </a:lnTo>
                  <a:lnTo>
                    <a:pt x="3238" y="22080"/>
                  </a:lnTo>
                  <a:lnTo>
                    <a:pt x="3108" y="21740"/>
                  </a:lnTo>
                  <a:lnTo>
                    <a:pt x="2988" y="21388"/>
                  </a:lnTo>
                  <a:lnTo>
                    <a:pt x="2873" y="21014"/>
                  </a:lnTo>
                  <a:lnTo>
                    <a:pt x="2766" y="20628"/>
                  </a:lnTo>
                  <a:lnTo>
                    <a:pt x="2663" y="20231"/>
                  </a:lnTo>
                  <a:lnTo>
                    <a:pt x="2570" y="19822"/>
                  </a:lnTo>
                  <a:lnTo>
                    <a:pt x="2485" y="19403"/>
                  </a:lnTo>
                  <a:lnTo>
                    <a:pt x="2405" y="18960"/>
                  </a:lnTo>
                  <a:lnTo>
                    <a:pt x="2334" y="18518"/>
                  </a:lnTo>
                  <a:lnTo>
                    <a:pt x="2276" y="18052"/>
                  </a:lnTo>
                  <a:lnTo>
                    <a:pt x="2223" y="17587"/>
                  </a:lnTo>
                  <a:lnTo>
                    <a:pt x="2178" y="17099"/>
                  </a:lnTo>
                  <a:lnTo>
                    <a:pt x="2142" y="16612"/>
                  </a:lnTo>
                  <a:lnTo>
                    <a:pt x="2120" y="16112"/>
                  </a:lnTo>
                  <a:lnTo>
                    <a:pt x="2107" y="15602"/>
                  </a:lnTo>
                  <a:lnTo>
                    <a:pt x="2102" y="15080"/>
                  </a:lnTo>
                  <a:lnTo>
                    <a:pt x="2102" y="14819"/>
                  </a:lnTo>
                  <a:lnTo>
                    <a:pt x="2107" y="14547"/>
                  </a:lnTo>
                  <a:lnTo>
                    <a:pt x="2116" y="14274"/>
                  </a:lnTo>
                  <a:lnTo>
                    <a:pt x="2125" y="13991"/>
                  </a:lnTo>
                  <a:lnTo>
                    <a:pt x="2156" y="13435"/>
                  </a:lnTo>
                  <a:lnTo>
                    <a:pt x="2196" y="12890"/>
                  </a:lnTo>
                  <a:lnTo>
                    <a:pt x="2245" y="12357"/>
                  </a:lnTo>
                  <a:lnTo>
                    <a:pt x="2303" y="11835"/>
                  </a:lnTo>
                  <a:lnTo>
                    <a:pt x="2374" y="11313"/>
                  </a:lnTo>
                  <a:lnTo>
                    <a:pt x="2450" y="10814"/>
                  </a:lnTo>
                  <a:lnTo>
                    <a:pt x="2534" y="10314"/>
                  </a:lnTo>
                  <a:lnTo>
                    <a:pt x="2628" y="9838"/>
                  </a:lnTo>
                  <a:lnTo>
                    <a:pt x="2730" y="9373"/>
                  </a:lnTo>
                  <a:lnTo>
                    <a:pt x="2841" y="8919"/>
                  </a:lnTo>
                  <a:lnTo>
                    <a:pt x="2962" y="8488"/>
                  </a:lnTo>
                  <a:lnTo>
                    <a:pt x="3086" y="8068"/>
                  </a:lnTo>
                  <a:lnTo>
                    <a:pt x="3215" y="7671"/>
                  </a:lnTo>
                  <a:lnTo>
                    <a:pt x="3353" y="7285"/>
                  </a:lnTo>
                  <a:lnTo>
                    <a:pt x="3500" y="6922"/>
                  </a:lnTo>
                  <a:lnTo>
                    <a:pt x="3652" y="6582"/>
                  </a:lnTo>
                  <a:lnTo>
                    <a:pt x="3807" y="6253"/>
                  </a:lnTo>
                  <a:lnTo>
                    <a:pt x="3968" y="5946"/>
                  </a:lnTo>
                  <a:lnTo>
                    <a:pt x="4137" y="5674"/>
                  </a:lnTo>
                  <a:lnTo>
                    <a:pt x="4311" y="5413"/>
                  </a:lnTo>
                  <a:lnTo>
                    <a:pt x="4484" y="5175"/>
                  </a:lnTo>
                  <a:lnTo>
                    <a:pt x="4573" y="5073"/>
                  </a:lnTo>
                  <a:lnTo>
                    <a:pt x="4667" y="4970"/>
                  </a:lnTo>
                  <a:lnTo>
                    <a:pt x="4756" y="4880"/>
                  </a:lnTo>
                  <a:lnTo>
                    <a:pt x="4849" y="4789"/>
                  </a:lnTo>
                  <a:lnTo>
                    <a:pt x="4943" y="4710"/>
                  </a:lnTo>
                  <a:lnTo>
                    <a:pt x="5041" y="4630"/>
                  </a:lnTo>
                  <a:lnTo>
                    <a:pt x="5134" y="4562"/>
                  </a:lnTo>
                  <a:lnTo>
                    <a:pt x="5232" y="4505"/>
                  </a:lnTo>
                  <a:lnTo>
                    <a:pt x="5326" y="4449"/>
                  </a:lnTo>
                  <a:lnTo>
                    <a:pt x="5424" y="4403"/>
                  </a:lnTo>
                  <a:lnTo>
                    <a:pt x="5522" y="4358"/>
                  </a:lnTo>
                  <a:lnTo>
                    <a:pt x="5624" y="4324"/>
                  </a:lnTo>
                  <a:lnTo>
                    <a:pt x="5722" y="4301"/>
                  </a:lnTo>
                  <a:lnTo>
                    <a:pt x="5824" y="4290"/>
                  </a:lnTo>
                  <a:lnTo>
                    <a:pt x="5922" y="4278"/>
                  </a:lnTo>
                  <a:lnTo>
                    <a:pt x="6025" y="4267"/>
                  </a:lnTo>
                  <a:close/>
                  <a:moveTo>
                    <a:pt x="6225" y="1"/>
                  </a:moveTo>
                  <a:lnTo>
                    <a:pt x="5976" y="24"/>
                  </a:lnTo>
                  <a:lnTo>
                    <a:pt x="5726" y="58"/>
                  </a:lnTo>
                  <a:lnTo>
                    <a:pt x="5477" y="114"/>
                  </a:lnTo>
                  <a:lnTo>
                    <a:pt x="5228" y="194"/>
                  </a:lnTo>
                  <a:lnTo>
                    <a:pt x="4983" y="296"/>
                  </a:lnTo>
                  <a:lnTo>
                    <a:pt x="4742" y="421"/>
                  </a:lnTo>
                  <a:lnTo>
                    <a:pt x="4502" y="568"/>
                  </a:lnTo>
                  <a:lnTo>
                    <a:pt x="4262" y="738"/>
                  </a:lnTo>
                  <a:lnTo>
                    <a:pt x="4026" y="920"/>
                  </a:lnTo>
                  <a:lnTo>
                    <a:pt x="3794" y="1136"/>
                  </a:lnTo>
                  <a:lnTo>
                    <a:pt x="3567" y="1374"/>
                  </a:lnTo>
                  <a:lnTo>
                    <a:pt x="3340" y="1623"/>
                  </a:lnTo>
                  <a:lnTo>
                    <a:pt x="3122" y="1907"/>
                  </a:lnTo>
                  <a:lnTo>
                    <a:pt x="2904" y="2213"/>
                  </a:lnTo>
                  <a:lnTo>
                    <a:pt x="2797" y="2372"/>
                  </a:lnTo>
                  <a:lnTo>
                    <a:pt x="2694" y="2542"/>
                  </a:lnTo>
                  <a:lnTo>
                    <a:pt x="2588" y="2724"/>
                  </a:lnTo>
                  <a:lnTo>
                    <a:pt x="2485" y="2894"/>
                  </a:lnTo>
                  <a:lnTo>
                    <a:pt x="2387" y="3087"/>
                  </a:lnTo>
                  <a:lnTo>
                    <a:pt x="2285" y="3280"/>
                  </a:lnTo>
                  <a:lnTo>
                    <a:pt x="2187" y="3473"/>
                  </a:lnTo>
                  <a:lnTo>
                    <a:pt x="2089" y="3677"/>
                  </a:lnTo>
                  <a:lnTo>
                    <a:pt x="1995" y="3893"/>
                  </a:lnTo>
                  <a:lnTo>
                    <a:pt x="1902" y="4108"/>
                  </a:lnTo>
                  <a:lnTo>
                    <a:pt x="1808" y="4335"/>
                  </a:lnTo>
                  <a:lnTo>
                    <a:pt x="1719" y="4562"/>
                  </a:lnTo>
                  <a:lnTo>
                    <a:pt x="1630" y="4800"/>
                  </a:lnTo>
                  <a:lnTo>
                    <a:pt x="1541" y="5050"/>
                  </a:lnTo>
                  <a:lnTo>
                    <a:pt x="1457" y="5300"/>
                  </a:lnTo>
                  <a:lnTo>
                    <a:pt x="1372" y="5549"/>
                  </a:lnTo>
                  <a:lnTo>
                    <a:pt x="1288" y="5810"/>
                  </a:lnTo>
                  <a:lnTo>
                    <a:pt x="1207" y="6082"/>
                  </a:lnTo>
                  <a:lnTo>
                    <a:pt x="1132" y="6366"/>
                  </a:lnTo>
                  <a:lnTo>
                    <a:pt x="1052" y="6650"/>
                  </a:lnTo>
                  <a:lnTo>
                    <a:pt x="980" y="6933"/>
                  </a:lnTo>
                  <a:lnTo>
                    <a:pt x="905" y="7228"/>
                  </a:lnTo>
                  <a:lnTo>
                    <a:pt x="833" y="7535"/>
                  </a:lnTo>
                  <a:lnTo>
                    <a:pt x="767" y="7852"/>
                  </a:lnTo>
                  <a:lnTo>
                    <a:pt x="700" y="8170"/>
                  </a:lnTo>
                  <a:lnTo>
                    <a:pt x="633" y="8488"/>
                  </a:lnTo>
                  <a:lnTo>
                    <a:pt x="562" y="8874"/>
                  </a:lnTo>
                  <a:lnTo>
                    <a:pt x="495" y="9271"/>
                  </a:lnTo>
                  <a:lnTo>
                    <a:pt x="433" y="9656"/>
                  </a:lnTo>
                  <a:lnTo>
                    <a:pt x="370" y="10054"/>
                  </a:lnTo>
                  <a:lnTo>
                    <a:pt x="317" y="10451"/>
                  </a:lnTo>
                  <a:lnTo>
                    <a:pt x="268" y="10848"/>
                  </a:lnTo>
                  <a:lnTo>
                    <a:pt x="223" y="11245"/>
                  </a:lnTo>
                  <a:lnTo>
                    <a:pt x="183" y="11642"/>
                  </a:lnTo>
                  <a:lnTo>
                    <a:pt x="143" y="12039"/>
                  </a:lnTo>
                  <a:lnTo>
                    <a:pt x="112" y="12436"/>
                  </a:lnTo>
                  <a:lnTo>
                    <a:pt x="85" y="12845"/>
                  </a:lnTo>
                  <a:lnTo>
                    <a:pt x="59" y="13242"/>
                  </a:lnTo>
                  <a:lnTo>
                    <a:pt x="41" y="13639"/>
                  </a:lnTo>
                  <a:lnTo>
                    <a:pt x="23" y="14036"/>
                  </a:lnTo>
                  <a:lnTo>
                    <a:pt x="14" y="14444"/>
                  </a:lnTo>
                  <a:lnTo>
                    <a:pt x="5" y="14842"/>
                  </a:lnTo>
                  <a:lnTo>
                    <a:pt x="1" y="15239"/>
                  </a:lnTo>
                  <a:lnTo>
                    <a:pt x="1" y="15636"/>
                  </a:lnTo>
                  <a:lnTo>
                    <a:pt x="5" y="16033"/>
                  </a:lnTo>
                  <a:lnTo>
                    <a:pt x="14" y="16419"/>
                  </a:lnTo>
                  <a:lnTo>
                    <a:pt x="28" y="16816"/>
                  </a:lnTo>
                  <a:lnTo>
                    <a:pt x="45" y="17202"/>
                  </a:lnTo>
                  <a:lnTo>
                    <a:pt x="63" y="17599"/>
                  </a:lnTo>
                  <a:lnTo>
                    <a:pt x="90" y="17984"/>
                  </a:lnTo>
                  <a:lnTo>
                    <a:pt x="117" y="18370"/>
                  </a:lnTo>
                  <a:lnTo>
                    <a:pt x="148" y="18745"/>
                  </a:lnTo>
                  <a:lnTo>
                    <a:pt x="183" y="19119"/>
                  </a:lnTo>
                  <a:lnTo>
                    <a:pt x="223" y="19493"/>
                  </a:lnTo>
                  <a:lnTo>
                    <a:pt x="264" y="19868"/>
                  </a:lnTo>
                  <a:lnTo>
                    <a:pt x="313" y="20242"/>
                  </a:lnTo>
                  <a:lnTo>
                    <a:pt x="362" y="20605"/>
                  </a:lnTo>
                  <a:lnTo>
                    <a:pt x="415" y="20968"/>
                  </a:lnTo>
                  <a:lnTo>
                    <a:pt x="473" y="21320"/>
                  </a:lnTo>
                  <a:lnTo>
                    <a:pt x="535" y="21672"/>
                  </a:lnTo>
                  <a:lnTo>
                    <a:pt x="597" y="22024"/>
                  </a:lnTo>
                  <a:lnTo>
                    <a:pt x="664" y="22364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91" y="23362"/>
                  </a:lnTo>
                  <a:lnTo>
                    <a:pt x="971" y="23680"/>
                  </a:lnTo>
                  <a:lnTo>
                    <a:pt x="1056" y="23998"/>
                  </a:lnTo>
                  <a:lnTo>
                    <a:pt x="1145" y="24315"/>
                  </a:lnTo>
                  <a:lnTo>
                    <a:pt x="1234" y="24610"/>
                  </a:lnTo>
                  <a:lnTo>
                    <a:pt x="1328" y="24917"/>
                  </a:lnTo>
                  <a:lnTo>
                    <a:pt x="1426" y="25200"/>
                  </a:lnTo>
                  <a:lnTo>
                    <a:pt x="1528" y="25484"/>
                  </a:lnTo>
                  <a:lnTo>
                    <a:pt x="1630" y="25768"/>
                  </a:lnTo>
                  <a:lnTo>
                    <a:pt x="1737" y="26040"/>
                  </a:lnTo>
                  <a:lnTo>
                    <a:pt x="1849" y="26301"/>
                  </a:lnTo>
                  <a:lnTo>
                    <a:pt x="1960" y="26551"/>
                  </a:lnTo>
                  <a:lnTo>
                    <a:pt x="2076" y="26800"/>
                  </a:lnTo>
                  <a:lnTo>
                    <a:pt x="2196" y="27039"/>
                  </a:lnTo>
                  <a:lnTo>
                    <a:pt x="2316" y="27277"/>
                  </a:lnTo>
                  <a:lnTo>
                    <a:pt x="2441" y="27504"/>
                  </a:lnTo>
                  <a:lnTo>
                    <a:pt x="2570" y="27708"/>
                  </a:lnTo>
                  <a:lnTo>
                    <a:pt x="2699" y="27924"/>
                  </a:lnTo>
                  <a:lnTo>
                    <a:pt x="2832" y="28116"/>
                  </a:lnTo>
                  <a:lnTo>
                    <a:pt x="2970" y="28309"/>
                  </a:lnTo>
                  <a:lnTo>
                    <a:pt x="3108" y="28479"/>
                  </a:lnTo>
                  <a:lnTo>
                    <a:pt x="3251" y="28650"/>
                  </a:lnTo>
                  <a:lnTo>
                    <a:pt x="3393" y="28809"/>
                  </a:lnTo>
                  <a:lnTo>
                    <a:pt x="3540" y="28956"/>
                  </a:lnTo>
                  <a:lnTo>
                    <a:pt x="3692" y="29104"/>
                  </a:lnTo>
                  <a:lnTo>
                    <a:pt x="3843" y="29228"/>
                  </a:lnTo>
                  <a:lnTo>
                    <a:pt x="3963" y="29319"/>
                  </a:lnTo>
                  <a:lnTo>
                    <a:pt x="4088" y="29410"/>
                  </a:lnTo>
                  <a:lnTo>
                    <a:pt x="4208" y="29489"/>
                  </a:lnTo>
                  <a:lnTo>
                    <a:pt x="4333" y="29569"/>
                  </a:lnTo>
                  <a:lnTo>
                    <a:pt x="4578" y="29694"/>
                  </a:lnTo>
                  <a:lnTo>
                    <a:pt x="4827" y="29796"/>
                  </a:lnTo>
                  <a:lnTo>
                    <a:pt x="5076" y="29864"/>
                  </a:lnTo>
                  <a:lnTo>
                    <a:pt x="5321" y="29909"/>
                  </a:lnTo>
                  <a:lnTo>
                    <a:pt x="5571" y="29932"/>
                  </a:lnTo>
                  <a:lnTo>
                    <a:pt x="5820" y="29932"/>
                  </a:lnTo>
                  <a:lnTo>
                    <a:pt x="6065" y="29898"/>
                  </a:lnTo>
                  <a:lnTo>
                    <a:pt x="6310" y="29841"/>
                  </a:lnTo>
                  <a:lnTo>
                    <a:pt x="6559" y="29762"/>
                  </a:lnTo>
                  <a:lnTo>
                    <a:pt x="6799" y="29659"/>
                  </a:lnTo>
                  <a:lnTo>
                    <a:pt x="7040" y="29523"/>
                  </a:lnTo>
                  <a:lnTo>
                    <a:pt x="7280" y="29376"/>
                  </a:lnTo>
                  <a:lnTo>
                    <a:pt x="7516" y="29194"/>
                  </a:lnTo>
                  <a:lnTo>
                    <a:pt x="7752" y="28990"/>
                  </a:lnTo>
                  <a:lnTo>
                    <a:pt x="7984" y="28752"/>
                  </a:lnTo>
                  <a:lnTo>
                    <a:pt x="8211" y="28502"/>
                  </a:lnTo>
                  <a:lnTo>
                    <a:pt x="8433" y="28230"/>
                  </a:lnTo>
                  <a:lnTo>
                    <a:pt x="8656" y="27935"/>
                  </a:lnTo>
                  <a:lnTo>
                    <a:pt x="8870" y="27606"/>
                  </a:lnTo>
                  <a:lnTo>
                    <a:pt x="9083" y="27265"/>
                  </a:lnTo>
                  <a:lnTo>
                    <a:pt x="9288" y="26891"/>
                  </a:lnTo>
                  <a:lnTo>
                    <a:pt x="9488" y="26505"/>
                  </a:lnTo>
                  <a:lnTo>
                    <a:pt x="9684" y="26085"/>
                  </a:lnTo>
                  <a:lnTo>
                    <a:pt x="9871" y="25654"/>
                  </a:lnTo>
                  <a:lnTo>
                    <a:pt x="10058" y="25200"/>
                  </a:lnTo>
                  <a:lnTo>
                    <a:pt x="10232" y="24724"/>
                  </a:lnTo>
                  <a:lnTo>
                    <a:pt x="10321" y="24474"/>
                  </a:lnTo>
                  <a:lnTo>
                    <a:pt x="10406" y="24225"/>
                  </a:lnTo>
                  <a:lnTo>
                    <a:pt x="10486" y="23964"/>
                  </a:lnTo>
                  <a:lnTo>
                    <a:pt x="10566" y="23703"/>
                  </a:lnTo>
                  <a:lnTo>
                    <a:pt x="10646" y="23430"/>
                  </a:lnTo>
                  <a:lnTo>
                    <a:pt x="10722" y="23158"/>
                  </a:lnTo>
                  <a:lnTo>
                    <a:pt x="10797" y="22886"/>
                  </a:lnTo>
                  <a:lnTo>
                    <a:pt x="10869" y="22602"/>
                  </a:lnTo>
                  <a:lnTo>
                    <a:pt x="10966" y="22205"/>
                  </a:lnTo>
                  <a:lnTo>
                    <a:pt x="11056" y="21819"/>
                  </a:lnTo>
                  <a:lnTo>
                    <a:pt x="11140" y="21422"/>
                  </a:lnTo>
                  <a:lnTo>
                    <a:pt x="11220" y="21025"/>
                  </a:lnTo>
                  <a:lnTo>
                    <a:pt x="11291" y="20617"/>
                  </a:lnTo>
                  <a:lnTo>
                    <a:pt x="11358" y="20220"/>
                  </a:lnTo>
                  <a:lnTo>
                    <a:pt x="11425" y="19811"/>
                  </a:lnTo>
                  <a:lnTo>
                    <a:pt x="11483" y="19403"/>
                  </a:lnTo>
                  <a:lnTo>
                    <a:pt x="11532" y="18994"/>
                  </a:lnTo>
                  <a:lnTo>
                    <a:pt x="11581" y="18586"/>
                  </a:lnTo>
                  <a:lnTo>
                    <a:pt x="11621" y="18166"/>
                  </a:lnTo>
                  <a:lnTo>
                    <a:pt x="11661" y="17757"/>
                  </a:lnTo>
                  <a:lnTo>
                    <a:pt x="11692" y="17338"/>
                  </a:lnTo>
                  <a:lnTo>
                    <a:pt x="11719" y="16929"/>
                  </a:lnTo>
                  <a:lnTo>
                    <a:pt x="11741" y="16509"/>
                  </a:lnTo>
                  <a:lnTo>
                    <a:pt x="11759" y="16090"/>
                  </a:lnTo>
                  <a:lnTo>
                    <a:pt x="11772" y="15681"/>
                  </a:lnTo>
                  <a:lnTo>
                    <a:pt x="11781" y="15261"/>
                  </a:lnTo>
                  <a:lnTo>
                    <a:pt x="11781" y="14853"/>
                  </a:lnTo>
                  <a:lnTo>
                    <a:pt x="11781" y="14444"/>
                  </a:lnTo>
                  <a:lnTo>
                    <a:pt x="11772" y="14025"/>
                  </a:lnTo>
                  <a:lnTo>
                    <a:pt x="11763" y="13616"/>
                  </a:lnTo>
                  <a:lnTo>
                    <a:pt x="11746" y="13208"/>
                  </a:lnTo>
                  <a:lnTo>
                    <a:pt x="11728" y="12811"/>
                  </a:lnTo>
                  <a:lnTo>
                    <a:pt x="11701" y="12402"/>
                  </a:lnTo>
                  <a:lnTo>
                    <a:pt x="11674" y="12005"/>
                  </a:lnTo>
                  <a:lnTo>
                    <a:pt x="11639" y="11608"/>
                  </a:lnTo>
                  <a:lnTo>
                    <a:pt x="11603" y="11211"/>
                  </a:lnTo>
                  <a:lnTo>
                    <a:pt x="11559" y="10825"/>
                  </a:lnTo>
                  <a:lnTo>
                    <a:pt x="11514" y="10439"/>
                  </a:lnTo>
                  <a:lnTo>
                    <a:pt x="11465" y="10054"/>
                  </a:lnTo>
                  <a:lnTo>
                    <a:pt x="11407" y="9668"/>
                  </a:lnTo>
                  <a:lnTo>
                    <a:pt x="11349" y="9293"/>
                  </a:lnTo>
                  <a:lnTo>
                    <a:pt x="11287" y="8930"/>
                  </a:lnTo>
                  <a:lnTo>
                    <a:pt x="11220" y="8567"/>
                  </a:lnTo>
                  <a:lnTo>
                    <a:pt x="11149" y="8204"/>
                  </a:lnTo>
                  <a:lnTo>
                    <a:pt x="11073" y="7852"/>
                  </a:lnTo>
                  <a:lnTo>
                    <a:pt x="10993" y="7501"/>
                  </a:lnTo>
                  <a:lnTo>
                    <a:pt x="10913" y="7160"/>
                  </a:lnTo>
                  <a:lnTo>
                    <a:pt x="10824" y="6831"/>
                  </a:lnTo>
                  <a:lnTo>
                    <a:pt x="10735" y="6502"/>
                  </a:lnTo>
                  <a:lnTo>
                    <a:pt x="10641" y="6185"/>
                  </a:lnTo>
                  <a:lnTo>
                    <a:pt x="10544" y="5867"/>
                  </a:lnTo>
                  <a:lnTo>
                    <a:pt x="10441" y="5560"/>
                  </a:lnTo>
                  <a:lnTo>
                    <a:pt x="10334" y="5254"/>
                  </a:lnTo>
                  <a:lnTo>
                    <a:pt x="10227" y="4970"/>
                  </a:lnTo>
                  <a:lnTo>
                    <a:pt x="10116" y="4687"/>
                  </a:lnTo>
                  <a:lnTo>
                    <a:pt x="10000" y="4415"/>
                  </a:lnTo>
                  <a:lnTo>
                    <a:pt x="9880" y="4142"/>
                  </a:lnTo>
                  <a:lnTo>
                    <a:pt x="9756" y="3893"/>
                  </a:lnTo>
                  <a:lnTo>
                    <a:pt x="9631" y="3643"/>
                  </a:lnTo>
                  <a:lnTo>
                    <a:pt x="9502" y="3405"/>
                  </a:lnTo>
                  <a:lnTo>
                    <a:pt x="9368" y="3178"/>
                  </a:lnTo>
                  <a:lnTo>
                    <a:pt x="9235" y="2962"/>
                  </a:lnTo>
                  <a:lnTo>
                    <a:pt x="9092" y="2747"/>
                  </a:lnTo>
                  <a:lnTo>
                    <a:pt x="8950" y="2554"/>
                  </a:lnTo>
                  <a:lnTo>
                    <a:pt x="8807" y="2361"/>
                  </a:lnTo>
                  <a:lnTo>
                    <a:pt x="8660" y="2191"/>
                  </a:lnTo>
                  <a:lnTo>
                    <a:pt x="8509" y="2021"/>
                  </a:lnTo>
                  <a:lnTo>
                    <a:pt x="8353" y="1873"/>
                  </a:lnTo>
                  <a:lnTo>
                    <a:pt x="8197" y="1737"/>
                  </a:lnTo>
                  <a:lnTo>
                    <a:pt x="8037" y="1601"/>
                  </a:lnTo>
                  <a:lnTo>
                    <a:pt x="7872" y="1487"/>
                  </a:lnTo>
                  <a:lnTo>
                    <a:pt x="7708" y="1385"/>
                  </a:lnTo>
                  <a:lnTo>
                    <a:pt x="7667" y="1362"/>
                  </a:lnTo>
                  <a:lnTo>
                    <a:pt x="7636" y="1317"/>
                  </a:lnTo>
                  <a:lnTo>
                    <a:pt x="7605" y="1272"/>
                  </a:lnTo>
                  <a:lnTo>
                    <a:pt x="7578" y="1215"/>
                  </a:lnTo>
                  <a:lnTo>
                    <a:pt x="7552" y="1147"/>
                  </a:lnTo>
                  <a:lnTo>
                    <a:pt x="7529" y="1079"/>
                  </a:lnTo>
                  <a:lnTo>
                    <a:pt x="7512" y="999"/>
                  </a:lnTo>
                  <a:lnTo>
                    <a:pt x="7498" y="920"/>
                  </a:lnTo>
                  <a:lnTo>
                    <a:pt x="7485" y="841"/>
                  </a:lnTo>
                  <a:lnTo>
                    <a:pt x="7476" y="750"/>
                  </a:lnTo>
                  <a:lnTo>
                    <a:pt x="7472" y="659"/>
                  </a:lnTo>
                  <a:lnTo>
                    <a:pt x="7467" y="557"/>
                  </a:lnTo>
                  <a:lnTo>
                    <a:pt x="7467" y="466"/>
                  </a:lnTo>
                  <a:lnTo>
                    <a:pt x="7467" y="375"/>
                  </a:lnTo>
                  <a:lnTo>
                    <a:pt x="7472" y="285"/>
                  </a:lnTo>
                  <a:lnTo>
                    <a:pt x="7480" y="194"/>
                  </a:lnTo>
                  <a:lnTo>
                    <a:pt x="7231" y="114"/>
                  </a:lnTo>
                  <a:lnTo>
                    <a:pt x="6977" y="58"/>
                  </a:lnTo>
                  <a:lnTo>
                    <a:pt x="6728" y="24"/>
                  </a:lnTo>
                  <a:lnTo>
                    <a:pt x="647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4052300" y="-10953325"/>
              <a:ext cx="196700" cy="524475"/>
            </a:xfrm>
            <a:custGeom>
              <a:avLst/>
              <a:gdLst/>
              <a:ahLst/>
              <a:cxnLst/>
              <a:rect l="l" t="t" r="r" b="b"/>
              <a:pathLst>
                <a:path w="7868" h="20979" extrusionOk="0">
                  <a:moveTo>
                    <a:pt x="3923" y="0"/>
                  </a:moveTo>
                  <a:lnTo>
                    <a:pt x="3820" y="11"/>
                  </a:lnTo>
                  <a:lnTo>
                    <a:pt x="3722" y="23"/>
                  </a:lnTo>
                  <a:lnTo>
                    <a:pt x="3620" y="34"/>
                  </a:lnTo>
                  <a:lnTo>
                    <a:pt x="3522" y="57"/>
                  </a:lnTo>
                  <a:lnTo>
                    <a:pt x="3420" y="91"/>
                  </a:lnTo>
                  <a:lnTo>
                    <a:pt x="3322" y="136"/>
                  </a:lnTo>
                  <a:lnTo>
                    <a:pt x="3224" y="182"/>
                  </a:lnTo>
                  <a:lnTo>
                    <a:pt x="3130" y="238"/>
                  </a:lnTo>
                  <a:lnTo>
                    <a:pt x="3032" y="295"/>
                  </a:lnTo>
                  <a:lnTo>
                    <a:pt x="2939" y="363"/>
                  </a:lnTo>
                  <a:lnTo>
                    <a:pt x="2841" y="443"/>
                  </a:lnTo>
                  <a:lnTo>
                    <a:pt x="2747" y="522"/>
                  </a:lnTo>
                  <a:lnTo>
                    <a:pt x="2654" y="613"/>
                  </a:lnTo>
                  <a:lnTo>
                    <a:pt x="2565" y="703"/>
                  </a:lnTo>
                  <a:lnTo>
                    <a:pt x="2471" y="806"/>
                  </a:lnTo>
                  <a:lnTo>
                    <a:pt x="2382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66" y="1679"/>
                  </a:lnTo>
                  <a:lnTo>
                    <a:pt x="1705" y="1986"/>
                  </a:lnTo>
                  <a:lnTo>
                    <a:pt x="1550" y="2315"/>
                  </a:lnTo>
                  <a:lnTo>
                    <a:pt x="1398" y="2655"/>
                  </a:lnTo>
                  <a:lnTo>
                    <a:pt x="1251" y="3018"/>
                  </a:lnTo>
                  <a:lnTo>
                    <a:pt x="1113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39" y="4652"/>
                  </a:lnTo>
                  <a:lnTo>
                    <a:pt x="628" y="5106"/>
                  </a:lnTo>
                  <a:lnTo>
                    <a:pt x="526" y="5571"/>
                  </a:lnTo>
                  <a:lnTo>
                    <a:pt x="432" y="6047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1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3" y="9724"/>
                  </a:lnTo>
                  <a:lnTo>
                    <a:pt x="14" y="10007"/>
                  </a:lnTo>
                  <a:lnTo>
                    <a:pt x="5" y="10280"/>
                  </a:lnTo>
                  <a:lnTo>
                    <a:pt x="0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5"/>
                  </a:lnTo>
                  <a:lnTo>
                    <a:pt x="40" y="12345"/>
                  </a:lnTo>
                  <a:lnTo>
                    <a:pt x="76" y="12832"/>
                  </a:lnTo>
                  <a:lnTo>
                    <a:pt x="121" y="13320"/>
                  </a:lnTo>
                  <a:lnTo>
                    <a:pt x="174" y="13785"/>
                  </a:lnTo>
                  <a:lnTo>
                    <a:pt x="232" y="14251"/>
                  </a:lnTo>
                  <a:lnTo>
                    <a:pt x="303" y="14693"/>
                  </a:lnTo>
                  <a:lnTo>
                    <a:pt x="383" y="15136"/>
                  </a:lnTo>
                  <a:lnTo>
                    <a:pt x="468" y="15555"/>
                  </a:lnTo>
                  <a:lnTo>
                    <a:pt x="561" y="15964"/>
                  </a:lnTo>
                  <a:lnTo>
                    <a:pt x="664" y="16361"/>
                  </a:lnTo>
                  <a:lnTo>
                    <a:pt x="771" y="16747"/>
                  </a:lnTo>
                  <a:lnTo>
                    <a:pt x="886" y="17121"/>
                  </a:lnTo>
                  <a:lnTo>
                    <a:pt x="1006" y="17473"/>
                  </a:lnTo>
                  <a:lnTo>
                    <a:pt x="1136" y="17813"/>
                  </a:lnTo>
                  <a:lnTo>
                    <a:pt x="1269" y="18142"/>
                  </a:lnTo>
                  <a:lnTo>
                    <a:pt x="1407" y="18449"/>
                  </a:lnTo>
                  <a:lnTo>
                    <a:pt x="1550" y="18744"/>
                  </a:lnTo>
                  <a:lnTo>
                    <a:pt x="1701" y="19027"/>
                  </a:lnTo>
                  <a:lnTo>
                    <a:pt x="1852" y="19288"/>
                  </a:lnTo>
                  <a:lnTo>
                    <a:pt x="2013" y="19527"/>
                  </a:lnTo>
                  <a:lnTo>
                    <a:pt x="2173" y="19753"/>
                  </a:lnTo>
                  <a:lnTo>
                    <a:pt x="2338" y="19969"/>
                  </a:lnTo>
                  <a:lnTo>
                    <a:pt x="2507" y="20162"/>
                  </a:lnTo>
                  <a:lnTo>
                    <a:pt x="2680" y="20332"/>
                  </a:lnTo>
                  <a:lnTo>
                    <a:pt x="2854" y="20480"/>
                  </a:lnTo>
                  <a:lnTo>
                    <a:pt x="3032" y="20616"/>
                  </a:lnTo>
                  <a:lnTo>
                    <a:pt x="3215" y="20729"/>
                  </a:lnTo>
                  <a:lnTo>
                    <a:pt x="3393" y="20820"/>
                  </a:lnTo>
                  <a:lnTo>
                    <a:pt x="3580" y="20888"/>
                  </a:lnTo>
                  <a:lnTo>
                    <a:pt x="3767" y="20945"/>
                  </a:lnTo>
                  <a:lnTo>
                    <a:pt x="3949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497" y="20922"/>
                  </a:lnTo>
                  <a:lnTo>
                    <a:pt x="4679" y="20865"/>
                  </a:lnTo>
                  <a:lnTo>
                    <a:pt x="4853" y="20786"/>
                  </a:lnTo>
                  <a:lnTo>
                    <a:pt x="5027" y="20684"/>
                  </a:lnTo>
                  <a:lnTo>
                    <a:pt x="5200" y="20570"/>
                  </a:lnTo>
                  <a:lnTo>
                    <a:pt x="5365" y="20434"/>
                  </a:lnTo>
                  <a:lnTo>
                    <a:pt x="5530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2" y="19674"/>
                  </a:lnTo>
                  <a:lnTo>
                    <a:pt x="6153" y="19436"/>
                  </a:lnTo>
                  <a:lnTo>
                    <a:pt x="6296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1" y="17643"/>
                  </a:lnTo>
                  <a:lnTo>
                    <a:pt x="7057" y="17280"/>
                  </a:lnTo>
                  <a:lnTo>
                    <a:pt x="7159" y="16906"/>
                  </a:lnTo>
                  <a:lnTo>
                    <a:pt x="7262" y="16520"/>
                  </a:lnTo>
                  <a:lnTo>
                    <a:pt x="7355" y="16111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5"/>
                  </a:lnTo>
                  <a:lnTo>
                    <a:pt x="7654" y="14330"/>
                  </a:lnTo>
                  <a:lnTo>
                    <a:pt x="7707" y="13842"/>
                  </a:lnTo>
                  <a:lnTo>
                    <a:pt x="7756" y="13354"/>
                  </a:lnTo>
                  <a:lnTo>
                    <a:pt x="7796" y="12844"/>
                  </a:lnTo>
                  <a:lnTo>
                    <a:pt x="7827" y="12356"/>
                  </a:lnTo>
                  <a:lnTo>
                    <a:pt x="7845" y="11857"/>
                  </a:lnTo>
                  <a:lnTo>
                    <a:pt x="7858" y="11369"/>
                  </a:lnTo>
                  <a:lnTo>
                    <a:pt x="7867" y="10870"/>
                  </a:lnTo>
                  <a:lnTo>
                    <a:pt x="7867" y="10370"/>
                  </a:lnTo>
                  <a:lnTo>
                    <a:pt x="7858" y="9882"/>
                  </a:lnTo>
                  <a:lnTo>
                    <a:pt x="7841" y="9395"/>
                  </a:lnTo>
                  <a:lnTo>
                    <a:pt x="7818" y="8907"/>
                  </a:lnTo>
                  <a:lnTo>
                    <a:pt x="7787" y="8419"/>
                  </a:lnTo>
                  <a:lnTo>
                    <a:pt x="7751" y="7931"/>
                  </a:lnTo>
                  <a:lnTo>
                    <a:pt x="7707" y="7454"/>
                  </a:lnTo>
                  <a:lnTo>
                    <a:pt x="7654" y="6989"/>
                  </a:lnTo>
                  <a:lnTo>
                    <a:pt x="7596" y="6524"/>
                  </a:lnTo>
                  <a:lnTo>
                    <a:pt x="7529" y="6070"/>
                  </a:lnTo>
                  <a:lnTo>
                    <a:pt x="7458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4" y="4346"/>
                  </a:lnTo>
                  <a:lnTo>
                    <a:pt x="7106" y="3937"/>
                  </a:lnTo>
                  <a:lnTo>
                    <a:pt x="7003" y="3540"/>
                  </a:lnTo>
                  <a:lnTo>
                    <a:pt x="6892" y="3166"/>
                  </a:lnTo>
                  <a:lnTo>
                    <a:pt x="6776" y="2803"/>
                  </a:lnTo>
                  <a:lnTo>
                    <a:pt x="6656" y="2451"/>
                  </a:lnTo>
                  <a:lnTo>
                    <a:pt x="6527" y="2110"/>
                  </a:lnTo>
                  <a:lnTo>
                    <a:pt x="6394" y="1793"/>
                  </a:lnTo>
                  <a:lnTo>
                    <a:pt x="6251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797" y="703"/>
                  </a:lnTo>
                  <a:lnTo>
                    <a:pt x="5637" y="477"/>
                  </a:lnTo>
                  <a:lnTo>
                    <a:pt x="5468" y="284"/>
                  </a:lnTo>
                  <a:lnTo>
                    <a:pt x="5294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4" y="34"/>
                  </a:lnTo>
                  <a:lnTo>
                    <a:pt x="5085" y="57"/>
                  </a:lnTo>
                  <a:lnTo>
                    <a:pt x="5036" y="91"/>
                  </a:lnTo>
                  <a:lnTo>
                    <a:pt x="4991" y="136"/>
                  </a:lnTo>
                  <a:lnTo>
                    <a:pt x="4951" y="193"/>
                  </a:lnTo>
                  <a:lnTo>
                    <a:pt x="4911" y="272"/>
                  </a:lnTo>
                  <a:lnTo>
                    <a:pt x="4871" y="363"/>
                  </a:lnTo>
                  <a:lnTo>
                    <a:pt x="4840" y="454"/>
                  </a:lnTo>
                  <a:lnTo>
                    <a:pt x="4809" y="567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0"/>
                  </a:lnTo>
                  <a:lnTo>
                    <a:pt x="4724" y="1055"/>
                  </a:lnTo>
                  <a:lnTo>
                    <a:pt x="4715" y="1191"/>
                  </a:lnTo>
                  <a:lnTo>
                    <a:pt x="4706" y="1384"/>
                  </a:lnTo>
                  <a:lnTo>
                    <a:pt x="4706" y="1566"/>
                  </a:lnTo>
                  <a:lnTo>
                    <a:pt x="4715" y="1747"/>
                  </a:lnTo>
                  <a:lnTo>
                    <a:pt x="4724" y="1838"/>
                  </a:lnTo>
                  <a:lnTo>
                    <a:pt x="4737" y="1918"/>
                  </a:lnTo>
                  <a:lnTo>
                    <a:pt x="4751" y="2008"/>
                  </a:lnTo>
                  <a:lnTo>
                    <a:pt x="4769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3"/>
                  </a:lnTo>
                  <a:lnTo>
                    <a:pt x="4866" y="2371"/>
                  </a:lnTo>
                  <a:lnTo>
                    <a:pt x="4898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5" y="2768"/>
                  </a:lnTo>
                  <a:lnTo>
                    <a:pt x="5218" y="2927"/>
                  </a:lnTo>
                  <a:lnTo>
                    <a:pt x="5307" y="3086"/>
                  </a:lnTo>
                  <a:lnTo>
                    <a:pt x="5396" y="3256"/>
                  </a:lnTo>
                  <a:lnTo>
                    <a:pt x="5481" y="3438"/>
                  </a:lnTo>
                  <a:lnTo>
                    <a:pt x="5565" y="3619"/>
                  </a:lnTo>
                  <a:lnTo>
                    <a:pt x="5641" y="3812"/>
                  </a:lnTo>
                  <a:lnTo>
                    <a:pt x="5721" y="4005"/>
                  </a:lnTo>
                  <a:lnTo>
                    <a:pt x="5793" y="4209"/>
                  </a:lnTo>
                  <a:lnTo>
                    <a:pt x="5864" y="4414"/>
                  </a:lnTo>
                  <a:lnTo>
                    <a:pt x="5931" y="4618"/>
                  </a:lnTo>
                  <a:lnTo>
                    <a:pt x="5997" y="4845"/>
                  </a:lnTo>
                  <a:lnTo>
                    <a:pt x="6060" y="5060"/>
                  </a:lnTo>
                  <a:lnTo>
                    <a:pt x="6122" y="5287"/>
                  </a:lnTo>
                  <a:lnTo>
                    <a:pt x="6180" y="5514"/>
                  </a:lnTo>
                  <a:lnTo>
                    <a:pt x="6233" y="5752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0" y="6479"/>
                  </a:lnTo>
                  <a:lnTo>
                    <a:pt x="6425" y="6728"/>
                  </a:lnTo>
                  <a:lnTo>
                    <a:pt x="6465" y="6978"/>
                  </a:lnTo>
                  <a:lnTo>
                    <a:pt x="6505" y="7239"/>
                  </a:lnTo>
                  <a:lnTo>
                    <a:pt x="6540" y="7488"/>
                  </a:lnTo>
                  <a:lnTo>
                    <a:pt x="6572" y="7749"/>
                  </a:lnTo>
                  <a:lnTo>
                    <a:pt x="6603" y="8010"/>
                  </a:lnTo>
                  <a:lnTo>
                    <a:pt x="6630" y="8271"/>
                  </a:lnTo>
                  <a:lnTo>
                    <a:pt x="6656" y="8532"/>
                  </a:lnTo>
                  <a:lnTo>
                    <a:pt x="6678" y="8805"/>
                  </a:lnTo>
                  <a:lnTo>
                    <a:pt x="6696" y="9066"/>
                  </a:lnTo>
                  <a:lnTo>
                    <a:pt x="6710" y="9338"/>
                  </a:lnTo>
                  <a:lnTo>
                    <a:pt x="6723" y="9599"/>
                  </a:lnTo>
                  <a:lnTo>
                    <a:pt x="6736" y="9871"/>
                  </a:lnTo>
                  <a:lnTo>
                    <a:pt x="6745" y="10143"/>
                  </a:lnTo>
                  <a:lnTo>
                    <a:pt x="6750" y="10404"/>
                  </a:lnTo>
                  <a:lnTo>
                    <a:pt x="6750" y="10677"/>
                  </a:lnTo>
                  <a:lnTo>
                    <a:pt x="6750" y="10938"/>
                  </a:lnTo>
                  <a:lnTo>
                    <a:pt x="6750" y="11199"/>
                  </a:lnTo>
                  <a:lnTo>
                    <a:pt x="6741" y="11471"/>
                  </a:lnTo>
                  <a:lnTo>
                    <a:pt x="6732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3"/>
                  </a:lnTo>
                  <a:lnTo>
                    <a:pt x="6674" y="12764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1"/>
                  </a:lnTo>
                  <a:lnTo>
                    <a:pt x="6532" y="13990"/>
                  </a:lnTo>
                  <a:lnTo>
                    <a:pt x="6496" y="14217"/>
                  </a:lnTo>
                  <a:lnTo>
                    <a:pt x="6456" y="14455"/>
                  </a:lnTo>
                  <a:lnTo>
                    <a:pt x="6416" y="14682"/>
                  </a:lnTo>
                  <a:lnTo>
                    <a:pt x="6371" y="14897"/>
                  </a:lnTo>
                  <a:lnTo>
                    <a:pt x="6322" y="15113"/>
                  </a:lnTo>
                  <a:lnTo>
                    <a:pt x="6273" y="15329"/>
                  </a:lnTo>
                  <a:lnTo>
                    <a:pt x="6220" y="15533"/>
                  </a:lnTo>
                  <a:lnTo>
                    <a:pt x="6162" y="15737"/>
                  </a:lnTo>
                  <a:lnTo>
                    <a:pt x="6104" y="15930"/>
                  </a:lnTo>
                  <a:lnTo>
                    <a:pt x="6046" y="16123"/>
                  </a:lnTo>
                  <a:lnTo>
                    <a:pt x="5980" y="16304"/>
                  </a:lnTo>
                  <a:lnTo>
                    <a:pt x="5913" y="16474"/>
                  </a:lnTo>
                  <a:lnTo>
                    <a:pt x="5841" y="16645"/>
                  </a:lnTo>
                  <a:lnTo>
                    <a:pt x="5770" y="16804"/>
                  </a:lnTo>
                  <a:lnTo>
                    <a:pt x="5695" y="16962"/>
                  </a:lnTo>
                  <a:lnTo>
                    <a:pt x="5721" y="16758"/>
                  </a:lnTo>
                  <a:lnTo>
                    <a:pt x="5744" y="16554"/>
                  </a:lnTo>
                  <a:lnTo>
                    <a:pt x="5766" y="16350"/>
                  </a:lnTo>
                  <a:lnTo>
                    <a:pt x="5779" y="16145"/>
                  </a:lnTo>
                  <a:lnTo>
                    <a:pt x="5793" y="15930"/>
                  </a:lnTo>
                  <a:lnTo>
                    <a:pt x="5806" y="15726"/>
                  </a:lnTo>
                  <a:lnTo>
                    <a:pt x="5815" y="15521"/>
                  </a:lnTo>
                  <a:lnTo>
                    <a:pt x="5819" y="15317"/>
                  </a:lnTo>
                  <a:lnTo>
                    <a:pt x="5819" y="15113"/>
                  </a:lnTo>
                  <a:lnTo>
                    <a:pt x="5819" y="14909"/>
                  </a:lnTo>
                  <a:lnTo>
                    <a:pt x="5810" y="14512"/>
                  </a:lnTo>
                  <a:lnTo>
                    <a:pt x="5793" y="14115"/>
                  </a:lnTo>
                  <a:lnTo>
                    <a:pt x="5766" y="13717"/>
                  </a:lnTo>
                  <a:lnTo>
                    <a:pt x="5726" y="13332"/>
                  </a:lnTo>
                  <a:lnTo>
                    <a:pt x="5681" y="12969"/>
                  </a:lnTo>
                  <a:lnTo>
                    <a:pt x="5623" y="12605"/>
                  </a:lnTo>
                  <a:lnTo>
                    <a:pt x="5557" y="12254"/>
                  </a:lnTo>
                  <a:lnTo>
                    <a:pt x="5485" y="11925"/>
                  </a:lnTo>
                  <a:lnTo>
                    <a:pt x="5405" y="11607"/>
                  </a:lnTo>
                  <a:lnTo>
                    <a:pt x="5316" y="11312"/>
                  </a:lnTo>
                  <a:lnTo>
                    <a:pt x="5223" y="11028"/>
                  </a:lnTo>
                  <a:lnTo>
                    <a:pt x="5120" y="10767"/>
                  </a:lnTo>
                  <a:lnTo>
                    <a:pt x="5013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1"/>
                  </a:lnTo>
                  <a:lnTo>
                    <a:pt x="4782" y="10121"/>
                  </a:lnTo>
                  <a:lnTo>
                    <a:pt x="4720" y="10030"/>
                  </a:lnTo>
                  <a:lnTo>
                    <a:pt x="4657" y="9951"/>
                  </a:lnTo>
                  <a:lnTo>
                    <a:pt x="4595" y="9882"/>
                  </a:lnTo>
                  <a:lnTo>
                    <a:pt x="4528" y="9814"/>
                  </a:lnTo>
                  <a:lnTo>
                    <a:pt x="4461" y="9758"/>
                  </a:lnTo>
                  <a:lnTo>
                    <a:pt x="4395" y="9701"/>
                  </a:lnTo>
                  <a:lnTo>
                    <a:pt x="4328" y="9656"/>
                  </a:lnTo>
                  <a:lnTo>
                    <a:pt x="4261" y="9621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2" y="9553"/>
                  </a:lnTo>
                  <a:lnTo>
                    <a:pt x="3900" y="9565"/>
                  </a:lnTo>
                  <a:lnTo>
                    <a:pt x="3825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46" y="9780"/>
                  </a:lnTo>
                  <a:lnTo>
                    <a:pt x="3371" y="9848"/>
                  </a:lnTo>
                  <a:lnTo>
                    <a:pt x="3295" y="9928"/>
                  </a:lnTo>
                  <a:lnTo>
                    <a:pt x="3215" y="10019"/>
                  </a:lnTo>
                  <a:lnTo>
                    <a:pt x="3139" y="10121"/>
                  </a:lnTo>
                  <a:lnTo>
                    <a:pt x="3059" y="10234"/>
                  </a:lnTo>
                  <a:lnTo>
                    <a:pt x="2997" y="10325"/>
                  </a:lnTo>
                  <a:lnTo>
                    <a:pt x="2939" y="10427"/>
                  </a:lnTo>
                  <a:lnTo>
                    <a:pt x="2876" y="10541"/>
                  </a:lnTo>
                  <a:lnTo>
                    <a:pt x="2818" y="10654"/>
                  </a:lnTo>
                  <a:lnTo>
                    <a:pt x="2765" y="10779"/>
                  </a:lnTo>
                  <a:lnTo>
                    <a:pt x="2712" y="10904"/>
                  </a:lnTo>
                  <a:lnTo>
                    <a:pt x="2663" y="11028"/>
                  </a:lnTo>
                  <a:lnTo>
                    <a:pt x="2609" y="11165"/>
                  </a:lnTo>
                  <a:lnTo>
                    <a:pt x="2565" y="11312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3"/>
                  </a:lnTo>
                  <a:lnTo>
                    <a:pt x="2360" y="12072"/>
                  </a:lnTo>
                  <a:lnTo>
                    <a:pt x="2324" y="12242"/>
                  </a:lnTo>
                  <a:lnTo>
                    <a:pt x="2293" y="12401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3" y="12935"/>
                  </a:lnTo>
                  <a:lnTo>
                    <a:pt x="2195" y="13105"/>
                  </a:lnTo>
                  <a:lnTo>
                    <a:pt x="2173" y="13298"/>
                  </a:lnTo>
                  <a:lnTo>
                    <a:pt x="2160" y="13479"/>
                  </a:lnTo>
                  <a:lnTo>
                    <a:pt x="2146" y="13661"/>
                  </a:lnTo>
                  <a:lnTo>
                    <a:pt x="2137" y="13854"/>
                  </a:lnTo>
                  <a:lnTo>
                    <a:pt x="2128" y="14046"/>
                  </a:lnTo>
                  <a:lnTo>
                    <a:pt x="2124" y="14228"/>
                  </a:lnTo>
                  <a:lnTo>
                    <a:pt x="2124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68" y="15397"/>
                  </a:lnTo>
                  <a:lnTo>
                    <a:pt x="2195" y="15669"/>
                  </a:lnTo>
                  <a:lnTo>
                    <a:pt x="2226" y="15919"/>
                  </a:lnTo>
                  <a:lnTo>
                    <a:pt x="2266" y="16168"/>
                  </a:lnTo>
                  <a:lnTo>
                    <a:pt x="2315" y="16406"/>
                  </a:lnTo>
                  <a:lnTo>
                    <a:pt x="2369" y="16645"/>
                  </a:lnTo>
                  <a:lnTo>
                    <a:pt x="2431" y="16872"/>
                  </a:lnTo>
                  <a:lnTo>
                    <a:pt x="2493" y="17099"/>
                  </a:lnTo>
                  <a:lnTo>
                    <a:pt x="2560" y="17314"/>
                  </a:lnTo>
                  <a:lnTo>
                    <a:pt x="2471" y="17189"/>
                  </a:lnTo>
                  <a:lnTo>
                    <a:pt x="2382" y="17053"/>
                  </a:lnTo>
                  <a:lnTo>
                    <a:pt x="2293" y="16906"/>
                  </a:lnTo>
                  <a:lnTo>
                    <a:pt x="2209" y="16758"/>
                  </a:lnTo>
                  <a:lnTo>
                    <a:pt x="2124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1"/>
                  </a:lnTo>
                  <a:lnTo>
                    <a:pt x="1812" y="15930"/>
                  </a:lnTo>
                  <a:lnTo>
                    <a:pt x="1737" y="15748"/>
                  </a:lnTo>
                  <a:lnTo>
                    <a:pt x="1670" y="15555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4" y="14943"/>
                  </a:lnTo>
                  <a:lnTo>
                    <a:pt x="1416" y="14727"/>
                  </a:lnTo>
                  <a:lnTo>
                    <a:pt x="1358" y="14500"/>
                  </a:lnTo>
                  <a:lnTo>
                    <a:pt x="1305" y="14273"/>
                  </a:lnTo>
                  <a:lnTo>
                    <a:pt x="1256" y="14046"/>
                  </a:lnTo>
                  <a:lnTo>
                    <a:pt x="1207" y="13808"/>
                  </a:lnTo>
                  <a:lnTo>
                    <a:pt x="1167" y="13570"/>
                  </a:lnTo>
                  <a:lnTo>
                    <a:pt x="1127" y="13320"/>
                  </a:lnTo>
                  <a:lnTo>
                    <a:pt x="1087" y="13071"/>
                  </a:lnTo>
                  <a:lnTo>
                    <a:pt x="1055" y="12810"/>
                  </a:lnTo>
                  <a:lnTo>
                    <a:pt x="1029" y="12549"/>
                  </a:lnTo>
                  <a:lnTo>
                    <a:pt x="1002" y="12276"/>
                  </a:lnTo>
                  <a:lnTo>
                    <a:pt x="980" y="12004"/>
                  </a:lnTo>
                  <a:lnTo>
                    <a:pt x="962" y="11732"/>
                  </a:lnTo>
                  <a:lnTo>
                    <a:pt x="949" y="11448"/>
                  </a:lnTo>
                  <a:lnTo>
                    <a:pt x="940" y="11165"/>
                  </a:lnTo>
                  <a:lnTo>
                    <a:pt x="935" y="10881"/>
                  </a:lnTo>
                  <a:lnTo>
                    <a:pt x="935" y="10586"/>
                  </a:lnTo>
                  <a:lnTo>
                    <a:pt x="940" y="10280"/>
                  </a:lnTo>
                  <a:lnTo>
                    <a:pt x="958" y="9848"/>
                  </a:lnTo>
                  <a:lnTo>
                    <a:pt x="980" y="9417"/>
                  </a:lnTo>
                  <a:lnTo>
                    <a:pt x="1011" y="8986"/>
                  </a:lnTo>
                  <a:lnTo>
                    <a:pt x="1051" y="8566"/>
                  </a:lnTo>
                  <a:lnTo>
                    <a:pt x="1100" y="8158"/>
                  </a:lnTo>
                  <a:lnTo>
                    <a:pt x="1153" y="7749"/>
                  </a:lnTo>
                  <a:lnTo>
                    <a:pt x="1216" y="7341"/>
                  </a:lnTo>
                  <a:lnTo>
                    <a:pt x="1283" y="6955"/>
                  </a:lnTo>
                  <a:lnTo>
                    <a:pt x="1358" y="6569"/>
                  </a:lnTo>
                  <a:lnTo>
                    <a:pt x="1443" y="6195"/>
                  </a:lnTo>
                  <a:lnTo>
                    <a:pt x="1527" y="5832"/>
                  </a:lnTo>
                  <a:lnTo>
                    <a:pt x="1621" y="5480"/>
                  </a:lnTo>
                  <a:lnTo>
                    <a:pt x="1723" y="5140"/>
                  </a:lnTo>
                  <a:lnTo>
                    <a:pt x="1826" y="4811"/>
                  </a:lnTo>
                  <a:lnTo>
                    <a:pt x="1937" y="4493"/>
                  </a:lnTo>
                  <a:lnTo>
                    <a:pt x="2053" y="4187"/>
                  </a:lnTo>
                  <a:lnTo>
                    <a:pt x="2168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1" y="3109"/>
                  </a:lnTo>
                  <a:lnTo>
                    <a:pt x="2685" y="2871"/>
                  </a:lnTo>
                  <a:lnTo>
                    <a:pt x="2823" y="2655"/>
                  </a:lnTo>
                  <a:lnTo>
                    <a:pt x="2965" y="2462"/>
                  </a:lnTo>
                  <a:lnTo>
                    <a:pt x="3108" y="2281"/>
                  </a:lnTo>
                  <a:lnTo>
                    <a:pt x="3255" y="2122"/>
                  </a:lnTo>
                  <a:lnTo>
                    <a:pt x="3406" y="1974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79"/>
                  </a:lnTo>
                  <a:lnTo>
                    <a:pt x="4016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4"/>
                  </a:lnTo>
                  <a:lnTo>
                    <a:pt x="4426" y="1532"/>
                  </a:lnTo>
                  <a:lnTo>
                    <a:pt x="4461" y="1486"/>
                  </a:lnTo>
                  <a:lnTo>
                    <a:pt x="4497" y="1430"/>
                  </a:lnTo>
                  <a:lnTo>
                    <a:pt x="4524" y="1373"/>
                  </a:lnTo>
                  <a:lnTo>
                    <a:pt x="4546" y="1293"/>
                  </a:lnTo>
                  <a:lnTo>
                    <a:pt x="4564" y="1214"/>
                  </a:lnTo>
                  <a:lnTo>
                    <a:pt x="4577" y="1123"/>
                  </a:lnTo>
                  <a:lnTo>
                    <a:pt x="4586" y="1044"/>
                  </a:lnTo>
                  <a:lnTo>
                    <a:pt x="4590" y="964"/>
                  </a:lnTo>
                  <a:lnTo>
                    <a:pt x="4595" y="885"/>
                  </a:lnTo>
                  <a:lnTo>
                    <a:pt x="4590" y="794"/>
                  </a:lnTo>
                  <a:lnTo>
                    <a:pt x="4586" y="715"/>
                  </a:lnTo>
                  <a:lnTo>
                    <a:pt x="4577" y="635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5" y="329"/>
                  </a:lnTo>
                  <a:lnTo>
                    <a:pt x="4492" y="272"/>
                  </a:lnTo>
                  <a:lnTo>
                    <a:pt x="4466" y="216"/>
                  </a:lnTo>
                  <a:lnTo>
                    <a:pt x="4439" y="170"/>
                  </a:lnTo>
                  <a:lnTo>
                    <a:pt x="4403" y="125"/>
                  </a:lnTo>
                  <a:lnTo>
                    <a:pt x="4368" y="91"/>
                  </a:lnTo>
                  <a:lnTo>
                    <a:pt x="4332" y="79"/>
                  </a:lnTo>
                  <a:lnTo>
                    <a:pt x="4230" y="45"/>
                  </a:lnTo>
                  <a:lnTo>
                    <a:pt x="4127" y="23"/>
                  </a:lnTo>
                  <a:lnTo>
                    <a:pt x="4025" y="11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4075675" y="-10925250"/>
              <a:ext cx="145375" cy="404800"/>
            </a:xfrm>
            <a:custGeom>
              <a:avLst/>
              <a:gdLst/>
              <a:ahLst/>
              <a:cxnLst/>
              <a:rect l="l" t="t" r="r" b="b"/>
              <a:pathLst>
                <a:path w="5815" h="16192" extrusionOk="0">
                  <a:moveTo>
                    <a:pt x="3642" y="0"/>
                  </a:moveTo>
                  <a:lnTo>
                    <a:pt x="3629" y="91"/>
                  </a:lnTo>
                  <a:lnTo>
                    <a:pt x="3611" y="170"/>
                  </a:lnTo>
                  <a:lnTo>
                    <a:pt x="3589" y="250"/>
                  </a:lnTo>
                  <a:lnTo>
                    <a:pt x="3562" y="307"/>
                  </a:lnTo>
                  <a:lnTo>
                    <a:pt x="3526" y="363"/>
                  </a:lnTo>
                  <a:lnTo>
                    <a:pt x="3491" y="409"/>
                  </a:lnTo>
                  <a:lnTo>
                    <a:pt x="3446" y="431"/>
                  </a:lnTo>
                  <a:lnTo>
                    <a:pt x="3397" y="443"/>
                  </a:lnTo>
                  <a:lnTo>
                    <a:pt x="3241" y="454"/>
                  </a:lnTo>
                  <a:lnTo>
                    <a:pt x="3081" y="488"/>
                  </a:lnTo>
                  <a:lnTo>
                    <a:pt x="2930" y="556"/>
                  </a:lnTo>
                  <a:lnTo>
                    <a:pt x="2774" y="636"/>
                  </a:lnTo>
                  <a:lnTo>
                    <a:pt x="2623" y="738"/>
                  </a:lnTo>
                  <a:lnTo>
                    <a:pt x="2471" y="851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0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6" y="1986"/>
                  </a:lnTo>
                  <a:lnTo>
                    <a:pt x="1487" y="2224"/>
                  </a:lnTo>
                  <a:lnTo>
                    <a:pt x="1358" y="2485"/>
                  </a:lnTo>
                  <a:lnTo>
                    <a:pt x="1233" y="2769"/>
                  </a:lnTo>
                  <a:lnTo>
                    <a:pt x="1118" y="3064"/>
                  </a:lnTo>
                  <a:lnTo>
                    <a:pt x="1002" y="3370"/>
                  </a:lnTo>
                  <a:lnTo>
                    <a:pt x="891" y="3688"/>
                  </a:lnTo>
                  <a:lnTo>
                    <a:pt x="788" y="4017"/>
                  </a:lnTo>
                  <a:lnTo>
                    <a:pt x="686" y="4357"/>
                  </a:lnTo>
                  <a:lnTo>
                    <a:pt x="592" y="4709"/>
                  </a:lnTo>
                  <a:lnTo>
                    <a:pt x="508" y="5072"/>
                  </a:lnTo>
                  <a:lnTo>
                    <a:pt x="423" y="5446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8" y="6626"/>
                  </a:lnTo>
                  <a:lnTo>
                    <a:pt x="165" y="7035"/>
                  </a:lnTo>
                  <a:lnTo>
                    <a:pt x="116" y="7443"/>
                  </a:lnTo>
                  <a:lnTo>
                    <a:pt x="76" y="7863"/>
                  </a:lnTo>
                  <a:lnTo>
                    <a:pt x="45" y="8294"/>
                  </a:lnTo>
                  <a:lnTo>
                    <a:pt x="23" y="8725"/>
                  </a:lnTo>
                  <a:lnTo>
                    <a:pt x="5" y="9157"/>
                  </a:lnTo>
                  <a:lnTo>
                    <a:pt x="0" y="9463"/>
                  </a:lnTo>
                  <a:lnTo>
                    <a:pt x="0" y="9758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7" y="11153"/>
                  </a:lnTo>
                  <a:lnTo>
                    <a:pt x="94" y="11426"/>
                  </a:lnTo>
                  <a:lnTo>
                    <a:pt x="120" y="11687"/>
                  </a:lnTo>
                  <a:lnTo>
                    <a:pt x="152" y="11948"/>
                  </a:lnTo>
                  <a:lnTo>
                    <a:pt x="192" y="12197"/>
                  </a:lnTo>
                  <a:lnTo>
                    <a:pt x="232" y="12447"/>
                  </a:lnTo>
                  <a:lnTo>
                    <a:pt x="272" y="12685"/>
                  </a:lnTo>
                  <a:lnTo>
                    <a:pt x="321" y="12923"/>
                  </a:lnTo>
                  <a:lnTo>
                    <a:pt x="370" y="13150"/>
                  </a:lnTo>
                  <a:lnTo>
                    <a:pt x="423" y="13377"/>
                  </a:lnTo>
                  <a:lnTo>
                    <a:pt x="481" y="13604"/>
                  </a:lnTo>
                  <a:lnTo>
                    <a:pt x="539" y="13820"/>
                  </a:lnTo>
                  <a:lnTo>
                    <a:pt x="601" y="14024"/>
                  </a:lnTo>
                  <a:lnTo>
                    <a:pt x="668" y="14228"/>
                  </a:lnTo>
                  <a:lnTo>
                    <a:pt x="735" y="14432"/>
                  </a:lnTo>
                  <a:lnTo>
                    <a:pt x="802" y="14625"/>
                  </a:lnTo>
                  <a:lnTo>
                    <a:pt x="877" y="14807"/>
                  </a:lnTo>
                  <a:lnTo>
                    <a:pt x="953" y="14988"/>
                  </a:lnTo>
                  <a:lnTo>
                    <a:pt x="1029" y="15159"/>
                  </a:lnTo>
                  <a:lnTo>
                    <a:pt x="1109" y="15329"/>
                  </a:lnTo>
                  <a:lnTo>
                    <a:pt x="1189" y="15488"/>
                  </a:lnTo>
                  <a:lnTo>
                    <a:pt x="1274" y="15635"/>
                  </a:lnTo>
                  <a:lnTo>
                    <a:pt x="1358" y="15783"/>
                  </a:lnTo>
                  <a:lnTo>
                    <a:pt x="1447" y="15930"/>
                  </a:lnTo>
                  <a:lnTo>
                    <a:pt x="1536" y="16066"/>
                  </a:lnTo>
                  <a:lnTo>
                    <a:pt x="1625" y="16191"/>
                  </a:lnTo>
                  <a:lnTo>
                    <a:pt x="1558" y="15976"/>
                  </a:lnTo>
                  <a:lnTo>
                    <a:pt x="1496" y="15749"/>
                  </a:lnTo>
                  <a:lnTo>
                    <a:pt x="1434" y="15522"/>
                  </a:lnTo>
                  <a:lnTo>
                    <a:pt x="1380" y="15283"/>
                  </a:lnTo>
                  <a:lnTo>
                    <a:pt x="1331" y="15045"/>
                  </a:lnTo>
                  <a:lnTo>
                    <a:pt x="1291" y="14796"/>
                  </a:lnTo>
                  <a:lnTo>
                    <a:pt x="1260" y="14546"/>
                  </a:lnTo>
                  <a:lnTo>
                    <a:pt x="1233" y="14274"/>
                  </a:lnTo>
                  <a:lnTo>
                    <a:pt x="1220" y="14081"/>
                  </a:lnTo>
                  <a:lnTo>
                    <a:pt x="1207" y="13888"/>
                  </a:lnTo>
                  <a:lnTo>
                    <a:pt x="1198" y="13695"/>
                  </a:lnTo>
                  <a:lnTo>
                    <a:pt x="1193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3" y="12923"/>
                  </a:lnTo>
                  <a:lnTo>
                    <a:pt x="1202" y="12731"/>
                  </a:lnTo>
                  <a:lnTo>
                    <a:pt x="1211" y="12538"/>
                  </a:lnTo>
                  <a:lnTo>
                    <a:pt x="1225" y="12356"/>
                  </a:lnTo>
                  <a:lnTo>
                    <a:pt x="1238" y="12175"/>
                  </a:lnTo>
                  <a:lnTo>
                    <a:pt x="1260" y="11982"/>
                  </a:lnTo>
                  <a:lnTo>
                    <a:pt x="1278" y="11812"/>
                  </a:lnTo>
                  <a:lnTo>
                    <a:pt x="1305" y="11630"/>
                  </a:lnTo>
                  <a:lnTo>
                    <a:pt x="1331" y="11460"/>
                  </a:lnTo>
                  <a:lnTo>
                    <a:pt x="1358" y="11278"/>
                  </a:lnTo>
                  <a:lnTo>
                    <a:pt x="1389" y="11119"/>
                  </a:lnTo>
                  <a:lnTo>
                    <a:pt x="1425" y="10949"/>
                  </a:lnTo>
                  <a:lnTo>
                    <a:pt x="1461" y="10790"/>
                  </a:lnTo>
                  <a:lnTo>
                    <a:pt x="1501" y="10632"/>
                  </a:lnTo>
                  <a:lnTo>
                    <a:pt x="1541" y="10473"/>
                  </a:lnTo>
                  <a:lnTo>
                    <a:pt x="1585" y="10325"/>
                  </a:lnTo>
                  <a:lnTo>
                    <a:pt x="1630" y="10189"/>
                  </a:lnTo>
                  <a:lnTo>
                    <a:pt x="1674" y="10042"/>
                  </a:lnTo>
                  <a:lnTo>
                    <a:pt x="1728" y="9905"/>
                  </a:lnTo>
                  <a:lnTo>
                    <a:pt x="1777" y="9781"/>
                  </a:lnTo>
                  <a:lnTo>
                    <a:pt x="1830" y="9656"/>
                  </a:lnTo>
                  <a:lnTo>
                    <a:pt x="1883" y="9531"/>
                  </a:lnTo>
                  <a:lnTo>
                    <a:pt x="1941" y="9418"/>
                  </a:lnTo>
                  <a:lnTo>
                    <a:pt x="2004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4" y="8998"/>
                  </a:lnTo>
                  <a:lnTo>
                    <a:pt x="2280" y="8896"/>
                  </a:lnTo>
                  <a:lnTo>
                    <a:pt x="2360" y="8805"/>
                  </a:lnTo>
                  <a:lnTo>
                    <a:pt x="2436" y="8725"/>
                  </a:lnTo>
                  <a:lnTo>
                    <a:pt x="2511" y="8657"/>
                  </a:lnTo>
                  <a:lnTo>
                    <a:pt x="2591" y="8601"/>
                  </a:lnTo>
                  <a:lnTo>
                    <a:pt x="2667" y="8544"/>
                  </a:lnTo>
                  <a:lnTo>
                    <a:pt x="2743" y="8510"/>
                  </a:lnTo>
                  <a:lnTo>
                    <a:pt x="2818" y="8476"/>
                  </a:lnTo>
                  <a:lnTo>
                    <a:pt x="2890" y="8453"/>
                  </a:lnTo>
                  <a:lnTo>
                    <a:pt x="2965" y="8442"/>
                  </a:lnTo>
                  <a:lnTo>
                    <a:pt x="3037" y="8430"/>
                  </a:lnTo>
                  <a:lnTo>
                    <a:pt x="3112" y="8442"/>
                  </a:lnTo>
                  <a:lnTo>
                    <a:pt x="3184" y="8453"/>
                  </a:lnTo>
                  <a:lnTo>
                    <a:pt x="3255" y="8476"/>
                  </a:lnTo>
                  <a:lnTo>
                    <a:pt x="3326" y="8498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6" y="8635"/>
                  </a:lnTo>
                  <a:lnTo>
                    <a:pt x="3593" y="8691"/>
                  </a:lnTo>
                  <a:lnTo>
                    <a:pt x="3660" y="8759"/>
                  </a:lnTo>
                  <a:lnTo>
                    <a:pt x="3722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9" y="9088"/>
                  </a:lnTo>
                  <a:lnTo>
                    <a:pt x="3967" y="9191"/>
                  </a:lnTo>
                  <a:lnTo>
                    <a:pt x="4025" y="9293"/>
                  </a:lnTo>
                  <a:lnTo>
                    <a:pt x="4078" y="9406"/>
                  </a:lnTo>
                  <a:lnTo>
                    <a:pt x="4185" y="9644"/>
                  </a:lnTo>
                  <a:lnTo>
                    <a:pt x="4288" y="9905"/>
                  </a:lnTo>
                  <a:lnTo>
                    <a:pt x="4381" y="10189"/>
                  </a:lnTo>
                  <a:lnTo>
                    <a:pt x="4470" y="10484"/>
                  </a:lnTo>
                  <a:lnTo>
                    <a:pt x="4550" y="10802"/>
                  </a:lnTo>
                  <a:lnTo>
                    <a:pt x="4622" y="11131"/>
                  </a:lnTo>
                  <a:lnTo>
                    <a:pt x="4688" y="11482"/>
                  </a:lnTo>
                  <a:lnTo>
                    <a:pt x="4746" y="11846"/>
                  </a:lnTo>
                  <a:lnTo>
                    <a:pt x="4791" y="12209"/>
                  </a:lnTo>
                  <a:lnTo>
                    <a:pt x="4831" y="12594"/>
                  </a:lnTo>
                  <a:lnTo>
                    <a:pt x="4858" y="12992"/>
                  </a:lnTo>
                  <a:lnTo>
                    <a:pt x="4875" y="13389"/>
                  </a:lnTo>
                  <a:lnTo>
                    <a:pt x="4884" y="13786"/>
                  </a:lnTo>
                  <a:lnTo>
                    <a:pt x="4884" y="13990"/>
                  </a:lnTo>
                  <a:lnTo>
                    <a:pt x="4884" y="14194"/>
                  </a:lnTo>
                  <a:lnTo>
                    <a:pt x="4880" y="14398"/>
                  </a:lnTo>
                  <a:lnTo>
                    <a:pt x="4871" y="14603"/>
                  </a:lnTo>
                  <a:lnTo>
                    <a:pt x="4858" y="14807"/>
                  </a:lnTo>
                  <a:lnTo>
                    <a:pt x="4844" y="15022"/>
                  </a:lnTo>
                  <a:lnTo>
                    <a:pt x="4831" y="15227"/>
                  </a:lnTo>
                  <a:lnTo>
                    <a:pt x="4809" y="15431"/>
                  </a:lnTo>
                  <a:lnTo>
                    <a:pt x="4786" y="15635"/>
                  </a:lnTo>
                  <a:lnTo>
                    <a:pt x="4760" y="15839"/>
                  </a:lnTo>
                  <a:lnTo>
                    <a:pt x="4835" y="15681"/>
                  </a:lnTo>
                  <a:lnTo>
                    <a:pt x="4906" y="15522"/>
                  </a:lnTo>
                  <a:lnTo>
                    <a:pt x="4978" y="15351"/>
                  </a:lnTo>
                  <a:lnTo>
                    <a:pt x="5045" y="15181"/>
                  </a:lnTo>
                  <a:lnTo>
                    <a:pt x="5111" y="15000"/>
                  </a:lnTo>
                  <a:lnTo>
                    <a:pt x="5169" y="14807"/>
                  </a:lnTo>
                  <a:lnTo>
                    <a:pt x="5227" y="14614"/>
                  </a:lnTo>
                  <a:lnTo>
                    <a:pt x="5285" y="14410"/>
                  </a:lnTo>
                  <a:lnTo>
                    <a:pt x="5338" y="14206"/>
                  </a:lnTo>
                  <a:lnTo>
                    <a:pt x="5387" y="13990"/>
                  </a:lnTo>
                  <a:lnTo>
                    <a:pt x="5436" y="13774"/>
                  </a:lnTo>
                  <a:lnTo>
                    <a:pt x="5481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32" y="12628"/>
                  </a:lnTo>
                  <a:lnTo>
                    <a:pt x="5663" y="12379"/>
                  </a:lnTo>
                  <a:lnTo>
                    <a:pt x="5690" y="12141"/>
                  </a:lnTo>
                  <a:lnTo>
                    <a:pt x="5717" y="11891"/>
                  </a:lnTo>
                  <a:lnTo>
                    <a:pt x="5739" y="11641"/>
                  </a:lnTo>
                  <a:lnTo>
                    <a:pt x="5757" y="11380"/>
                  </a:lnTo>
                  <a:lnTo>
                    <a:pt x="5775" y="11131"/>
                  </a:lnTo>
                  <a:lnTo>
                    <a:pt x="5788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5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5" y="9281"/>
                  </a:lnTo>
                  <a:lnTo>
                    <a:pt x="5810" y="9020"/>
                  </a:lnTo>
                  <a:lnTo>
                    <a:pt x="5801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61" y="7943"/>
                  </a:lnTo>
                  <a:lnTo>
                    <a:pt x="5743" y="7682"/>
                  </a:lnTo>
                  <a:lnTo>
                    <a:pt x="5721" y="7409"/>
                  </a:lnTo>
                  <a:lnTo>
                    <a:pt x="5695" y="7148"/>
                  </a:lnTo>
                  <a:lnTo>
                    <a:pt x="5668" y="6887"/>
                  </a:lnTo>
                  <a:lnTo>
                    <a:pt x="5637" y="6626"/>
                  </a:lnTo>
                  <a:lnTo>
                    <a:pt x="5605" y="6365"/>
                  </a:lnTo>
                  <a:lnTo>
                    <a:pt x="5570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5" y="5356"/>
                  </a:lnTo>
                  <a:lnTo>
                    <a:pt x="5401" y="5106"/>
                  </a:lnTo>
                  <a:lnTo>
                    <a:pt x="5352" y="4868"/>
                  </a:lnTo>
                  <a:lnTo>
                    <a:pt x="5298" y="4629"/>
                  </a:lnTo>
                  <a:lnTo>
                    <a:pt x="5245" y="4391"/>
                  </a:lnTo>
                  <a:lnTo>
                    <a:pt x="5187" y="4164"/>
                  </a:lnTo>
                  <a:lnTo>
                    <a:pt x="5125" y="3937"/>
                  </a:lnTo>
                  <a:lnTo>
                    <a:pt x="5062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6"/>
                  </a:lnTo>
                  <a:lnTo>
                    <a:pt x="4786" y="2882"/>
                  </a:lnTo>
                  <a:lnTo>
                    <a:pt x="4706" y="2689"/>
                  </a:lnTo>
                  <a:lnTo>
                    <a:pt x="4630" y="2496"/>
                  </a:lnTo>
                  <a:lnTo>
                    <a:pt x="4546" y="2315"/>
                  </a:lnTo>
                  <a:lnTo>
                    <a:pt x="4461" y="2133"/>
                  </a:lnTo>
                  <a:lnTo>
                    <a:pt x="4372" y="1963"/>
                  </a:lnTo>
                  <a:lnTo>
                    <a:pt x="4283" y="1804"/>
                  </a:lnTo>
                  <a:lnTo>
                    <a:pt x="4190" y="1645"/>
                  </a:lnTo>
                  <a:lnTo>
                    <a:pt x="4096" y="1498"/>
                  </a:lnTo>
                  <a:lnTo>
                    <a:pt x="3998" y="1362"/>
                  </a:lnTo>
                  <a:lnTo>
                    <a:pt x="3963" y="1305"/>
                  </a:lnTo>
                  <a:lnTo>
                    <a:pt x="3931" y="1248"/>
                  </a:lnTo>
                  <a:lnTo>
                    <a:pt x="3905" y="1180"/>
                  </a:lnTo>
                  <a:lnTo>
                    <a:pt x="3878" y="1112"/>
                  </a:lnTo>
                  <a:lnTo>
                    <a:pt x="3856" y="1044"/>
                  </a:lnTo>
                  <a:lnTo>
                    <a:pt x="3834" y="965"/>
                  </a:lnTo>
                  <a:lnTo>
                    <a:pt x="3816" y="885"/>
                  </a:lnTo>
                  <a:lnTo>
                    <a:pt x="3802" y="795"/>
                  </a:lnTo>
                  <a:lnTo>
                    <a:pt x="3789" y="715"/>
                  </a:lnTo>
                  <a:lnTo>
                    <a:pt x="3780" y="624"/>
                  </a:lnTo>
                  <a:lnTo>
                    <a:pt x="3771" y="443"/>
                  </a:lnTo>
                  <a:lnTo>
                    <a:pt x="3771" y="261"/>
                  </a:lnTo>
                  <a:lnTo>
                    <a:pt x="3780" y="68"/>
                  </a:lnTo>
                  <a:lnTo>
                    <a:pt x="36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3266375" y="-11114175"/>
              <a:ext cx="352300" cy="900625"/>
            </a:xfrm>
            <a:custGeom>
              <a:avLst/>
              <a:gdLst/>
              <a:ahLst/>
              <a:cxnLst/>
              <a:rect l="l" t="t" r="r" b="b"/>
              <a:pathLst>
                <a:path w="14092" h="36025" extrusionOk="0">
                  <a:moveTo>
                    <a:pt x="7632" y="2996"/>
                  </a:moveTo>
                  <a:lnTo>
                    <a:pt x="7881" y="3019"/>
                  </a:lnTo>
                  <a:lnTo>
                    <a:pt x="8135" y="3053"/>
                  </a:lnTo>
                  <a:lnTo>
                    <a:pt x="8384" y="3110"/>
                  </a:lnTo>
                  <a:lnTo>
                    <a:pt x="8633" y="3189"/>
                  </a:lnTo>
                  <a:lnTo>
                    <a:pt x="8629" y="3280"/>
                  </a:lnTo>
                  <a:lnTo>
                    <a:pt x="8625" y="3371"/>
                  </a:lnTo>
                  <a:lnTo>
                    <a:pt x="8620" y="3461"/>
                  </a:lnTo>
                  <a:lnTo>
                    <a:pt x="8620" y="3552"/>
                  </a:lnTo>
                  <a:lnTo>
                    <a:pt x="8625" y="3654"/>
                  </a:lnTo>
                  <a:lnTo>
                    <a:pt x="8633" y="3745"/>
                  </a:lnTo>
                  <a:lnTo>
                    <a:pt x="8642" y="3824"/>
                  </a:lnTo>
                  <a:lnTo>
                    <a:pt x="8651" y="3915"/>
                  </a:lnTo>
                  <a:lnTo>
                    <a:pt x="8669" y="3995"/>
                  </a:lnTo>
                  <a:lnTo>
                    <a:pt x="8687" y="4074"/>
                  </a:lnTo>
                  <a:lnTo>
                    <a:pt x="8709" y="4142"/>
                  </a:lnTo>
                  <a:lnTo>
                    <a:pt x="8731" y="4210"/>
                  </a:lnTo>
                  <a:lnTo>
                    <a:pt x="8758" y="4267"/>
                  </a:lnTo>
                  <a:lnTo>
                    <a:pt x="8789" y="4312"/>
                  </a:lnTo>
                  <a:lnTo>
                    <a:pt x="8825" y="4358"/>
                  </a:lnTo>
                  <a:lnTo>
                    <a:pt x="8861" y="4380"/>
                  </a:lnTo>
                  <a:lnTo>
                    <a:pt x="9030" y="4483"/>
                  </a:lnTo>
                  <a:lnTo>
                    <a:pt x="9190" y="4596"/>
                  </a:lnTo>
                  <a:lnTo>
                    <a:pt x="9350" y="4732"/>
                  </a:lnTo>
                  <a:lnTo>
                    <a:pt x="9506" y="4868"/>
                  </a:lnTo>
                  <a:lnTo>
                    <a:pt x="9662" y="5016"/>
                  </a:lnTo>
                  <a:lnTo>
                    <a:pt x="9813" y="5186"/>
                  </a:lnTo>
                  <a:lnTo>
                    <a:pt x="9960" y="5356"/>
                  </a:lnTo>
                  <a:lnTo>
                    <a:pt x="10107" y="5549"/>
                  </a:lnTo>
                  <a:lnTo>
                    <a:pt x="10250" y="5742"/>
                  </a:lnTo>
                  <a:lnTo>
                    <a:pt x="10388" y="5946"/>
                  </a:lnTo>
                  <a:lnTo>
                    <a:pt x="10526" y="6173"/>
                  </a:lnTo>
                  <a:lnTo>
                    <a:pt x="10655" y="6400"/>
                  </a:lnTo>
                  <a:lnTo>
                    <a:pt x="10784" y="6638"/>
                  </a:lnTo>
                  <a:lnTo>
                    <a:pt x="10913" y="6888"/>
                  </a:lnTo>
                  <a:lnTo>
                    <a:pt x="11033" y="7137"/>
                  </a:lnTo>
                  <a:lnTo>
                    <a:pt x="11153" y="7410"/>
                  </a:lnTo>
                  <a:lnTo>
                    <a:pt x="11269" y="7682"/>
                  </a:lnTo>
                  <a:lnTo>
                    <a:pt x="11380" y="7966"/>
                  </a:lnTo>
                  <a:lnTo>
                    <a:pt x="11492" y="8249"/>
                  </a:lnTo>
                  <a:lnTo>
                    <a:pt x="11594" y="8556"/>
                  </a:lnTo>
                  <a:lnTo>
                    <a:pt x="11697" y="8862"/>
                  </a:lnTo>
                  <a:lnTo>
                    <a:pt x="11794" y="9180"/>
                  </a:lnTo>
                  <a:lnTo>
                    <a:pt x="11888" y="9497"/>
                  </a:lnTo>
                  <a:lnTo>
                    <a:pt x="11981" y="9827"/>
                  </a:lnTo>
                  <a:lnTo>
                    <a:pt x="12066" y="10156"/>
                  </a:lnTo>
                  <a:lnTo>
                    <a:pt x="12151" y="10496"/>
                  </a:lnTo>
                  <a:lnTo>
                    <a:pt x="12231" y="10848"/>
                  </a:lnTo>
                  <a:lnTo>
                    <a:pt x="12302" y="11199"/>
                  </a:lnTo>
                  <a:lnTo>
                    <a:pt x="12373" y="11562"/>
                  </a:lnTo>
                  <a:lnTo>
                    <a:pt x="12440" y="11926"/>
                  </a:lnTo>
                  <a:lnTo>
                    <a:pt x="12507" y="12289"/>
                  </a:lnTo>
                  <a:lnTo>
                    <a:pt x="12565" y="12663"/>
                  </a:lnTo>
                  <a:lnTo>
                    <a:pt x="12618" y="13049"/>
                  </a:lnTo>
                  <a:lnTo>
                    <a:pt x="12672" y="13423"/>
                  </a:lnTo>
                  <a:lnTo>
                    <a:pt x="12716" y="13820"/>
                  </a:lnTo>
                  <a:lnTo>
                    <a:pt x="12756" y="14206"/>
                  </a:lnTo>
                  <a:lnTo>
                    <a:pt x="12796" y="14603"/>
                  </a:lnTo>
                  <a:lnTo>
                    <a:pt x="12827" y="15000"/>
                  </a:lnTo>
                  <a:lnTo>
                    <a:pt x="12859" y="15397"/>
                  </a:lnTo>
                  <a:lnTo>
                    <a:pt x="12881" y="15806"/>
                  </a:lnTo>
                  <a:lnTo>
                    <a:pt x="12903" y="16203"/>
                  </a:lnTo>
                  <a:lnTo>
                    <a:pt x="12916" y="16611"/>
                  </a:lnTo>
                  <a:lnTo>
                    <a:pt x="12930" y="17020"/>
                  </a:lnTo>
                  <a:lnTo>
                    <a:pt x="12934" y="17428"/>
                  </a:lnTo>
                  <a:lnTo>
                    <a:pt x="12939" y="17848"/>
                  </a:lnTo>
                  <a:lnTo>
                    <a:pt x="12934" y="18257"/>
                  </a:lnTo>
                  <a:lnTo>
                    <a:pt x="12925" y="18676"/>
                  </a:lnTo>
                  <a:lnTo>
                    <a:pt x="12916" y="19085"/>
                  </a:lnTo>
                  <a:lnTo>
                    <a:pt x="12899" y="19505"/>
                  </a:lnTo>
                  <a:lnTo>
                    <a:pt x="12876" y="19924"/>
                  </a:lnTo>
                  <a:lnTo>
                    <a:pt x="12850" y="20333"/>
                  </a:lnTo>
                  <a:lnTo>
                    <a:pt x="12814" y="20753"/>
                  </a:lnTo>
                  <a:lnTo>
                    <a:pt x="12778" y="21161"/>
                  </a:lnTo>
                  <a:lnTo>
                    <a:pt x="12734" y="21581"/>
                  </a:lnTo>
                  <a:lnTo>
                    <a:pt x="12689" y="21989"/>
                  </a:lnTo>
                  <a:lnTo>
                    <a:pt x="12636" y="22398"/>
                  </a:lnTo>
                  <a:lnTo>
                    <a:pt x="12578" y="22806"/>
                  </a:lnTo>
                  <a:lnTo>
                    <a:pt x="12516" y="23215"/>
                  </a:lnTo>
                  <a:lnTo>
                    <a:pt x="12449" y="23612"/>
                  </a:lnTo>
                  <a:lnTo>
                    <a:pt x="12373" y="24020"/>
                  </a:lnTo>
                  <a:lnTo>
                    <a:pt x="12293" y="24418"/>
                  </a:lnTo>
                  <a:lnTo>
                    <a:pt x="12209" y="24815"/>
                  </a:lnTo>
                  <a:lnTo>
                    <a:pt x="12120" y="25200"/>
                  </a:lnTo>
                  <a:lnTo>
                    <a:pt x="12026" y="25586"/>
                  </a:lnTo>
                  <a:lnTo>
                    <a:pt x="11950" y="25881"/>
                  </a:lnTo>
                  <a:lnTo>
                    <a:pt x="11879" y="26153"/>
                  </a:lnTo>
                  <a:lnTo>
                    <a:pt x="11799" y="26426"/>
                  </a:lnTo>
                  <a:lnTo>
                    <a:pt x="11723" y="26698"/>
                  </a:lnTo>
                  <a:lnTo>
                    <a:pt x="11643" y="26959"/>
                  </a:lnTo>
                  <a:lnTo>
                    <a:pt x="11559" y="27220"/>
                  </a:lnTo>
                  <a:lnTo>
                    <a:pt x="11474" y="27470"/>
                  </a:lnTo>
                  <a:lnTo>
                    <a:pt x="11389" y="27719"/>
                  </a:lnTo>
                  <a:lnTo>
                    <a:pt x="11211" y="28196"/>
                  </a:lnTo>
                  <a:lnTo>
                    <a:pt x="11029" y="28650"/>
                  </a:lnTo>
                  <a:lnTo>
                    <a:pt x="10837" y="29081"/>
                  </a:lnTo>
                  <a:lnTo>
                    <a:pt x="10646" y="29501"/>
                  </a:lnTo>
                  <a:lnTo>
                    <a:pt x="10441" y="29886"/>
                  </a:lnTo>
                  <a:lnTo>
                    <a:pt x="10236" y="30261"/>
                  </a:lnTo>
                  <a:lnTo>
                    <a:pt x="10027" y="30601"/>
                  </a:lnTo>
                  <a:lnTo>
                    <a:pt x="9809" y="30930"/>
                  </a:lnTo>
                  <a:lnTo>
                    <a:pt x="9591" y="31225"/>
                  </a:lnTo>
                  <a:lnTo>
                    <a:pt x="9368" y="31497"/>
                  </a:lnTo>
                  <a:lnTo>
                    <a:pt x="9137" y="31747"/>
                  </a:lnTo>
                  <a:lnTo>
                    <a:pt x="8910" y="31985"/>
                  </a:lnTo>
                  <a:lnTo>
                    <a:pt x="8674" y="32190"/>
                  </a:lnTo>
                  <a:lnTo>
                    <a:pt x="8438" y="32371"/>
                  </a:lnTo>
                  <a:lnTo>
                    <a:pt x="8197" y="32519"/>
                  </a:lnTo>
                  <a:lnTo>
                    <a:pt x="7957" y="32655"/>
                  </a:lnTo>
                  <a:lnTo>
                    <a:pt x="7712" y="32757"/>
                  </a:lnTo>
                  <a:lnTo>
                    <a:pt x="7467" y="32836"/>
                  </a:lnTo>
                  <a:lnTo>
                    <a:pt x="7222" y="32893"/>
                  </a:lnTo>
                  <a:lnTo>
                    <a:pt x="6973" y="32927"/>
                  </a:lnTo>
                  <a:lnTo>
                    <a:pt x="6724" y="32927"/>
                  </a:lnTo>
                  <a:lnTo>
                    <a:pt x="6479" y="32904"/>
                  </a:lnTo>
                  <a:lnTo>
                    <a:pt x="6229" y="32859"/>
                  </a:lnTo>
                  <a:lnTo>
                    <a:pt x="5980" y="32791"/>
                  </a:lnTo>
                  <a:lnTo>
                    <a:pt x="5735" y="32689"/>
                  </a:lnTo>
                  <a:lnTo>
                    <a:pt x="5486" y="32564"/>
                  </a:lnTo>
                  <a:lnTo>
                    <a:pt x="5366" y="32485"/>
                  </a:lnTo>
                  <a:lnTo>
                    <a:pt x="5241" y="32405"/>
                  </a:lnTo>
                  <a:lnTo>
                    <a:pt x="5121" y="32314"/>
                  </a:lnTo>
                  <a:lnTo>
                    <a:pt x="5001" y="32224"/>
                  </a:lnTo>
                  <a:lnTo>
                    <a:pt x="4845" y="32099"/>
                  </a:lnTo>
                  <a:lnTo>
                    <a:pt x="4698" y="31951"/>
                  </a:lnTo>
                  <a:lnTo>
                    <a:pt x="4551" y="31804"/>
                  </a:lnTo>
                  <a:lnTo>
                    <a:pt x="4404" y="31645"/>
                  </a:lnTo>
                  <a:lnTo>
                    <a:pt x="4266" y="31475"/>
                  </a:lnTo>
                  <a:lnTo>
                    <a:pt x="4123" y="31305"/>
                  </a:lnTo>
                  <a:lnTo>
                    <a:pt x="3990" y="31112"/>
                  </a:lnTo>
                  <a:lnTo>
                    <a:pt x="3856" y="30919"/>
                  </a:lnTo>
                  <a:lnTo>
                    <a:pt x="3727" y="30703"/>
                  </a:lnTo>
                  <a:lnTo>
                    <a:pt x="3598" y="30488"/>
                  </a:lnTo>
                  <a:lnTo>
                    <a:pt x="3473" y="30272"/>
                  </a:lnTo>
                  <a:lnTo>
                    <a:pt x="3353" y="30034"/>
                  </a:lnTo>
                  <a:lnTo>
                    <a:pt x="3233" y="29796"/>
                  </a:lnTo>
                  <a:lnTo>
                    <a:pt x="3117" y="29546"/>
                  </a:lnTo>
                  <a:lnTo>
                    <a:pt x="3002" y="29296"/>
                  </a:lnTo>
                  <a:lnTo>
                    <a:pt x="2895" y="29035"/>
                  </a:lnTo>
                  <a:lnTo>
                    <a:pt x="2788" y="28763"/>
                  </a:lnTo>
                  <a:lnTo>
                    <a:pt x="2681" y="28479"/>
                  </a:lnTo>
                  <a:lnTo>
                    <a:pt x="2583" y="28196"/>
                  </a:lnTo>
                  <a:lnTo>
                    <a:pt x="2485" y="27912"/>
                  </a:lnTo>
                  <a:lnTo>
                    <a:pt x="2392" y="27606"/>
                  </a:lnTo>
                  <a:lnTo>
                    <a:pt x="2298" y="27311"/>
                  </a:lnTo>
                  <a:lnTo>
                    <a:pt x="2209" y="26993"/>
                  </a:lnTo>
                  <a:lnTo>
                    <a:pt x="2124" y="26675"/>
                  </a:lnTo>
                  <a:lnTo>
                    <a:pt x="2044" y="26358"/>
                  </a:lnTo>
                  <a:lnTo>
                    <a:pt x="1969" y="26029"/>
                  </a:lnTo>
                  <a:lnTo>
                    <a:pt x="1893" y="25700"/>
                  </a:lnTo>
                  <a:lnTo>
                    <a:pt x="1822" y="25359"/>
                  </a:lnTo>
                  <a:lnTo>
                    <a:pt x="1755" y="25019"/>
                  </a:lnTo>
                  <a:lnTo>
                    <a:pt x="1688" y="24667"/>
                  </a:lnTo>
                  <a:lnTo>
                    <a:pt x="1626" y="24315"/>
                  </a:lnTo>
                  <a:lnTo>
                    <a:pt x="1572" y="23964"/>
                  </a:lnTo>
                  <a:lnTo>
                    <a:pt x="1519" y="23601"/>
                  </a:lnTo>
                  <a:lnTo>
                    <a:pt x="1466" y="23238"/>
                  </a:lnTo>
                  <a:lnTo>
                    <a:pt x="1421" y="22863"/>
                  </a:lnTo>
                  <a:lnTo>
                    <a:pt x="1377" y="22489"/>
                  </a:lnTo>
                  <a:lnTo>
                    <a:pt x="1336" y="22114"/>
                  </a:lnTo>
                  <a:lnTo>
                    <a:pt x="1301" y="21740"/>
                  </a:lnTo>
                  <a:lnTo>
                    <a:pt x="1270" y="21354"/>
                  </a:lnTo>
                  <a:lnTo>
                    <a:pt x="1243" y="20980"/>
                  </a:lnTo>
                  <a:lnTo>
                    <a:pt x="1221" y="20594"/>
                  </a:lnTo>
                  <a:lnTo>
                    <a:pt x="1198" y="20197"/>
                  </a:lnTo>
                  <a:lnTo>
                    <a:pt x="1181" y="19811"/>
                  </a:lnTo>
                  <a:lnTo>
                    <a:pt x="1172" y="19414"/>
                  </a:lnTo>
                  <a:lnTo>
                    <a:pt x="1163" y="19028"/>
                  </a:lnTo>
                  <a:lnTo>
                    <a:pt x="1158" y="18631"/>
                  </a:lnTo>
                  <a:lnTo>
                    <a:pt x="1158" y="18234"/>
                  </a:lnTo>
                  <a:lnTo>
                    <a:pt x="1158" y="17837"/>
                  </a:lnTo>
                  <a:lnTo>
                    <a:pt x="1167" y="17440"/>
                  </a:lnTo>
                  <a:lnTo>
                    <a:pt x="1181" y="17031"/>
                  </a:lnTo>
                  <a:lnTo>
                    <a:pt x="1194" y="16634"/>
                  </a:lnTo>
                  <a:lnTo>
                    <a:pt x="1216" y="16237"/>
                  </a:lnTo>
                  <a:lnTo>
                    <a:pt x="1238" y="15840"/>
                  </a:lnTo>
                  <a:lnTo>
                    <a:pt x="1265" y="15431"/>
                  </a:lnTo>
                  <a:lnTo>
                    <a:pt x="1301" y="15034"/>
                  </a:lnTo>
                  <a:lnTo>
                    <a:pt x="1336" y="14637"/>
                  </a:lnTo>
                  <a:lnTo>
                    <a:pt x="1377" y="14240"/>
                  </a:lnTo>
                  <a:lnTo>
                    <a:pt x="1425" y="13843"/>
                  </a:lnTo>
                  <a:lnTo>
                    <a:pt x="1474" y="13446"/>
                  </a:lnTo>
                  <a:lnTo>
                    <a:pt x="1528" y="13049"/>
                  </a:lnTo>
                  <a:lnTo>
                    <a:pt x="1586" y="12652"/>
                  </a:lnTo>
                  <a:lnTo>
                    <a:pt x="1648" y="12266"/>
                  </a:lnTo>
                  <a:lnTo>
                    <a:pt x="1719" y="11869"/>
                  </a:lnTo>
                  <a:lnTo>
                    <a:pt x="1791" y="11483"/>
                  </a:lnTo>
                  <a:lnTo>
                    <a:pt x="1853" y="11165"/>
                  </a:lnTo>
                  <a:lnTo>
                    <a:pt x="1920" y="10848"/>
                  </a:lnTo>
                  <a:lnTo>
                    <a:pt x="1991" y="10530"/>
                  </a:lnTo>
                  <a:lnTo>
                    <a:pt x="2062" y="10224"/>
                  </a:lnTo>
                  <a:lnTo>
                    <a:pt x="2133" y="9929"/>
                  </a:lnTo>
                  <a:lnTo>
                    <a:pt x="2209" y="9645"/>
                  </a:lnTo>
                  <a:lnTo>
                    <a:pt x="2285" y="9361"/>
                  </a:lnTo>
                  <a:lnTo>
                    <a:pt x="2365" y="9078"/>
                  </a:lnTo>
                  <a:lnTo>
                    <a:pt x="2445" y="8805"/>
                  </a:lnTo>
                  <a:lnTo>
                    <a:pt x="2525" y="8544"/>
                  </a:lnTo>
                  <a:lnTo>
                    <a:pt x="2610" y="8295"/>
                  </a:lnTo>
                  <a:lnTo>
                    <a:pt x="2694" y="8045"/>
                  </a:lnTo>
                  <a:lnTo>
                    <a:pt x="2783" y="7796"/>
                  </a:lnTo>
                  <a:lnTo>
                    <a:pt x="2872" y="7557"/>
                  </a:lnTo>
                  <a:lnTo>
                    <a:pt x="2966" y="7330"/>
                  </a:lnTo>
                  <a:lnTo>
                    <a:pt x="3055" y="7103"/>
                  </a:lnTo>
                  <a:lnTo>
                    <a:pt x="3148" y="6888"/>
                  </a:lnTo>
                  <a:lnTo>
                    <a:pt x="3246" y="6672"/>
                  </a:lnTo>
                  <a:lnTo>
                    <a:pt x="3344" y="6468"/>
                  </a:lnTo>
                  <a:lnTo>
                    <a:pt x="3442" y="6275"/>
                  </a:lnTo>
                  <a:lnTo>
                    <a:pt x="3540" y="6082"/>
                  </a:lnTo>
                  <a:lnTo>
                    <a:pt x="3643" y="5889"/>
                  </a:lnTo>
                  <a:lnTo>
                    <a:pt x="3745" y="5719"/>
                  </a:lnTo>
                  <a:lnTo>
                    <a:pt x="3847" y="5538"/>
                  </a:lnTo>
                  <a:lnTo>
                    <a:pt x="3954" y="5368"/>
                  </a:lnTo>
                  <a:lnTo>
                    <a:pt x="4061" y="5209"/>
                  </a:lnTo>
                  <a:lnTo>
                    <a:pt x="4275" y="4902"/>
                  </a:lnTo>
                  <a:lnTo>
                    <a:pt x="4497" y="4619"/>
                  </a:lnTo>
                  <a:lnTo>
                    <a:pt x="4720" y="4369"/>
                  </a:lnTo>
                  <a:lnTo>
                    <a:pt x="4952" y="4131"/>
                  </a:lnTo>
                  <a:lnTo>
                    <a:pt x="5183" y="3915"/>
                  </a:lnTo>
                  <a:lnTo>
                    <a:pt x="5419" y="3734"/>
                  </a:lnTo>
                  <a:lnTo>
                    <a:pt x="5655" y="3563"/>
                  </a:lnTo>
                  <a:lnTo>
                    <a:pt x="5895" y="3416"/>
                  </a:lnTo>
                  <a:lnTo>
                    <a:pt x="6140" y="3291"/>
                  </a:lnTo>
                  <a:lnTo>
                    <a:pt x="6385" y="3189"/>
                  </a:lnTo>
                  <a:lnTo>
                    <a:pt x="6630" y="3110"/>
                  </a:lnTo>
                  <a:lnTo>
                    <a:pt x="6879" y="3053"/>
                  </a:lnTo>
                  <a:lnTo>
                    <a:pt x="7129" y="3019"/>
                  </a:lnTo>
                  <a:lnTo>
                    <a:pt x="7382" y="2996"/>
                  </a:lnTo>
                  <a:close/>
                  <a:moveTo>
                    <a:pt x="7017" y="1"/>
                  </a:moveTo>
                  <a:lnTo>
                    <a:pt x="6835" y="24"/>
                  </a:lnTo>
                  <a:lnTo>
                    <a:pt x="6657" y="46"/>
                  </a:lnTo>
                  <a:lnTo>
                    <a:pt x="6474" y="92"/>
                  </a:lnTo>
                  <a:lnTo>
                    <a:pt x="6296" y="137"/>
                  </a:lnTo>
                  <a:lnTo>
                    <a:pt x="6114" y="205"/>
                  </a:lnTo>
                  <a:lnTo>
                    <a:pt x="5935" y="273"/>
                  </a:lnTo>
                  <a:lnTo>
                    <a:pt x="5757" y="353"/>
                  </a:lnTo>
                  <a:lnTo>
                    <a:pt x="5584" y="455"/>
                  </a:lnTo>
                  <a:lnTo>
                    <a:pt x="5406" y="557"/>
                  </a:lnTo>
                  <a:lnTo>
                    <a:pt x="5232" y="670"/>
                  </a:lnTo>
                  <a:lnTo>
                    <a:pt x="5058" y="795"/>
                  </a:lnTo>
                  <a:lnTo>
                    <a:pt x="4889" y="931"/>
                  </a:lnTo>
                  <a:lnTo>
                    <a:pt x="4720" y="1079"/>
                  </a:lnTo>
                  <a:lnTo>
                    <a:pt x="4551" y="1238"/>
                  </a:lnTo>
                  <a:lnTo>
                    <a:pt x="4382" y="1408"/>
                  </a:lnTo>
                  <a:lnTo>
                    <a:pt x="4217" y="1589"/>
                  </a:lnTo>
                  <a:lnTo>
                    <a:pt x="4057" y="1771"/>
                  </a:lnTo>
                  <a:lnTo>
                    <a:pt x="3892" y="1975"/>
                  </a:lnTo>
                  <a:lnTo>
                    <a:pt x="3732" y="2179"/>
                  </a:lnTo>
                  <a:lnTo>
                    <a:pt x="3576" y="2406"/>
                  </a:lnTo>
                  <a:lnTo>
                    <a:pt x="3420" y="2633"/>
                  </a:lnTo>
                  <a:lnTo>
                    <a:pt x="3269" y="2883"/>
                  </a:lnTo>
                  <a:lnTo>
                    <a:pt x="3117" y="3132"/>
                  </a:lnTo>
                  <a:lnTo>
                    <a:pt x="2966" y="3393"/>
                  </a:lnTo>
                  <a:lnTo>
                    <a:pt x="2823" y="3666"/>
                  </a:lnTo>
                  <a:lnTo>
                    <a:pt x="2677" y="3949"/>
                  </a:lnTo>
                  <a:lnTo>
                    <a:pt x="2539" y="4244"/>
                  </a:lnTo>
                  <a:lnTo>
                    <a:pt x="2400" y="4551"/>
                  </a:lnTo>
                  <a:lnTo>
                    <a:pt x="2262" y="4857"/>
                  </a:lnTo>
                  <a:lnTo>
                    <a:pt x="2133" y="5186"/>
                  </a:lnTo>
                  <a:lnTo>
                    <a:pt x="2004" y="5515"/>
                  </a:lnTo>
                  <a:lnTo>
                    <a:pt x="1875" y="5867"/>
                  </a:lnTo>
                  <a:lnTo>
                    <a:pt x="1755" y="6218"/>
                  </a:lnTo>
                  <a:lnTo>
                    <a:pt x="1635" y="6582"/>
                  </a:lnTo>
                  <a:lnTo>
                    <a:pt x="1519" y="6956"/>
                  </a:lnTo>
                  <a:lnTo>
                    <a:pt x="1408" y="7342"/>
                  </a:lnTo>
                  <a:lnTo>
                    <a:pt x="1296" y="7739"/>
                  </a:lnTo>
                  <a:lnTo>
                    <a:pt x="1190" y="8136"/>
                  </a:lnTo>
                  <a:lnTo>
                    <a:pt x="1087" y="8556"/>
                  </a:lnTo>
                  <a:lnTo>
                    <a:pt x="989" y="8976"/>
                  </a:lnTo>
                  <a:lnTo>
                    <a:pt x="896" y="9407"/>
                  </a:lnTo>
                  <a:lnTo>
                    <a:pt x="807" y="9861"/>
                  </a:lnTo>
                  <a:lnTo>
                    <a:pt x="722" y="10314"/>
                  </a:lnTo>
                  <a:lnTo>
                    <a:pt x="637" y="10768"/>
                  </a:lnTo>
                  <a:lnTo>
                    <a:pt x="562" y="11245"/>
                  </a:lnTo>
                  <a:lnTo>
                    <a:pt x="486" y="11733"/>
                  </a:lnTo>
                  <a:lnTo>
                    <a:pt x="419" y="12221"/>
                  </a:lnTo>
                  <a:lnTo>
                    <a:pt x="353" y="12731"/>
                  </a:lnTo>
                  <a:lnTo>
                    <a:pt x="299" y="13196"/>
                  </a:lnTo>
                  <a:lnTo>
                    <a:pt x="246" y="13673"/>
                  </a:lnTo>
                  <a:lnTo>
                    <a:pt x="201" y="14149"/>
                  </a:lnTo>
                  <a:lnTo>
                    <a:pt x="161" y="14626"/>
                  </a:lnTo>
                  <a:lnTo>
                    <a:pt x="121" y="15091"/>
                  </a:lnTo>
                  <a:lnTo>
                    <a:pt x="90" y="15568"/>
                  </a:lnTo>
                  <a:lnTo>
                    <a:pt x="63" y="16044"/>
                  </a:lnTo>
                  <a:lnTo>
                    <a:pt x="41" y="16509"/>
                  </a:lnTo>
                  <a:lnTo>
                    <a:pt x="23" y="16975"/>
                  </a:lnTo>
                  <a:lnTo>
                    <a:pt x="14" y="17440"/>
                  </a:lnTo>
                  <a:lnTo>
                    <a:pt x="5" y="17905"/>
                  </a:lnTo>
                  <a:lnTo>
                    <a:pt x="1" y="18370"/>
                  </a:lnTo>
                  <a:lnTo>
                    <a:pt x="1" y="18835"/>
                  </a:lnTo>
                  <a:lnTo>
                    <a:pt x="5" y="19289"/>
                  </a:lnTo>
                  <a:lnTo>
                    <a:pt x="14" y="19743"/>
                  </a:lnTo>
                  <a:lnTo>
                    <a:pt x="28" y="20197"/>
                  </a:lnTo>
                  <a:lnTo>
                    <a:pt x="45" y="20651"/>
                  </a:lnTo>
                  <a:lnTo>
                    <a:pt x="68" y="21093"/>
                  </a:lnTo>
                  <a:lnTo>
                    <a:pt x="94" y="21536"/>
                  </a:lnTo>
                  <a:lnTo>
                    <a:pt x="125" y="21978"/>
                  </a:lnTo>
                  <a:lnTo>
                    <a:pt x="161" y="22409"/>
                  </a:lnTo>
                  <a:lnTo>
                    <a:pt x="201" y="22852"/>
                  </a:lnTo>
                  <a:lnTo>
                    <a:pt x="246" y="23272"/>
                  </a:lnTo>
                  <a:lnTo>
                    <a:pt x="290" y="23703"/>
                  </a:lnTo>
                  <a:lnTo>
                    <a:pt x="344" y="24123"/>
                  </a:lnTo>
                  <a:lnTo>
                    <a:pt x="397" y="24542"/>
                  </a:lnTo>
                  <a:lnTo>
                    <a:pt x="459" y="24951"/>
                  </a:lnTo>
                  <a:lnTo>
                    <a:pt x="522" y="25359"/>
                  </a:lnTo>
                  <a:lnTo>
                    <a:pt x="588" y="25768"/>
                  </a:lnTo>
                  <a:lnTo>
                    <a:pt x="660" y="26165"/>
                  </a:lnTo>
                  <a:lnTo>
                    <a:pt x="735" y="26551"/>
                  </a:lnTo>
                  <a:lnTo>
                    <a:pt x="811" y="26936"/>
                  </a:lnTo>
                  <a:lnTo>
                    <a:pt x="891" y="27322"/>
                  </a:lnTo>
                  <a:lnTo>
                    <a:pt x="980" y="27697"/>
                  </a:lnTo>
                  <a:lnTo>
                    <a:pt x="1069" y="28071"/>
                  </a:lnTo>
                  <a:lnTo>
                    <a:pt x="1158" y="28434"/>
                  </a:lnTo>
                  <a:lnTo>
                    <a:pt x="1256" y="28786"/>
                  </a:lnTo>
                  <a:lnTo>
                    <a:pt x="1354" y="29137"/>
                  </a:lnTo>
                  <a:lnTo>
                    <a:pt x="1461" y="29478"/>
                  </a:lnTo>
                  <a:lnTo>
                    <a:pt x="1563" y="29818"/>
                  </a:lnTo>
                  <a:lnTo>
                    <a:pt x="1675" y="30147"/>
                  </a:lnTo>
                  <a:lnTo>
                    <a:pt x="1786" y="30476"/>
                  </a:lnTo>
                  <a:lnTo>
                    <a:pt x="1906" y="30794"/>
                  </a:lnTo>
                  <a:lnTo>
                    <a:pt x="2022" y="31100"/>
                  </a:lnTo>
                  <a:lnTo>
                    <a:pt x="2147" y="31395"/>
                  </a:lnTo>
                  <a:lnTo>
                    <a:pt x="2271" y="31690"/>
                  </a:lnTo>
                  <a:lnTo>
                    <a:pt x="2400" y="31985"/>
                  </a:lnTo>
                  <a:lnTo>
                    <a:pt x="2534" y="32258"/>
                  </a:lnTo>
                  <a:lnTo>
                    <a:pt x="2668" y="32530"/>
                  </a:lnTo>
                  <a:lnTo>
                    <a:pt x="2806" y="32791"/>
                  </a:lnTo>
                  <a:lnTo>
                    <a:pt x="2948" y="33040"/>
                  </a:lnTo>
                  <a:lnTo>
                    <a:pt x="3091" y="33279"/>
                  </a:lnTo>
                  <a:lnTo>
                    <a:pt x="3237" y="33517"/>
                  </a:lnTo>
                  <a:lnTo>
                    <a:pt x="3384" y="33744"/>
                  </a:lnTo>
                  <a:lnTo>
                    <a:pt x="3540" y="33960"/>
                  </a:lnTo>
                  <a:lnTo>
                    <a:pt x="3692" y="34164"/>
                  </a:lnTo>
                  <a:lnTo>
                    <a:pt x="3852" y="34357"/>
                  </a:lnTo>
                  <a:lnTo>
                    <a:pt x="4012" y="34550"/>
                  </a:lnTo>
                  <a:lnTo>
                    <a:pt x="4172" y="34720"/>
                  </a:lnTo>
                  <a:lnTo>
                    <a:pt x="4342" y="34890"/>
                  </a:lnTo>
                  <a:lnTo>
                    <a:pt x="4506" y="35049"/>
                  </a:lnTo>
                  <a:lnTo>
                    <a:pt x="4680" y="35196"/>
                  </a:lnTo>
                  <a:lnTo>
                    <a:pt x="4849" y="35332"/>
                  </a:lnTo>
                  <a:lnTo>
                    <a:pt x="5027" y="35457"/>
                  </a:lnTo>
                  <a:lnTo>
                    <a:pt x="5196" y="35559"/>
                  </a:lnTo>
                  <a:lnTo>
                    <a:pt x="5366" y="35661"/>
                  </a:lnTo>
                  <a:lnTo>
                    <a:pt x="5535" y="35741"/>
                  </a:lnTo>
                  <a:lnTo>
                    <a:pt x="5704" y="35820"/>
                  </a:lnTo>
                  <a:lnTo>
                    <a:pt x="5878" y="35888"/>
                  </a:lnTo>
                  <a:lnTo>
                    <a:pt x="6047" y="35934"/>
                  </a:lnTo>
                  <a:lnTo>
                    <a:pt x="6220" y="35979"/>
                  </a:lnTo>
                  <a:lnTo>
                    <a:pt x="6394" y="36002"/>
                  </a:lnTo>
                  <a:lnTo>
                    <a:pt x="6568" y="36025"/>
                  </a:lnTo>
                  <a:lnTo>
                    <a:pt x="6915" y="36025"/>
                  </a:lnTo>
                  <a:lnTo>
                    <a:pt x="7089" y="36013"/>
                  </a:lnTo>
                  <a:lnTo>
                    <a:pt x="7258" y="35990"/>
                  </a:lnTo>
                  <a:lnTo>
                    <a:pt x="7431" y="35945"/>
                  </a:lnTo>
                  <a:lnTo>
                    <a:pt x="7605" y="35900"/>
                  </a:lnTo>
                  <a:lnTo>
                    <a:pt x="7779" y="35843"/>
                  </a:lnTo>
                  <a:lnTo>
                    <a:pt x="7952" y="35775"/>
                  </a:lnTo>
                  <a:lnTo>
                    <a:pt x="8121" y="35695"/>
                  </a:lnTo>
                  <a:lnTo>
                    <a:pt x="8295" y="35616"/>
                  </a:lnTo>
                  <a:lnTo>
                    <a:pt x="8464" y="35514"/>
                  </a:lnTo>
                  <a:lnTo>
                    <a:pt x="8633" y="35400"/>
                  </a:lnTo>
                  <a:lnTo>
                    <a:pt x="8803" y="35287"/>
                  </a:lnTo>
                  <a:lnTo>
                    <a:pt x="8967" y="35151"/>
                  </a:lnTo>
                  <a:lnTo>
                    <a:pt x="9137" y="35015"/>
                  </a:lnTo>
                  <a:lnTo>
                    <a:pt x="9301" y="34867"/>
                  </a:lnTo>
                  <a:lnTo>
                    <a:pt x="9466" y="34708"/>
                  </a:lnTo>
                  <a:lnTo>
                    <a:pt x="9626" y="34538"/>
                  </a:lnTo>
                  <a:lnTo>
                    <a:pt x="9791" y="34368"/>
                  </a:lnTo>
                  <a:lnTo>
                    <a:pt x="9951" y="34175"/>
                  </a:lnTo>
                  <a:lnTo>
                    <a:pt x="10107" y="33982"/>
                  </a:lnTo>
                  <a:lnTo>
                    <a:pt x="10263" y="33778"/>
                  </a:lnTo>
                  <a:lnTo>
                    <a:pt x="10419" y="33562"/>
                  </a:lnTo>
                  <a:lnTo>
                    <a:pt x="10570" y="33335"/>
                  </a:lnTo>
                  <a:lnTo>
                    <a:pt x="10722" y="33097"/>
                  </a:lnTo>
                  <a:lnTo>
                    <a:pt x="10873" y="32859"/>
                  </a:lnTo>
                  <a:lnTo>
                    <a:pt x="11020" y="32609"/>
                  </a:lnTo>
                  <a:lnTo>
                    <a:pt x="11162" y="32348"/>
                  </a:lnTo>
                  <a:lnTo>
                    <a:pt x="11305" y="32076"/>
                  </a:lnTo>
                  <a:lnTo>
                    <a:pt x="11443" y="31792"/>
                  </a:lnTo>
                  <a:lnTo>
                    <a:pt x="11581" y="31509"/>
                  </a:lnTo>
                  <a:lnTo>
                    <a:pt x="11714" y="31214"/>
                  </a:lnTo>
                  <a:lnTo>
                    <a:pt x="11848" y="30907"/>
                  </a:lnTo>
                  <a:lnTo>
                    <a:pt x="11977" y="30601"/>
                  </a:lnTo>
                  <a:lnTo>
                    <a:pt x="12102" y="30272"/>
                  </a:lnTo>
                  <a:lnTo>
                    <a:pt x="12226" y="29954"/>
                  </a:lnTo>
                  <a:lnTo>
                    <a:pt x="12347" y="29614"/>
                  </a:lnTo>
                  <a:lnTo>
                    <a:pt x="12462" y="29262"/>
                  </a:lnTo>
                  <a:lnTo>
                    <a:pt x="12578" y="28911"/>
                  </a:lnTo>
                  <a:lnTo>
                    <a:pt x="12689" y="28547"/>
                  </a:lnTo>
                  <a:lnTo>
                    <a:pt x="12796" y="28184"/>
                  </a:lnTo>
                  <a:lnTo>
                    <a:pt x="12899" y="27810"/>
                  </a:lnTo>
                  <a:lnTo>
                    <a:pt x="13001" y="27424"/>
                  </a:lnTo>
                  <a:lnTo>
                    <a:pt x="13095" y="27027"/>
                  </a:lnTo>
                  <a:lnTo>
                    <a:pt x="13188" y="26630"/>
                  </a:lnTo>
                  <a:lnTo>
                    <a:pt x="13277" y="26222"/>
                  </a:lnTo>
                  <a:lnTo>
                    <a:pt x="13362" y="25813"/>
                  </a:lnTo>
                  <a:lnTo>
                    <a:pt x="13442" y="25393"/>
                  </a:lnTo>
                  <a:lnTo>
                    <a:pt x="13522" y="24962"/>
                  </a:lnTo>
                  <a:lnTo>
                    <a:pt x="13593" y="24520"/>
                  </a:lnTo>
                  <a:lnTo>
                    <a:pt x="13660" y="24077"/>
                  </a:lnTo>
                  <a:lnTo>
                    <a:pt x="13727" y="23635"/>
                  </a:lnTo>
                  <a:lnTo>
                    <a:pt x="13785" y="23169"/>
                  </a:lnTo>
                  <a:lnTo>
                    <a:pt x="13838" y="22704"/>
                  </a:lnTo>
                  <a:lnTo>
                    <a:pt x="13887" y="22239"/>
                  </a:lnTo>
                  <a:lnTo>
                    <a:pt x="13927" y="21853"/>
                  </a:lnTo>
                  <a:lnTo>
                    <a:pt x="13958" y="21479"/>
                  </a:lnTo>
                  <a:lnTo>
                    <a:pt x="13989" y="21093"/>
                  </a:lnTo>
                  <a:lnTo>
                    <a:pt x="14012" y="20719"/>
                  </a:lnTo>
                  <a:lnTo>
                    <a:pt x="14034" y="20333"/>
                  </a:lnTo>
                  <a:lnTo>
                    <a:pt x="14052" y="19959"/>
                  </a:lnTo>
                  <a:lnTo>
                    <a:pt x="14070" y="19573"/>
                  </a:lnTo>
                  <a:lnTo>
                    <a:pt x="14078" y="19198"/>
                  </a:lnTo>
                  <a:lnTo>
                    <a:pt x="14087" y="18813"/>
                  </a:lnTo>
                  <a:lnTo>
                    <a:pt x="14092" y="18438"/>
                  </a:lnTo>
                  <a:lnTo>
                    <a:pt x="14092" y="18052"/>
                  </a:lnTo>
                  <a:lnTo>
                    <a:pt x="14087" y="17678"/>
                  </a:lnTo>
                  <a:lnTo>
                    <a:pt x="14083" y="17304"/>
                  </a:lnTo>
                  <a:lnTo>
                    <a:pt x="14074" y="16929"/>
                  </a:lnTo>
                  <a:lnTo>
                    <a:pt x="14061" y="16555"/>
                  </a:lnTo>
                  <a:lnTo>
                    <a:pt x="14047" y="16180"/>
                  </a:lnTo>
                  <a:lnTo>
                    <a:pt x="14029" y="15817"/>
                  </a:lnTo>
                  <a:lnTo>
                    <a:pt x="14007" y="15443"/>
                  </a:lnTo>
                  <a:lnTo>
                    <a:pt x="13980" y="15080"/>
                  </a:lnTo>
                  <a:lnTo>
                    <a:pt x="13954" y="14717"/>
                  </a:lnTo>
                  <a:lnTo>
                    <a:pt x="13923" y="14354"/>
                  </a:lnTo>
                  <a:lnTo>
                    <a:pt x="13887" y="14002"/>
                  </a:lnTo>
                  <a:lnTo>
                    <a:pt x="13851" y="13639"/>
                  </a:lnTo>
                  <a:lnTo>
                    <a:pt x="13811" y="13287"/>
                  </a:lnTo>
                  <a:lnTo>
                    <a:pt x="13767" y="12935"/>
                  </a:lnTo>
                  <a:lnTo>
                    <a:pt x="13722" y="12584"/>
                  </a:lnTo>
                  <a:lnTo>
                    <a:pt x="13673" y="12243"/>
                  </a:lnTo>
                  <a:lnTo>
                    <a:pt x="13620" y="11903"/>
                  </a:lnTo>
                  <a:lnTo>
                    <a:pt x="13566" y="11562"/>
                  </a:lnTo>
                  <a:lnTo>
                    <a:pt x="13509" y="11233"/>
                  </a:lnTo>
                  <a:lnTo>
                    <a:pt x="13446" y="10904"/>
                  </a:lnTo>
                  <a:lnTo>
                    <a:pt x="13384" y="10575"/>
                  </a:lnTo>
                  <a:lnTo>
                    <a:pt x="13322" y="10258"/>
                  </a:lnTo>
                  <a:lnTo>
                    <a:pt x="13250" y="9940"/>
                  </a:lnTo>
                  <a:lnTo>
                    <a:pt x="13184" y="9622"/>
                  </a:lnTo>
                  <a:lnTo>
                    <a:pt x="13108" y="9316"/>
                  </a:lnTo>
                  <a:lnTo>
                    <a:pt x="13032" y="9010"/>
                  </a:lnTo>
                  <a:lnTo>
                    <a:pt x="12957" y="8715"/>
                  </a:lnTo>
                  <a:lnTo>
                    <a:pt x="12876" y="8420"/>
                  </a:lnTo>
                  <a:lnTo>
                    <a:pt x="12792" y="8136"/>
                  </a:lnTo>
                  <a:lnTo>
                    <a:pt x="12707" y="7852"/>
                  </a:lnTo>
                  <a:lnTo>
                    <a:pt x="12618" y="7569"/>
                  </a:lnTo>
                  <a:lnTo>
                    <a:pt x="12529" y="7308"/>
                  </a:lnTo>
                  <a:lnTo>
                    <a:pt x="12436" y="7035"/>
                  </a:lnTo>
                  <a:lnTo>
                    <a:pt x="12342" y="6774"/>
                  </a:lnTo>
                  <a:lnTo>
                    <a:pt x="12244" y="6525"/>
                  </a:lnTo>
                  <a:lnTo>
                    <a:pt x="12146" y="6275"/>
                  </a:lnTo>
                  <a:lnTo>
                    <a:pt x="12044" y="6037"/>
                  </a:lnTo>
                  <a:lnTo>
                    <a:pt x="11941" y="5799"/>
                  </a:lnTo>
                  <a:lnTo>
                    <a:pt x="11835" y="5572"/>
                  </a:lnTo>
                  <a:lnTo>
                    <a:pt x="11728" y="5345"/>
                  </a:lnTo>
                  <a:lnTo>
                    <a:pt x="11621" y="5129"/>
                  </a:lnTo>
                  <a:lnTo>
                    <a:pt x="11510" y="4925"/>
                  </a:lnTo>
                  <a:lnTo>
                    <a:pt x="11394" y="4732"/>
                  </a:lnTo>
                  <a:lnTo>
                    <a:pt x="11278" y="4539"/>
                  </a:lnTo>
                  <a:lnTo>
                    <a:pt x="11162" y="4346"/>
                  </a:lnTo>
                  <a:lnTo>
                    <a:pt x="11042" y="4176"/>
                  </a:lnTo>
                  <a:lnTo>
                    <a:pt x="10922" y="4006"/>
                  </a:lnTo>
                  <a:lnTo>
                    <a:pt x="10802" y="3847"/>
                  </a:lnTo>
                  <a:lnTo>
                    <a:pt x="10677" y="3688"/>
                  </a:lnTo>
                  <a:lnTo>
                    <a:pt x="10548" y="3541"/>
                  </a:lnTo>
                  <a:lnTo>
                    <a:pt x="10423" y="3405"/>
                  </a:lnTo>
                  <a:lnTo>
                    <a:pt x="10294" y="3280"/>
                  </a:lnTo>
                  <a:lnTo>
                    <a:pt x="10161" y="3166"/>
                  </a:lnTo>
                  <a:lnTo>
                    <a:pt x="10187" y="3042"/>
                  </a:lnTo>
                  <a:lnTo>
                    <a:pt x="10205" y="2917"/>
                  </a:lnTo>
                  <a:lnTo>
                    <a:pt x="10223" y="2781"/>
                  </a:lnTo>
                  <a:lnTo>
                    <a:pt x="10232" y="2644"/>
                  </a:lnTo>
                  <a:lnTo>
                    <a:pt x="10236" y="2508"/>
                  </a:lnTo>
                  <a:lnTo>
                    <a:pt x="10236" y="2372"/>
                  </a:lnTo>
                  <a:lnTo>
                    <a:pt x="10232" y="2236"/>
                  </a:lnTo>
                  <a:lnTo>
                    <a:pt x="10218" y="2089"/>
                  </a:lnTo>
                  <a:lnTo>
                    <a:pt x="10205" y="1964"/>
                  </a:lnTo>
                  <a:lnTo>
                    <a:pt x="10178" y="1828"/>
                  </a:lnTo>
                  <a:lnTo>
                    <a:pt x="10152" y="1703"/>
                  </a:lnTo>
                  <a:lnTo>
                    <a:pt x="10116" y="1589"/>
                  </a:lnTo>
                  <a:lnTo>
                    <a:pt x="10076" y="1487"/>
                  </a:lnTo>
                  <a:lnTo>
                    <a:pt x="10031" y="1385"/>
                  </a:lnTo>
                  <a:lnTo>
                    <a:pt x="9978" y="1294"/>
                  </a:lnTo>
                  <a:lnTo>
                    <a:pt x="9916" y="1226"/>
                  </a:lnTo>
                  <a:lnTo>
                    <a:pt x="9738" y="1067"/>
                  </a:lnTo>
                  <a:lnTo>
                    <a:pt x="9560" y="920"/>
                  </a:lnTo>
                  <a:lnTo>
                    <a:pt x="9381" y="784"/>
                  </a:lnTo>
                  <a:lnTo>
                    <a:pt x="9203" y="648"/>
                  </a:lnTo>
                  <a:lnTo>
                    <a:pt x="9021" y="534"/>
                  </a:lnTo>
                  <a:lnTo>
                    <a:pt x="8838" y="432"/>
                  </a:lnTo>
                  <a:lnTo>
                    <a:pt x="8660" y="341"/>
                  </a:lnTo>
                  <a:lnTo>
                    <a:pt x="8478" y="262"/>
                  </a:lnTo>
                  <a:lnTo>
                    <a:pt x="8295" y="182"/>
                  </a:lnTo>
                  <a:lnTo>
                    <a:pt x="8113" y="126"/>
                  </a:lnTo>
                  <a:lnTo>
                    <a:pt x="7930" y="80"/>
                  </a:lnTo>
                  <a:lnTo>
                    <a:pt x="7748" y="46"/>
                  </a:lnTo>
                  <a:lnTo>
                    <a:pt x="7565" y="12"/>
                  </a:lnTo>
                  <a:lnTo>
                    <a:pt x="738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3295325" y="-11039275"/>
              <a:ext cx="294525" cy="748300"/>
            </a:xfrm>
            <a:custGeom>
              <a:avLst/>
              <a:gdLst/>
              <a:ahLst/>
              <a:cxnLst/>
              <a:rect l="l" t="t" r="r" b="b"/>
              <a:pathLst>
                <a:path w="11781" h="29932" extrusionOk="0">
                  <a:moveTo>
                    <a:pt x="6024" y="4266"/>
                  </a:moveTo>
                  <a:lnTo>
                    <a:pt x="6122" y="4278"/>
                  </a:lnTo>
                  <a:lnTo>
                    <a:pt x="6224" y="4289"/>
                  </a:lnTo>
                  <a:lnTo>
                    <a:pt x="6327" y="4312"/>
                  </a:lnTo>
                  <a:lnTo>
                    <a:pt x="6429" y="4346"/>
                  </a:lnTo>
                  <a:lnTo>
                    <a:pt x="6469" y="4357"/>
                  </a:lnTo>
                  <a:lnTo>
                    <a:pt x="6505" y="4391"/>
                  </a:lnTo>
                  <a:lnTo>
                    <a:pt x="6536" y="4436"/>
                  </a:lnTo>
                  <a:lnTo>
                    <a:pt x="6567" y="4482"/>
                  </a:lnTo>
                  <a:lnTo>
                    <a:pt x="6594" y="4539"/>
                  </a:lnTo>
                  <a:lnTo>
                    <a:pt x="6616" y="4595"/>
                  </a:lnTo>
                  <a:lnTo>
                    <a:pt x="6634" y="4663"/>
                  </a:lnTo>
                  <a:lnTo>
                    <a:pt x="6652" y="4743"/>
                  </a:lnTo>
                  <a:lnTo>
                    <a:pt x="6665" y="4822"/>
                  </a:lnTo>
                  <a:lnTo>
                    <a:pt x="6679" y="4902"/>
                  </a:lnTo>
                  <a:lnTo>
                    <a:pt x="6687" y="4981"/>
                  </a:lnTo>
                  <a:lnTo>
                    <a:pt x="6692" y="5061"/>
                  </a:lnTo>
                  <a:lnTo>
                    <a:pt x="6692" y="5151"/>
                  </a:lnTo>
                  <a:lnTo>
                    <a:pt x="6692" y="5231"/>
                  </a:lnTo>
                  <a:lnTo>
                    <a:pt x="6687" y="5310"/>
                  </a:lnTo>
                  <a:lnTo>
                    <a:pt x="6679" y="5390"/>
                  </a:lnTo>
                  <a:lnTo>
                    <a:pt x="6812" y="5458"/>
                  </a:lnTo>
                  <a:lnTo>
                    <a:pt x="6825" y="5321"/>
                  </a:lnTo>
                  <a:lnTo>
                    <a:pt x="6839" y="5197"/>
                  </a:lnTo>
                  <a:lnTo>
                    <a:pt x="6857" y="5072"/>
                  </a:lnTo>
                  <a:lnTo>
                    <a:pt x="6879" y="4947"/>
                  </a:lnTo>
                  <a:lnTo>
                    <a:pt x="6910" y="4834"/>
                  </a:lnTo>
                  <a:lnTo>
                    <a:pt x="6937" y="4720"/>
                  </a:lnTo>
                  <a:lnTo>
                    <a:pt x="6972" y="4629"/>
                  </a:lnTo>
                  <a:lnTo>
                    <a:pt x="7008" y="4539"/>
                  </a:lnTo>
                  <a:lnTo>
                    <a:pt x="7048" y="4459"/>
                  </a:lnTo>
                  <a:lnTo>
                    <a:pt x="7093" y="4402"/>
                  </a:lnTo>
                  <a:lnTo>
                    <a:pt x="7137" y="4357"/>
                  </a:lnTo>
                  <a:lnTo>
                    <a:pt x="7186" y="4323"/>
                  </a:lnTo>
                  <a:lnTo>
                    <a:pt x="7235" y="4300"/>
                  </a:lnTo>
                  <a:lnTo>
                    <a:pt x="7284" y="4300"/>
                  </a:lnTo>
                  <a:lnTo>
                    <a:pt x="7337" y="4323"/>
                  </a:lnTo>
                  <a:lnTo>
                    <a:pt x="7395" y="4368"/>
                  </a:lnTo>
                  <a:lnTo>
                    <a:pt x="7569" y="4550"/>
                  </a:lnTo>
                  <a:lnTo>
                    <a:pt x="7734" y="4743"/>
                  </a:lnTo>
                  <a:lnTo>
                    <a:pt x="7898" y="4970"/>
                  </a:lnTo>
                  <a:lnTo>
                    <a:pt x="8054" y="5208"/>
                  </a:lnTo>
                  <a:lnTo>
                    <a:pt x="8206" y="5480"/>
                  </a:lnTo>
                  <a:lnTo>
                    <a:pt x="8353" y="5764"/>
                  </a:lnTo>
                  <a:lnTo>
                    <a:pt x="8491" y="6059"/>
                  </a:lnTo>
                  <a:lnTo>
                    <a:pt x="8624" y="6377"/>
                  </a:lnTo>
                  <a:lnTo>
                    <a:pt x="8753" y="6717"/>
                  </a:lnTo>
                  <a:lnTo>
                    <a:pt x="8878" y="7057"/>
                  </a:lnTo>
                  <a:lnTo>
                    <a:pt x="8994" y="7432"/>
                  </a:lnTo>
                  <a:lnTo>
                    <a:pt x="9101" y="7806"/>
                  </a:lnTo>
                  <a:lnTo>
                    <a:pt x="9207" y="8203"/>
                  </a:lnTo>
                  <a:lnTo>
                    <a:pt x="9305" y="8600"/>
                  </a:lnTo>
                  <a:lnTo>
                    <a:pt x="9394" y="9020"/>
                  </a:lnTo>
                  <a:lnTo>
                    <a:pt x="9479" y="9451"/>
                  </a:lnTo>
                  <a:lnTo>
                    <a:pt x="9559" y="9894"/>
                  </a:lnTo>
                  <a:lnTo>
                    <a:pt x="9630" y="10336"/>
                  </a:lnTo>
                  <a:lnTo>
                    <a:pt x="9697" y="10790"/>
                  </a:lnTo>
                  <a:lnTo>
                    <a:pt x="9755" y="11255"/>
                  </a:lnTo>
                  <a:lnTo>
                    <a:pt x="9804" y="11721"/>
                  </a:lnTo>
                  <a:lnTo>
                    <a:pt x="9848" y="12197"/>
                  </a:lnTo>
                  <a:lnTo>
                    <a:pt x="9889" y="12685"/>
                  </a:lnTo>
                  <a:lnTo>
                    <a:pt x="9915" y="13162"/>
                  </a:lnTo>
                  <a:lnTo>
                    <a:pt x="9942" y="13661"/>
                  </a:lnTo>
                  <a:lnTo>
                    <a:pt x="9955" y="14149"/>
                  </a:lnTo>
                  <a:lnTo>
                    <a:pt x="9964" y="14637"/>
                  </a:lnTo>
                  <a:lnTo>
                    <a:pt x="9964" y="15136"/>
                  </a:lnTo>
                  <a:lnTo>
                    <a:pt x="9960" y="15635"/>
                  </a:lnTo>
                  <a:lnTo>
                    <a:pt x="9946" y="16123"/>
                  </a:lnTo>
                  <a:lnTo>
                    <a:pt x="9924" y="16611"/>
                  </a:lnTo>
                  <a:lnTo>
                    <a:pt x="9893" y="17110"/>
                  </a:lnTo>
                  <a:lnTo>
                    <a:pt x="9857" y="17621"/>
                  </a:lnTo>
                  <a:lnTo>
                    <a:pt x="9808" y="18108"/>
                  </a:lnTo>
                  <a:lnTo>
                    <a:pt x="9751" y="18596"/>
                  </a:lnTo>
                  <a:lnTo>
                    <a:pt x="9688" y="19062"/>
                  </a:lnTo>
                  <a:lnTo>
                    <a:pt x="9617" y="19515"/>
                  </a:lnTo>
                  <a:lnTo>
                    <a:pt x="9537" y="19958"/>
                  </a:lnTo>
                  <a:lnTo>
                    <a:pt x="9452" y="20378"/>
                  </a:lnTo>
                  <a:lnTo>
                    <a:pt x="9359" y="20786"/>
                  </a:lnTo>
                  <a:lnTo>
                    <a:pt x="9261" y="21172"/>
                  </a:lnTo>
                  <a:lnTo>
                    <a:pt x="9154" y="21546"/>
                  </a:lnTo>
                  <a:lnTo>
                    <a:pt x="9043" y="21909"/>
                  </a:lnTo>
                  <a:lnTo>
                    <a:pt x="8922" y="22250"/>
                  </a:lnTo>
                  <a:lnTo>
                    <a:pt x="8798" y="22579"/>
                  </a:lnTo>
                  <a:lnTo>
                    <a:pt x="8669" y="22885"/>
                  </a:lnTo>
                  <a:lnTo>
                    <a:pt x="8535" y="23180"/>
                  </a:lnTo>
                  <a:lnTo>
                    <a:pt x="8397" y="23452"/>
                  </a:lnTo>
                  <a:lnTo>
                    <a:pt x="8250" y="23702"/>
                  </a:lnTo>
                  <a:lnTo>
                    <a:pt x="8103" y="23940"/>
                  </a:lnTo>
                  <a:lnTo>
                    <a:pt x="7947" y="24156"/>
                  </a:lnTo>
                  <a:lnTo>
                    <a:pt x="7792" y="24360"/>
                  </a:lnTo>
                  <a:lnTo>
                    <a:pt x="7631" y="24530"/>
                  </a:lnTo>
                  <a:lnTo>
                    <a:pt x="7467" y="24701"/>
                  </a:lnTo>
                  <a:lnTo>
                    <a:pt x="7297" y="24837"/>
                  </a:lnTo>
                  <a:lnTo>
                    <a:pt x="7128" y="24950"/>
                  </a:lnTo>
                  <a:lnTo>
                    <a:pt x="6955" y="25052"/>
                  </a:lnTo>
                  <a:lnTo>
                    <a:pt x="6776" y="25132"/>
                  </a:lnTo>
                  <a:lnTo>
                    <a:pt x="6598" y="25188"/>
                  </a:lnTo>
                  <a:lnTo>
                    <a:pt x="6416" y="25222"/>
                  </a:lnTo>
                  <a:lnTo>
                    <a:pt x="6233" y="25245"/>
                  </a:lnTo>
                  <a:lnTo>
                    <a:pt x="6051" y="25234"/>
                  </a:lnTo>
                  <a:lnTo>
                    <a:pt x="5864" y="25200"/>
                  </a:lnTo>
                  <a:lnTo>
                    <a:pt x="5677" y="25154"/>
                  </a:lnTo>
                  <a:lnTo>
                    <a:pt x="5494" y="25086"/>
                  </a:lnTo>
                  <a:lnTo>
                    <a:pt x="5312" y="24996"/>
                  </a:lnTo>
                  <a:lnTo>
                    <a:pt x="5134" y="24882"/>
                  </a:lnTo>
                  <a:lnTo>
                    <a:pt x="4956" y="24746"/>
                  </a:lnTo>
                  <a:lnTo>
                    <a:pt x="4777" y="24598"/>
                  </a:lnTo>
                  <a:lnTo>
                    <a:pt x="4608" y="24428"/>
                  </a:lnTo>
                  <a:lnTo>
                    <a:pt x="4439" y="24235"/>
                  </a:lnTo>
                  <a:lnTo>
                    <a:pt x="4274" y="24020"/>
                  </a:lnTo>
                  <a:lnTo>
                    <a:pt x="4110" y="23793"/>
                  </a:lnTo>
                  <a:lnTo>
                    <a:pt x="3954" y="23555"/>
                  </a:lnTo>
                  <a:lnTo>
                    <a:pt x="3798" y="23294"/>
                  </a:lnTo>
                  <a:lnTo>
                    <a:pt x="3651" y="23010"/>
                  </a:lnTo>
                  <a:lnTo>
                    <a:pt x="3504" y="22715"/>
                  </a:lnTo>
                  <a:lnTo>
                    <a:pt x="3366" y="22409"/>
                  </a:lnTo>
                  <a:lnTo>
                    <a:pt x="3233" y="22080"/>
                  </a:lnTo>
                  <a:lnTo>
                    <a:pt x="3108" y="21739"/>
                  </a:lnTo>
                  <a:lnTo>
                    <a:pt x="2983" y="21387"/>
                  </a:lnTo>
                  <a:lnTo>
                    <a:pt x="2872" y="21013"/>
                  </a:lnTo>
                  <a:lnTo>
                    <a:pt x="2761" y="20627"/>
                  </a:lnTo>
                  <a:lnTo>
                    <a:pt x="2663" y="20230"/>
                  </a:lnTo>
                  <a:lnTo>
                    <a:pt x="2569" y="19822"/>
                  </a:lnTo>
                  <a:lnTo>
                    <a:pt x="2480" y="19402"/>
                  </a:lnTo>
                  <a:lnTo>
                    <a:pt x="2405" y="18959"/>
                  </a:lnTo>
                  <a:lnTo>
                    <a:pt x="2333" y="18517"/>
                  </a:lnTo>
                  <a:lnTo>
                    <a:pt x="2271" y="18052"/>
                  </a:lnTo>
                  <a:lnTo>
                    <a:pt x="2218" y="17587"/>
                  </a:lnTo>
                  <a:lnTo>
                    <a:pt x="2173" y="17099"/>
                  </a:lnTo>
                  <a:lnTo>
                    <a:pt x="2142" y="16611"/>
                  </a:lnTo>
                  <a:lnTo>
                    <a:pt x="2115" y="16112"/>
                  </a:lnTo>
                  <a:lnTo>
                    <a:pt x="2102" y="15601"/>
                  </a:lnTo>
                  <a:lnTo>
                    <a:pt x="2097" y="15079"/>
                  </a:lnTo>
                  <a:lnTo>
                    <a:pt x="2102" y="14818"/>
                  </a:lnTo>
                  <a:lnTo>
                    <a:pt x="2106" y="14546"/>
                  </a:lnTo>
                  <a:lnTo>
                    <a:pt x="2111" y="14274"/>
                  </a:lnTo>
                  <a:lnTo>
                    <a:pt x="2124" y="13990"/>
                  </a:lnTo>
                  <a:lnTo>
                    <a:pt x="2151" y="13434"/>
                  </a:lnTo>
                  <a:lnTo>
                    <a:pt x="2191" y="12889"/>
                  </a:lnTo>
                  <a:lnTo>
                    <a:pt x="2240" y="12356"/>
                  </a:lnTo>
                  <a:lnTo>
                    <a:pt x="2302" y="11834"/>
                  </a:lnTo>
                  <a:lnTo>
                    <a:pt x="2369" y="11312"/>
                  </a:lnTo>
                  <a:lnTo>
                    <a:pt x="2445" y="10813"/>
                  </a:lnTo>
                  <a:lnTo>
                    <a:pt x="2534" y="10314"/>
                  </a:lnTo>
                  <a:lnTo>
                    <a:pt x="2627" y="9837"/>
                  </a:lnTo>
                  <a:lnTo>
                    <a:pt x="2730" y="9372"/>
                  </a:lnTo>
                  <a:lnTo>
                    <a:pt x="2841" y="8918"/>
                  </a:lnTo>
                  <a:lnTo>
                    <a:pt x="2957" y="8487"/>
                  </a:lnTo>
                  <a:lnTo>
                    <a:pt x="3081" y="8067"/>
                  </a:lnTo>
                  <a:lnTo>
                    <a:pt x="3215" y="7670"/>
                  </a:lnTo>
                  <a:lnTo>
                    <a:pt x="3353" y="7284"/>
                  </a:lnTo>
                  <a:lnTo>
                    <a:pt x="3500" y="6921"/>
                  </a:lnTo>
                  <a:lnTo>
                    <a:pt x="3647" y="6581"/>
                  </a:lnTo>
                  <a:lnTo>
                    <a:pt x="3807" y="6252"/>
                  </a:lnTo>
                  <a:lnTo>
                    <a:pt x="3967" y="5946"/>
                  </a:lnTo>
                  <a:lnTo>
                    <a:pt x="4132" y="5673"/>
                  </a:lnTo>
                  <a:lnTo>
                    <a:pt x="4306" y="5412"/>
                  </a:lnTo>
                  <a:lnTo>
                    <a:pt x="4484" y="5174"/>
                  </a:lnTo>
                  <a:lnTo>
                    <a:pt x="4573" y="5072"/>
                  </a:lnTo>
                  <a:lnTo>
                    <a:pt x="4662" y="4970"/>
                  </a:lnTo>
                  <a:lnTo>
                    <a:pt x="4755" y="4879"/>
                  </a:lnTo>
                  <a:lnTo>
                    <a:pt x="4849" y="4788"/>
                  </a:lnTo>
                  <a:lnTo>
                    <a:pt x="4942" y="4709"/>
                  </a:lnTo>
                  <a:lnTo>
                    <a:pt x="5036" y="4629"/>
                  </a:lnTo>
                  <a:lnTo>
                    <a:pt x="5134" y="4561"/>
                  </a:lnTo>
                  <a:lnTo>
                    <a:pt x="5227" y="4505"/>
                  </a:lnTo>
                  <a:lnTo>
                    <a:pt x="5325" y="4448"/>
                  </a:lnTo>
                  <a:lnTo>
                    <a:pt x="5423" y="4402"/>
                  </a:lnTo>
                  <a:lnTo>
                    <a:pt x="5521" y="4357"/>
                  </a:lnTo>
                  <a:lnTo>
                    <a:pt x="5619" y="4323"/>
                  </a:lnTo>
                  <a:lnTo>
                    <a:pt x="5721" y="4300"/>
                  </a:lnTo>
                  <a:lnTo>
                    <a:pt x="5819" y="4289"/>
                  </a:lnTo>
                  <a:lnTo>
                    <a:pt x="5922" y="4278"/>
                  </a:lnTo>
                  <a:lnTo>
                    <a:pt x="6024" y="4266"/>
                  </a:lnTo>
                  <a:close/>
                  <a:moveTo>
                    <a:pt x="6224" y="0"/>
                  </a:moveTo>
                  <a:lnTo>
                    <a:pt x="5971" y="23"/>
                  </a:lnTo>
                  <a:lnTo>
                    <a:pt x="5721" y="57"/>
                  </a:lnTo>
                  <a:lnTo>
                    <a:pt x="5472" y="114"/>
                  </a:lnTo>
                  <a:lnTo>
                    <a:pt x="5227" y="193"/>
                  </a:lnTo>
                  <a:lnTo>
                    <a:pt x="4982" y="295"/>
                  </a:lnTo>
                  <a:lnTo>
                    <a:pt x="4737" y="420"/>
                  </a:lnTo>
                  <a:lnTo>
                    <a:pt x="4497" y="567"/>
                  </a:lnTo>
                  <a:lnTo>
                    <a:pt x="4261" y="738"/>
                  </a:lnTo>
                  <a:lnTo>
                    <a:pt x="4025" y="919"/>
                  </a:lnTo>
                  <a:lnTo>
                    <a:pt x="3794" y="1135"/>
                  </a:lnTo>
                  <a:lnTo>
                    <a:pt x="3562" y="1373"/>
                  </a:lnTo>
                  <a:lnTo>
                    <a:pt x="3339" y="1623"/>
                  </a:lnTo>
                  <a:lnTo>
                    <a:pt x="3117" y="1906"/>
                  </a:lnTo>
                  <a:lnTo>
                    <a:pt x="2903" y="2213"/>
                  </a:lnTo>
                  <a:lnTo>
                    <a:pt x="2796" y="2372"/>
                  </a:lnTo>
                  <a:lnTo>
                    <a:pt x="2689" y="2542"/>
                  </a:lnTo>
                  <a:lnTo>
                    <a:pt x="2587" y="2723"/>
                  </a:lnTo>
                  <a:lnTo>
                    <a:pt x="2485" y="2893"/>
                  </a:lnTo>
                  <a:lnTo>
                    <a:pt x="2382" y="3086"/>
                  </a:lnTo>
                  <a:lnTo>
                    <a:pt x="2284" y="3279"/>
                  </a:lnTo>
                  <a:lnTo>
                    <a:pt x="2186" y="3472"/>
                  </a:lnTo>
                  <a:lnTo>
                    <a:pt x="2088" y="3676"/>
                  </a:lnTo>
                  <a:lnTo>
                    <a:pt x="1990" y="3892"/>
                  </a:lnTo>
                  <a:lnTo>
                    <a:pt x="1897" y="4107"/>
                  </a:lnTo>
                  <a:lnTo>
                    <a:pt x="1808" y="4334"/>
                  </a:lnTo>
                  <a:lnTo>
                    <a:pt x="1714" y="4561"/>
                  </a:lnTo>
                  <a:lnTo>
                    <a:pt x="1625" y="4800"/>
                  </a:lnTo>
                  <a:lnTo>
                    <a:pt x="1536" y="5049"/>
                  </a:lnTo>
                  <a:lnTo>
                    <a:pt x="1452" y="5299"/>
                  </a:lnTo>
                  <a:lnTo>
                    <a:pt x="1367" y="5548"/>
                  </a:lnTo>
                  <a:lnTo>
                    <a:pt x="1287" y="5809"/>
                  </a:lnTo>
                  <a:lnTo>
                    <a:pt x="1207" y="6082"/>
                  </a:lnTo>
                  <a:lnTo>
                    <a:pt x="1127" y="6365"/>
                  </a:lnTo>
                  <a:lnTo>
                    <a:pt x="1051" y="6649"/>
                  </a:lnTo>
                  <a:lnTo>
                    <a:pt x="975" y="6933"/>
                  </a:lnTo>
                  <a:lnTo>
                    <a:pt x="904" y="7228"/>
                  </a:lnTo>
                  <a:lnTo>
                    <a:pt x="833" y="7534"/>
                  </a:lnTo>
                  <a:lnTo>
                    <a:pt x="762" y="7852"/>
                  </a:lnTo>
                  <a:lnTo>
                    <a:pt x="695" y="8169"/>
                  </a:lnTo>
                  <a:lnTo>
                    <a:pt x="633" y="8487"/>
                  </a:lnTo>
                  <a:lnTo>
                    <a:pt x="561" y="8873"/>
                  </a:lnTo>
                  <a:lnTo>
                    <a:pt x="490" y="9270"/>
                  </a:lnTo>
                  <a:lnTo>
                    <a:pt x="428" y="9656"/>
                  </a:lnTo>
                  <a:lnTo>
                    <a:pt x="370" y="10053"/>
                  </a:lnTo>
                  <a:lnTo>
                    <a:pt x="316" y="10450"/>
                  </a:lnTo>
                  <a:lnTo>
                    <a:pt x="267" y="10847"/>
                  </a:lnTo>
                  <a:lnTo>
                    <a:pt x="219" y="11244"/>
                  </a:lnTo>
                  <a:lnTo>
                    <a:pt x="178" y="11641"/>
                  </a:lnTo>
                  <a:lnTo>
                    <a:pt x="143" y="12038"/>
                  </a:lnTo>
                  <a:lnTo>
                    <a:pt x="107" y="12435"/>
                  </a:lnTo>
                  <a:lnTo>
                    <a:pt x="80" y="12844"/>
                  </a:lnTo>
                  <a:lnTo>
                    <a:pt x="58" y="13241"/>
                  </a:lnTo>
                  <a:lnTo>
                    <a:pt x="36" y="13638"/>
                  </a:lnTo>
                  <a:lnTo>
                    <a:pt x="23" y="14035"/>
                  </a:lnTo>
                  <a:lnTo>
                    <a:pt x="9" y="14444"/>
                  </a:lnTo>
                  <a:lnTo>
                    <a:pt x="0" y="14841"/>
                  </a:lnTo>
                  <a:lnTo>
                    <a:pt x="0" y="15238"/>
                  </a:lnTo>
                  <a:lnTo>
                    <a:pt x="0" y="15635"/>
                  </a:lnTo>
                  <a:lnTo>
                    <a:pt x="5" y="16032"/>
                  </a:lnTo>
                  <a:lnTo>
                    <a:pt x="14" y="16418"/>
                  </a:lnTo>
                  <a:lnTo>
                    <a:pt x="23" y="16815"/>
                  </a:lnTo>
                  <a:lnTo>
                    <a:pt x="40" y="17201"/>
                  </a:lnTo>
                  <a:lnTo>
                    <a:pt x="63" y="17598"/>
                  </a:lnTo>
                  <a:lnTo>
                    <a:pt x="85" y="17984"/>
                  </a:lnTo>
                  <a:lnTo>
                    <a:pt x="112" y="18358"/>
                  </a:lnTo>
                  <a:lnTo>
                    <a:pt x="143" y="18744"/>
                  </a:lnTo>
                  <a:lnTo>
                    <a:pt x="178" y="19118"/>
                  </a:lnTo>
                  <a:lnTo>
                    <a:pt x="219" y="19493"/>
                  </a:lnTo>
                  <a:lnTo>
                    <a:pt x="263" y="19867"/>
                  </a:lnTo>
                  <a:lnTo>
                    <a:pt x="308" y="20242"/>
                  </a:lnTo>
                  <a:lnTo>
                    <a:pt x="361" y="20605"/>
                  </a:lnTo>
                  <a:lnTo>
                    <a:pt x="414" y="20968"/>
                  </a:lnTo>
                  <a:lnTo>
                    <a:pt x="468" y="21319"/>
                  </a:lnTo>
                  <a:lnTo>
                    <a:pt x="530" y="21671"/>
                  </a:lnTo>
                  <a:lnTo>
                    <a:pt x="597" y="22023"/>
                  </a:lnTo>
                  <a:lnTo>
                    <a:pt x="664" y="22363"/>
                  </a:lnTo>
                  <a:lnTo>
                    <a:pt x="735" y="22704"/>
                  </a:lnTo>
                  <a:lnTo>
                    <a:pt x="811" y="23033"/>
                  </a:lnTo>
                  <a:lnTo>
                    <a:pt x="886" y="23362"/>
                  </a:lnTo>
                  <a:lnTo>
                    <a:pt x="966" y="23679"/>
                  </a:lnTo>
                  <a:lnTo>
                    <a:pt x="1051" y="23997"/>
                  </a:lnTo>
                  <a:lnTo>
                    <a:pt x="1140" y="24315"/>
                  </a:lnTo>
                  <a:lnTo>
                    <a:pt x="1234" y="24610"/>
                  </a:lnTo>
                  <a:lnTo>
                    <a:pt x="1327" y="24916"/>
                  </a:lnTo>
                  <a:lnTo>
                    <a:pt x="1425" y="25200"/>
                  </a:lnTo>
                  <a:lnTo>
                    <a:pt x="1523" y="25483"/>
                  </a:lnTo>
                  <a:lnTo>
                    <a:pt x="1630" y="25767"/>
                  </a:lnTo>
                  <a:lnTo>
                    <a:pt x="1737" y="26039"/>
                  </a:lnTo>
                  <a:lnTo>
                    <a:pt x="1844" y="26300"/>
                  </a:lnTo>
                  <a:lnTo>
                    <a:pt x="1959" y="26550"/>
                  </a:lnTo>
                  <a:lnTo>
                    <a:pt x="2075" y="26800"/>
                  </a:lnTo>
                  <a:lnTo>
                    <a:pt x="2195" y="27038"/>
                  </a:lnTo>
                  <a:lnTo>
                    <a:pt x="2315" y="27276"/>
                  </a:lnTo>
                  <a:lnTo>
                    <a:pt x="2440" y="27492"/>
                  </a:lnTo>
                  <a:lnTo>
                    <a:pt x="2569" y="27707"/>
                  </a:lnTo>
                  <a:lnTo>
                    <a:pt x="2698" y="27923"/>
                  </a:lnTo>
                  <a:lnTo>
                    <a:pt x="2832" y="28116"/>
                  </a:lnTo>
                  <a:lnTo>
                    <a:pt x="2965" y="28309"/>
                  </a:lnTo>
                  <a:lnTo>
                    <a:pt x="3108" y="28479"/>
                  </a:lnTo>
                  <a:lnTo>
                    <a:pt x="3246" y="28649"/>
                  </a:lnTo>
                  <a:lnTo>
                    <a:pt x="3393" y="28808"/>
                  </a:lnTo>
                  <a:lnTo>
                    <a:pt x="3540" y="28955"/>
                  </a:lnTo>
                  <a:lnTo>
                    <a:pt x="3687" y="29103"/>
                  </a:lnTo>
                  <a:lnTo>
                    <a:pt x="3843" y="29228"/>
                  </a:lnTo>
                  <a:lnTo>
                    <a:pt x="3963" y="29318"/>
                  </a:lnTo>
                  <a:lnTo>
                    <a:pt x="4083" y="29409"/>
                  </a:lnTo>
                  <a:lnTo>
                    <a:pt x="4208" y="29489"/>
                  </a:lnTo>
                  <a:lnTo>
                    <a:pt x="4328" y="29568"/>
                  </a:lnTo>
                  <a:lnTo>
                    <a:pt x="4577" y="29693"/>
                  </a:lnTo>
                  <a:lnTo>
                    <a:pt x="4822" y="29795"/>
                  </a:lnTo>
                  <a:lnTo>
                    <a:pt x="5071" y="29863"/>
                  </a:lnTo>
                  <a:lnTo>
                    <a:pt x="5321" y="29908"/>
                  </a:lnTo>
                  <a:lnTo>
                    <a:pt x="5566" y="29931"/>
                  </a:lnTo>
                  <a:lnTo>
                    <a:pt x="5815" y="29931"/>
                  </a:lnTo>
                  <a:lnTo>
                    <a:pt x="6064" y="29897"/>
                  </a:lnTo>
                  <a:lnTo>
                    <a:pt x="6309" y="29840"/>
                  </a:lnTo>
                  <a:lnTo>
                    <a:pt x="6554" y="29761"/>
                  </a:lnTo>
                  <a:lnTo>
                    <a:pt x="6799" y="29659"/>
                  </a:lnTo>
                  <a:lnTo>
                    <a:pt x="7039" y="29523"/>
                  </a:lnTo>
                  <a:lnTo>
                    <a:pt x="7280" y="29375"/>
                  </a:lnTo>
                  <a:lnTo>
                    <a:pt x="7516" y="29194"/>
                  </a:lnTo>
                  <a:lnTo>
                    <a:pt x="7752" y="28989"/>
                  </a:lnTo>
                  <a:lnTo>
                    <a:pt x="7979" y="28751"/>
                  </a:lnTo>
                  <a:lnTo>
                    <a:pt x="8210" y="28501"/>
                  </a:lnTo>
                  <a:lnTo>
                    <a:pt x="8433" y="28229"/>
                  </a:lnTo>
                  <a:lnTo>
                    <a:pt x="8651" y="27934"/>
                  </a:lnTo>
                  <a:lnTo>
                    <a:pt x="8869" y="27605"/>
                  </a:lnTo>
                  <a:lnTo>
                    <a:pt x="9078" y="27265"/>
                  </a:lnTo>
                  <a:lnTo>
                    <a:pt x="9283" y="26890"/>
                  </a:lnTo>
                  <a:lnTo>
                    <a:pt x="9488" y="26505"/>
                  </a:lnTo>
                  <a:lnTo>
                    <a:pt x="9679" y="26085"/>
                  </a:lnTo>
                  <a:lnTo>
                    <a:pt x="9871" y="25654"/>
                  </a:lnTo>
                  <a:lnTo>
                    <a:pt x="10053" y="25200"/>
                  </a:lnTo>
                  <a:lnTo>
                    <a:pt x="10231" y="24723"/>
                  </a:lnTo>
                  <a:lnTo>
                    <a:pt x="10316" y="24474"/>
                  </a:lnTo>
                  <a:lnTo>
                    <a:pt x="10401" y="24224"/>
                  </a:lnTo>
                  <a:lnTo>
                    <a:pt x="10485" y="23963"/>
                  </a:lnTo>
                  <a:lnTo>
                    <a:pt x="10565" y="23702"/>
                  </a:lnTo>
                  <a:lnTo>
                    <a:pt x="10641" y="23430"/>
                  </a:lnTo>
                  <a:lnTo>
                    <a:pt x="10721" y="23157"/>
                  </a:lnTo>
                  <a:lnTo>
                    <a:pt x="10792" y="22885"/>
                  </a:lnTo>
                  <a:lnTo>
                    <a:pt x="10868" y="22590"/>
                  </a:lnTo>
                  <a:lnTo>
                    <a:pt x="10962" y="22204"/>
                  </a:lnTo>
                  <a:lnTo>
                    <a:pt x="11051" y="21819"/>
                  </a:lnTo>
                  <a:lnTo>
                    <a:pt x="11135" y="21422"/>
                  </a:lnTo>
                  <a:lnTo>
                    <a:pt x="11215" y="21024"/>
                  </a:lnTo>
                  <a:lnTo>
                    <a:pt x="11291" y="20616"/>
                  </a:lnTo>
                  <a:lnTo>
                    <a:pt x="11358" y="20219"/>
                  </a:lnTo>
                  <a:lnTo>
                    <a:pt x="11420" y="19810"/>
                  </a:lnTo>
                  <a:lnTo>
                    <a:pt x="11478" y="19402"/>
                  </a:lnTo>
                  <a:lnTo>
                    <a:pt x="11531" y="18993"/>
                  </a:lnTo>
                  <a:lnTo>
                    <a:pt x="11576" y="18585"/>
                  </a:lnTo>
                  <a:lnTo>
                    <a:pt x="11620" y="18165"/>
                  </a:lnTo>
                  <a:lnTo>
                    <a:pt x="11656" y="17757"/>
                  </a:lnTo>
                  <a:lnTo>
                    <a:pt x="11692" y="17337"/>
                  </a:lnTo>
                  <a:lnTo>
                    <a:pt x="11718" y="16928"/>
                  </a:lnTo>
                  <a:lnTo>
                    <a:pt x="11741" y="16509"/>
                  </a:lnTo>
                  <a:lnTo>
                    <a:pt x="11758" y="16089"/>
                  </a:lnTo>
                  <a:lnTo>
                    <a:pt x="11767" y="15680"/>
                  </a:lnTo>
                  <a:lnTo>
                    <a:pt x="11776" y="15261"/>
                  </a:lnTo>
                  <a:lnTo>
                    <a:pt x="11781" y="14852"/>
                  </a:lnTo>
                  <a:lnTo>
                    <a:pt x="11776" y="14432"/>
                  </a:lnTo>
                  <a:lnTo>
                    <a:pt x="11772" y="14024"/>
                  </a:lnTo>
                  <a:lnTo>
                    <a:pt x="11758" y="13615"/>
                  </a:lnTo>
                  <a:lnTo>
                    <a:pt x="11745" y="13207"/>
                  </a:lnTo>
                  <a:lnTo>
                    <a:pt x="11723" y="12810"/>
                  </a:lnTo>
                  <a:lnTo>
                    <a:pt x="11701" y="12401"/>
                  </a:lnTo>
                  <a:lnTo>
                    <a:pt x="11669" y="12004"/>
                  </a:lnTo>
                  <a:lnTo>
                    <a:pt x="11638" y="11607"/>
                  </a:lnTo>
                  <a:lnTo>
                    <a:pt x="11598" y="11210"/>
                  </a:lnTo>
                  <a:lnTo>
                    <a:pt x="11558" y="10824"/>
                  </a:lnTo>
                  <a:lnTo>
                    <a:pt x="11514" y="10427"/>
                  </a:lnTo>
                  <a:lnTo>
                    <a:pt x="11460" y="10053"/>
                  </a:lnTo>
                  <a:lnTo>
                    <a:pt x="11407" y="9667"/>
                  </a:lnTo>
                  <a:lnTo>
                    <a:pt x="11349" y="9293"/>
                  </a:lnTo>
                  <a:lnTo>
                    <a:pt x="11282" y="8930"/>
                  </a:lnTo>
                  <a:lnTo>
                    <a:pt x="11215" y="8566"/>
                  </a:lnTo>
                  <a:lnTo>
                    <a:pt x="11144" y="8203"/>
                  </a:lnTo>
                  <a:lnTo>
                    <a:pt x="11073" y="7852"/>
                  </a:lnTo>
                  <a:lnTo>
                    <a:pt x="10993" y="7500"/>
                  </a:lnTo>
                  <a:lnTo>
                    <a:pt x="10908" y="7160"/>
                  </a:lnTo>
                  <a:lnTo>
                    <a:pt x="10823" y="6831"/>
                  </a:lnTo>
                  <a:lnTo>
                    <a:pt x="10730" y="6501"/>
                  </a:lnTo>
                  <a:lnTo>
                    <a:pt x="10636" y="6184"/>
                  </a:lnTo>
                  <a:lnTo>
                    <a:pt x="10539" y="5866"/>
                  </a:lnTo>
                  <a:lnTo>
                    <a:pt x="10436" y="5560"/>
                  </a:lnTo>
                  <a:lnTo>
                    <a:pt x="10334" y="5253"/>
                  </a:lnTo>
                  <a:lnTo>
                    <a:pt x="10222" y="4970"/>
                  </a:lnTo>
                  <a:lnTo>
                    <a:pt x="10111" y="4686"/>
                  </a:lnTo>
                  <a:lnTo>
                    <a:pt x="9995" y="4414"/>
                  </a:lnTo>
                  <a:lnTo>
                    <a:pt x="9875" y="4141"/>
                  </a:lnTo>
                  <a:lnTo>
                    <a:pt x="9755" y="3892"/>
                  </a:lnTo>
                  <a:lnTo>
                    <a:pt x="9626" y="3642"/>
                  </a:lnTo>
                  <a:lnTo>
                    <a:pt x="9497" y="3404"/>
                  </a:lnTo>
                  <a:lnTo>
                    <a:pt x="9368" y="3177"/>
                  </a:lnTo>
                  <a:lnTo>
                    <a:pt x="9230" y="2950"/>
                  </a:lnTo>
                  <a:lnTo>
                    <a:pt x="9092" y="2746"/>
                  </a:lnTo>
                  <a:lnTo>
                    <a:pt x="8949" y="2553"/>
                  </a:lnTo>
                  <a:lnTo>
                    <a:pt x="8802" y="2360"/>
                  </a:lnTo>
                  <a:lnTo>
                    <a:pt x="8655" y="2190"/>
                  </a:lnTo>
                  <a:lnTo>
                    <a:pt x="8504" y="2020"/>
                  </a:lnTo>
                  <a:lnTo>
                    <a:pt x="8348" y="1872"/>
                  </a:lnTo>
                  <a:lnTo>
                    <a:pt x="8192" y="1736"/>
                  </a:lnTo>
                  <a:lnTo>
                    <a:pt x="8032" y="1600"/>
                  </a:lnTo>
                  <a:lnTo>
                    <a:pt x="7872" y="1487"/>
                  </a:lnTo>
                  <a:lnTo>
                    <a:pt x="7703" y="1384"/>
                  </a:lnTo>
                  <a:lnTo>
                    <a:pt x="7667" y="1362"/>
                  </a:lnTo>
                  <a:lnTo>
                    <a:pt x="7631" y="1316"/>
                  </a:lnTo>
                  <a:lnTo>
                    <a:pt x="7600" y="1271"/>
                  </a:lnTo>
                  <a:lnTo>
                    <a:pt x="7573" y="1214"/>
                  </a:lnTo>
                  <a:lnTo>
                    <a:pt x="7551" y="1146"/>
                  </a:lnTo>
                  <a:lnTo>
                    <a:pt x="7529" y="1078"/>
                  </a:lnTo>
                  <a:lnTo>
                    <a:pt x="7511" y="999"/>
                  </a:lnTo>
                  <a:lnTo>
                    <a:pt x="7493" y="919"/>
                  </a:lnTo>
                  <a:lnTo>
                    <a:pt x="7484" y="828"/>
                  </a:lnTo>
                  <a:lnTo>
                    <a:pt x="7475" y="749"/>
                  </a:lnTo>
                  <a:lnTo>
                    <a:pt x="7467" y="658"/>
                  </a:lnTo>
                  <a:lnTo>
                    <a:pt x="7462" y="556"/>
                  </a:lnTo>
                  <a:lnTo>
                    <a:pt x="7462" y="465"/>
                  </a:lnTo>
                  <a:lnTo>
                    <a:pt x="7467" y="375"/>
                  </a:lnTo>
                  <a:lnTo>
                    <a:pt x="7471" y="284"/>
                  </a:lnTo>
                  <a:lnTo>
                    <a:pt x="7475" y="193"/>
                  </a:lnTo>
                  <a:lnTo>
                    <a:pt x="7226" y="114"/>
                  </a:lnTo>
                  <a:lnTo>
                    <a:pt x="6977" y="57"/>
                  </a:lnTo>
                  <a:lnTo>
                    <a:pt x="6723" y="23"/>
                  </a:lnTo>
                  <a:lnTo>
                    <a:pt x="64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347750" y="-10932625"/>
              <a:ext cx="196700" cy="524500"/>
            </a:xfrm>
            <a:custGeom>
              <a:avLst/>
              <a:gdLst/>
              <a:ahLst/>
              <a:cxnLst/>
              <a:rect l="l" t="t" r="r" b="b"/>
              <a:pathLst>
                <a:path w="7868" h="20980" extrusionOk="0">
                  <a:moveTo>
                    <a:pt x="3927" y="0"/>
                  </a:moveTo>
                  <a:lnTo>
                    <a:pt x="3825" y="12"/>
                  </a:lnTo>
                  <a:lnTo>
                    <a:pt x="3722" y="23"/>
                  </a:lnTo>
                  <a:lnTo>
                    <a:pt x="3624" y="34"/>
                  </a:lnTo>
                  <a:lnTo>
                    <a:pt x="3522" y="57"/>
                  </a:lnTo>
                  <a:lnTo>
                    <a:pt x="3424" y="91"/>
                  </a:lnTo>
                  <a:lnTo>
                    <a:pt x="3326" y="136"/>
                  </a:lnTo>
                  <a:lnTo>
                    <a:pt x="3228" y="182"/>
                  </a:lnTo>
                  <a:lnTo>
                    <a:pt x="3130" y="239"/>
                  </a:lnTo>
                  <a:lnTo>
                    <a:pt x="3037" y="295"/>
                  </a:lnTo>
                  <a:lnTo>
                    <a:pt x="2939" y="363"/>
                  </a:lnTo>
                  <a:lnTo>
                    <a:pt x="2845" y="443"/>
                  </a:lnTo>
                  <a:lnTo>
                    <a:pt x="2752" y="522"/>
                  </a:lnTo>
                  <a:lnTo>
                    <a:pt x="2658" y="613"/>
                  </a:lnTo>
                  <a:lnTo>
                    <a:pt x="2565" y="704"/>
                  </a:lnTo>
                  <a:lnTo>
                    <a:pt x="2476" y="806"/>
                  </a:lnTo>
                  <a:lnTo>
                    <a:pt x="2387" y="908"/>
                  </a:lnTo>
                  <a:lnTo>
                    <a:pt x="2209" y="1146"/>
                  </a:lnTo>
                  <a:lnTo>
                    <a:pt x="2035" y="1407"/>
                  </a:lnTo>
                  <a:lnTo>
                    <a:pt x="1870" y="1680"/>
                  </a:lnTo>
                  <a:lnTo>
                    <a:pt x="1710" y="1986"/>
                  </a:lnTo>
                  <a:lnTo>
                    <a:pt x="1550" y="2315"/>
                  </a:lnTo>
                  <a:lnTo>
                    <a:pt x="1403" y="2655"/>
                  </a:lnTo>
                  <a:lnTo>
                    <a:pt x="1256" y="3018"/>
                  </a:lnTo>
                  <a:lnTo>
                    <a:pt x="1118" y="3404"/>
                  </a:lnTo>
                  <a:lnTo>
                    <a:pt x="984" y="3801"/>
                  </a:lnTo>
                  <a:lnTo>
                    <a:pt x="860" y="4221"/>
                  </a:lnTo>
                  <a:lnTo>
                    <a:pt x="744" y="4652"/>
                  </a:lnTo>
                  <a:lnTo>
                    <a:pt x="633" y="5106"/>
                  </a:lnTo>
                  <a:lnTo>
                    <a:pt x="530" y="5571"/>
                  </a:lnTo>
                  <a:lnTo>
                    <a:pt x="437" y="6048"/>
                  </a:lnTo>
                  <a:lnTo>
                    <a:pt x="348" y="6547"/>
                  </a:lnTo>
                  <a:lnTo>
                    <a:pt x="272" y="7046"/>
                  </a:lnTo>
                  <a:lnTo>
                    <a:pt x="205" y="7568"/>
                  </a:lnTo>
                  <a:lnTo>
                    <a:pt x="143" y="8090"/>
                  </a:lnTo>
                  <a:lnTo>
                    <a:pt x="94" y="8623"/>
                  </a:lnTo>
                  <a:lnTo>
                    <a:pt x="54" y="9168"/>
                  </a:lnTo>
                  <a:lnTo>
                    <a:pt x="27" y="9724"/>
                  </a:lnTo>
                  <a:lnTo>
                    <a:pt x="14" y="10008"/>
                  </a:lnTo>
                  <a:lnTo>
                    <a:pt x="9" y="10280"/>
                  </a:lnTo>
                  <a:lnTo>
                    <a:pt x="5" y="10552"/>
                  </a:lnTo>
                  <a:lnTo>
                    <a:pt x="0" y="10813"/>
                  </a:lnTo>
                  <a:lnTo>
                    <a:pt x="5" y="11335"/>
                  </a:lnTo>
                  <a:lnTo>
                    <a:pt x="18" y="11846"/>
                  </a:lnTo>
                  <a:lnTo>
                    <a:pt x="45" y="12345"/>
                  </a:lnTo>
                  <a:lnTo>
                    <a:pt x="76" y="12833"/>
                  </a:lnTo>
                  <a:lnTo>
                    <a:pt x="121" y="13321"/>
                  </a:lnTo>
                  <a:lnTo>
                    <a:pt x="174" y="13786"/>
                  </a:lnTo>
                  <a:lnTo>
                    <a:pt x="236" y="14251"/>
                  </a:lnTo>
                  <a:lnTo>
                    <a:pt x="308" y="14693"/>
                  </a:lnTo>
                  <a:lnTo>
                    <a:pt x="383" y="15136"/>
                  </a:lnTo>
                  <a:lnTo>
                    <a:pt x="472" y="15556"/>
                  </a:lnTo>
                  <a:lnTo>
                    <a:pt x="566" y="15964"/>
                  </a:lnTo>
                  <a:lnTo>
                    <a:pt x="664" y="16361"/>
                  </a:lnTo>
                  <a:lnTo>
                    <a:pt x="775" y="16747"/>
                  </a:lnTo>
                  <a:lnTo>
                    <a:pt x="886" y="17121"/>
                  </a:lnTo>
                  <a:lnTo>
                    <a:pt x="1011" y="17473"/>
                  </a:lnTo>
                  <a:lnTo>
                    <a:pt x="1136" y="17814"/>
                  </a:lnTo>
                  <a:lnTo>
                    <a:pt x="1269" y="18143"/>
                  </a:lnTo>
                  <a:lnTo>
                    <a:pt x="1407" y="18449"/>
                  </a:lnTo>
                  <a:lnTo>
                    <a:pt x="1554" y="18744"/>
                  </a:lnTo>
                  <a:lnTo>
                    <a:pt x="1701" y="19028"/>
                  </a:lnTo>
                  <a:lnTo>
                    <a:pt x="1857" y="19289"/>
                  </a:lnTo>
                  <a:lnTo>
                    <a:pt x="2013" y="19527"/>
                  </a:lnTo>
                  <a:lnTo>
                    <a:pt x="2177" y="19754"/>
                  </a:lnTo>
                  <a:lnTo>
                    <a:pt x="2342" y="19969"/>
                  </a:lnTo>
                  <a:lnTo>
                    <a:pt x="2511" y="20162"/>
                  </a:lnTo>
                  <a:lnTo>
                    <a:pt x="2680" y="20332"/>
                  </a:lnTo>
                  <a:lnTo>
                    <a:pt x="2859" y="20480"/>
                  </a:lnTo>
                  <a:lnTo>
                    <a:pt x="3037" y="20616"/>
                  </a:lnTo>
                  <a:lnTo>
                    <a:pt x="3215" y="20730"/>
                  </a:lnTo>
                  <a:lnTo>
                    <a:pt x="3397" y="20820"/>
                  </a:lnTo>
                  <a:lnTo>
                    <a:pt x="3580" y="20888"/>
                  </a:lnTo>
                  <a:lnTo>
                    <a:pt x="3767" y="20934"/>
                  </a:lnTo>
                  <a:lnTo>
                    <a:pt x="3954" y="20968"/>
                  </a:lnTo>
                  <a:lnTo>
                    <a:pt x="4136" y="20979"/>
                  </a:lnTo>
                  <a:lnTo>
                    <a:pt x="4319" y="20956"/>
                  </a:lnTo>
                  <a:lnTo>
                    <a:pt x="4501" y="20922"/>
                  </a:lnTo>
                  <a:lnTo>
                    <a:pt x="4679" y="20866"/>
                  </a:lnTo>
                  <a:lnTo>
                    <a:pt x="4858" y="20786"/>
                  </a:lnTo>
                  <a:lnTo>
                    <a:pt x="5031" y="20684"/>
                  </a:lnTo>
                  <a:lnTo>
                    <a:pt x="5200" y="20571"/>
                  </a:lnTo>
                  <a:lnTo>
                    <a:pt x="5370" y="20435"/>
                  </a:lnTo>
                  <a:lnTo>
                    <a:pt x="5534" y="20264"/>
                  </a:lnTo>
                  <a:lnTo>
                    <a:pt x="5695" y="20094"/>
                  </a:lnTo>
                  <a:lnTo>
                    <a:pt x="5850" y="19890"/>
                  </a:lnTo>
                  <a:lnTo>
                    <a:pt x="6006" y="19674"/>
                  </a:lnTo>
                  <a:lnTo>
                    <a:pt x="6153" y="19436"/>
                  </a:lnTo>
                  <a:lnTo>
                    <a:pt x="6300" y="19186"/>
                  </a:lnTo>
                  <a:lnTo>
                    <a:pt x="6438" y="18914"/>
                  </a:lnTo>
                  <a:lnTo>
                    <a:pt x="6572" y="18619"/>
                  </a:lnTo>
                  <a:lnTo>
                    <a:pt x="6701" y="18313"/>
                  </a:lnTo>
                  <a:lnTo>
                    <a:pt x="6825" y="17984"/>
                  </a:lnTo>
                  <a:lnTo>
                    <a:pt x="6946" y="17643"/>
                  </a:lnTo>
                  <a:lnTo>
                    <a:pt x="7057" y="17280"/>
                  </a:lnTo>
                  <a:lnTo>
                    <a:pt x="7164" y="16906"/>
                  </a:lnTo>
                  <a:lnTo>
                    <a:pt x="7262" y="16520"/>
                  </a:lnTo>
                  <a:lnTo>
                    <a:pt x="7355" y="16112"/>
                  </a:lnTo>
                  <a:lnTo>
                    <a:pt x="7440" y="15692"/>
                  </a:lnTo>
                  <a:lnTo>
                    <a:pt x="7520" y="15249"/>
                  </a:lnTo>
                  <a:lnTo>
                    <a:pt x="7591" y="14796"/>
                  </a:lnTo>
                  <a:lnTo>
                    <a:pt x="7654" y="14330"/>
                  </a:lnTo>
                  <a:lnTo>
                    <a:pt x="7711" y="13842"/>
                  </a:lnTo>
                  <a:lnTo>
                    <a:pt x="7760" y="13355"/>
                  </a:lnTo>
                  <a:lnTo>
                    <a:pt x="7796" y="12844"/>
                  </a:lnTo>
                  <a:lnTo>
                    <a:pt x="7827" y="12345"/>
                  </a:lnTo>
                  <a:lnTo>
                    <a:pt x="7849" y="11857"/>
                  </a:lnTo>
                  <a:lnTo>
                    <a:pt x="7863" y="11369"/>
                  </a:lnTo>
                  <a:lnTo>
                    <a:pt x="7867" y="10870"/>
                  </a:lnTo>
                  <a:lnTo>
                    <a:pt x="7867" y="10371"/>
                  </a:lnTo>
                  <a:lnTo>
                    <a:pt x="7858" y="9883"/>
                  </a:lnTo>
                  <a:lnTo>
                    <a:pt x="7845" y="9395"/>
                  </a:lnTo>
                  <a:lnTo>
                    <a:pt x="7818" y="8896"/>
                  </a:lnTo>
                  <a:lnTo>
                    <a:pt x="7792" y="8419"/>
                  </a:lnTo>
                  <a:lnTo>
                    <a:pt x="7751" y="7931"/>
                  </a:lnTo>
                  <a:lnTo>
                    <a:pt x="7707" y="7455"/>
                  </a:lnTo>
                  <a:lnTo>
                    <a:pt x="7658" y="6989"/>
                  </a:lnTo>
                  <a:lnTo>
                    <a:pt x="7600" y="6524"/>
                  </a:lnTo>
                  <a:lnTo>
                    <a:pt x="7533" y="6070"/>
                  </a:lnTo>
                  <a:lnTo>
                    <a:pt x="7462" y="5628"/>
                  </a:lnTo>
                  <a:lnTo>
                    <a:pt x="7382" y="5185"/>
                  </a:lnTo>
                  <a:lnTo>
                    <a:pt x="7297" y="4754"/>
                  </a:lnTo>
                  <a:lnTo>
                    <a:pt x="7208" y="4334"/>
                  </a:lnTo>
                  <a:lnTo>
                    <a:pt x="7110" y="3937"/>
                  </a:lnTo>
                  <a:lnTo>
                    <a:pt x="7004" y="3540"/>
                  </a:lnTo>
                  <a:lnTo>
                    <a:pt x="6897" y="3166"/>
                  </a:lnTo>
                  <a:lnTo>
                    <a:pt x="6781" y="2791"/>
                  </a:lnTo>
                  <a:lnTo>
                    <a:pt x="6656" y="2451"/>
                  </a:lnTo>
                  <a:lnTo>
                    <a:pt x="6527" y="2111"/>
                  </a:lnTo>
                  <a:lnTo>
                    <a:pt x="6394" y="1793"/>
                  </a:lnTo>
                  <a:lnTo>
                    <a:pt x="6256" y="1498"/>
                  </a:lnTo>
                  <a:lnTo>
                    <a:pt x="6109" y="1214"/>
                  </a:lnTo>
                  <a:lnTo>
                    <a:pt x="5957" y="942"/>
                  </a:lnTo>
                  <a:lnTo>
                    <a:pt x="5801" y="704"/>
                  </a:lnTo>
                  <a:lnTo>
                    <a:pt x="5637" y="477"/>
                  </a:lnTo>
                  <a:lnTo>
                    <a:pt x="5472" y="284"/>
                  </a:lnTo>
                  <a:lnTo>
                    <a:pt x="5298" y="102"/>
                  </a:lnTo>
                  <a:lnTo>
                    <a:pt x="5240" y="57"/>
                  </a:lnTo>
                  <a:lnTo>
                    <a:pt x="5187" y="34"/>
                  </a:lnTo>
                  <a:lnTo>
                    <a:pt x="5138" y="34"/>
                  </a:lnTo>
                  <a:lnTo>
                    <a:pt x="5089" y="57"/>
                  </a:lnTo>
                  <a:lnTo>
                    <a:pt x="5040" y="91"/>
                  </a:lnTo>
                  <a:lnTo>
                    <a:pt x="4996" y="136"/>
                  </a:lnTo>
                  <a:lnTo>
                    <a:pt x="4951" y="193"/>
                  </a:lnTo>
                  <a:lnTo>
                    <a:pt x="4911" y="273"/>
                  </a:lnTo>
                  <a:lnTo>
                    <a:pt x="4875" y="363"/>
                  </a:lnTo>
                  <a:lnTo>
                    <a:pt x="4840" y="454"/>
                  </a:lnTo>
                  <a:lnTo>
                    <a:pt x="4813" y="568"/>
                  </a:lnTo>
                  <a:lnTo>
                    <a:pt x="4782" y="681"/>
                  </a:lnTo>
                  <a:lnTo>
                    <a:pt x="4760" y="806"/>
                  </a:lnTo>
                  <a:lnTo>
                    <a:pt x="4742" y="931"/>
                  </a:lnTo>
                  <a:lnTo>
                    <a:pt x="4728" y="1055"/>
                  </a:lnTo>
                  <a:lnTo>
                    <a:pt x="4715" y="1192"/>
                  </a:lnTo>
                  <a:lnTo>
                    <a:pt x="4706" y="1385"/>
                  </a:lnTo>
                  <a:lnTo>
                    <a:pt x="4706" y="1566"/>
                  </a:lnTo>
                  <a:lnTo>
                    <a:pt x="4720" y="1748"/>
                  </a:lnTo>
                  <a:lnTo>
                    <a:pt x="4728" y="1838"/>
                  </a:lnTo>
                  <a:lnTo>
                    <a:pt x="4742" y="1918"/>
                  </a:lnTo>
                  <a:lnTo>
                    <a:pt x="4755" y="2009"/>
                  </a:lnTo>
                  <a:lnTo>
                    <a:pt x="4773" y="2088"/>
                  </a:lnTo>
                  <a:lnTo>
                    <a:pt x="4791" y="2167"/>
                  </a:lnTo>
                  <a:lnTo>
                    <a:pt x="4813" y="2235"/>
                  </a:lnTo>
                  <a:lnTo>
                    <a:pt x="4840" y="2304"/>
                  </a:lnTo>
                  <a:lnTo>
                    <a:pt x="4866" y="2372"/>
                  </a:lnTo>
                  <a:lnTo>
                    <a:pt x="4902" y="2428"/>
                  </a:lnTo>
                  <a:lnTo>
                    <a:pt x="4933" y="2485"/>
                  </a:lnTo>
                  <a:lnTo>
                    <a:pt x="5031" y="2621"/>
                  </a:lnTo>
                  <a:lnTo>
                    <a:pt x="5129" y="2769"/>
                  </a:lnTo>
                  <a:lnTo>
                    <a:pt x="5223" y="2928"/>
                  </a:lnTo>
                  <a:lnTo>
                    <a:pt x="5312" y="3086"/>
                  </a:lnTo>
                  <a:lnTo>
                    <a:pt x="5401" y="3257"/>
                  </a:lnTo>
                  <a:lnTo>
                    <a:pt x="5485" y="3438"/>
                  </a:lnTo>
                  <a:lnTo>
                    <a:pt x="5565" y="3620"/>
                  </a:lnTo>
                  <a:lnTo>
                    <a:pt x="5646" y="3813"/>
                  </a:lnTo>
                  <a:lnTo>
                    <a:pt x="5721" y="4005"/>
                  </a:lnTo>
                  <a:lnTo>
                    <a:pt x="5797" y="4210"/>
                  </a:lnTo>
                  <a:lnTo>
                    <a:pt x="5868" y="4414"/>
                  </a:lnTo>
                  <a:lnTo>
                    <a:pt x="5935" y="4618"/>
                  </a:lnTo>
                  <a:lnTo>
                    <a:pt x="6002" y="4845"/>
                  </a:lnTo>
                  <a:lnTo>
                    <a:pt x="6064" y="5061"/>
                  </a:lnTo>
                  <a:lnTo>
                    <a:pt x="6122" y="5288"/>
                  </a:lnTo>
                  <a:lnTo>
                    <a:pt x="6180" y="5514"/>
                  </a:lnTo>
                  <a:lnTo>
                    <a:pt x="6238" y="5753"/>
                  </a:lnTo>
                  <a:lnTo>
                    <a:pt x="6287" y="5991"/>
                  </a:lnTo>
                  <a:lnTo>
                    <a:pt x="6336" y="6229"/>
                  </a:lnTo>
                  <a:lnTo>
                    <a:pt x="6385" y="6479"/>
                  </a:lnTo>
                  <a:lnTo>
                    <a:pt x="6429" y="6728"/>
                  </a:lnTo>
                  <a:lnTo>
                    <a:pt x="6469" y="6978"/>
                  </a:lnTo>
                  <a:lnTo>
                    <a:pt x="6505" y="7239"/>
                  </a:lnTo>
                  <a:lnTo>
                    <a:pt x="6540" y="7489"/>
                  </a:lnTo>
                  <a:lnTo>
                    <a:pt x="6576" y="7750"/>
                  </a:lnTo>
                  <a:lnTo>
                    <a:pt x="6603" y="8011"/>
                  </a:lnTo>
                  <a:lnTo>
                    <a:pt x="6634" y="8272"/>
                  </a:lnTo>
                  <a:lnTo>
                    <a:pt x="6656" y="8533"/>
                  </a:lnTo>
                  <a:lnTo>
                    <a:pt x="6679" y="8805"/>
                  </a:lnTo>
                  <a:lnTo>
                    <a:pt x="6696" y="9066"/>
                  </a:lnTo>
                  <a:lnTo>
                    <a:pt x="6714" y="9338"/>
                  </a:lnTo>
                  <a:lnTo>
                    <a:pt x="6727" y="9599"/>
                  </a:lnTo>
                  <a:lnTo>
                    <a:pt x="6736" y="9871"/>
                  </a:lnTo>
                  <a:lnTo>
                    <a:pt x="6745" y="10132"/>
                  </a:lnTo>
                  <a:lnTo>
                    <a:pt x="6750" y="10405"/>
                  </a:lnTo>
                  <a:lnTo>
                    <a:pt x="6754" y="10677"/>
                  </a:lnTo>
                  <a:lnTo>
                    <a:pt x="6754" y="10938"/>
                  </a:lnTo>
                  <a:lnTo>
                    <a:pt x="6750" y="11199"/>
                  </a:lnTo>
                  <a:lnTo>
                    <a:pt x="6745" y="11471"/>
                  </a:lnTo>
                  <a:lnTo>
                    <a:pt x="6736" y="11732"/>
                  </a:lnTo>
                  <a:lnTo>
                    <a:pt x="6723" y="11993"/>
                  </a:lnTo>
                  <a:lnTo>
                    <a:pt x="6710" y="12254"/>
                  </a:lnTo>
                  <a:lnTo>
                    <a:pt x="6692" y="12504"/>
                  </a:lnTo>
                  <a:lnTo>
                    <a:pt x="6674" y="12765"/>
                  </a:lnTo>
                  <a:lnTo>
                    <a:pt x="6652" y="13014"/>
                  </a:lnTo>
                  <a:lnTo>
                    <a:pt x="6625" y="13264"/>
                  </a:lnTo>
                  <a:lnTo>
                    <a:pt x="6598" y="13502"/>
                  </a:lnTo>
                  <a:lnTo>
                    <a:pt x="6567" y="13752"/>
                  </a:lnTo>
                  <a:lnTo>
                    <a:pt x="6536" y="13990"/>
                  </a:lnTo>
                  <a:lnTo>
                    <a:pt x="6500" y="14217"/>
                  </a:lnTo>
                  <a:lnTo>
                    <a:pt x="6460" y="14455"/>
                  </a:lnTo>
                  <a:lnTo>
                    <a:pt x="6416" y="14682"/>
                  </a:lnTo>
                  <a:lnTo>
                    <a:pt x="6371" y="14898"/>
                  </a:lnTo>
                  <a:lnTo>
                    <a:pt x="6327" y="15113"/>
                  </a:lnTo>
                  <a:lnTo>
                    <a:pt x="6273" y="15329"/>
                  </a:lnTo>
                  <a:lnTo>
                    <a:pt x="6224" y="15533"/>
                  </a:lnTo>
                  <a:lnTo>
                    <a:pt x="6167" y="15737"/>
                  </a:lnTo>
                  <a:lnTo>
                    <a:pt x="6109" y="15930"/>
                  </a:lnTo>
                  <a:lnTo>
                    <a:pt x="6046" y="16123"/>
                  </a:lnTo>
                  <a:lnTo>
                    <a:pt x="5984" y="16305"/>
                  </a:lnTo>
                  <a:lnTo>
                    <a:pt x="5917" y="16475"/>
                  </a:lnTo>
                  <a:lnTo>
                    <a:pt x="5846" y="16645"/>
                  </a:lnTo>
                  <a:lnTo>
                    <a:pt x="5775" y="16804"/>
                  </a:lnTo>
                  <a:lnTo>
                    <a:pt x="5699" y="16963"/>
                  </a:lnTo>
                  <a:lnTo>
                    <a:pt x="5726" y="16758"/>
                  </a:lnTo>
                  <a:lnTo>
                    <a:pt x="5748" y="16554"/>
                  </a:lnTo>
                  <a:lnTo>
                    <a:pt x="5766" y="16350"/>
                  </a:lnTo>
                  <a:lnTo>
                    <a:pt x="5784" y="16146"/>
                  </a:lnTo>
                  <a:lnTo>
                    <a:pt x="5797" y="15930"/>
                  </a:lnTo>
                  <a:lnTo>
                    <a:pt x="5806" y="15726"/>
                  </a:lnTo>
                  <a:lnTo>
                    <a:pt x="5815" y="15522"/>
                  </a:lnTo>
                  <a:lnTo>
                    <a:pt x="5819" y="15317"/>
                  </a:lnTo>
                  <a:lnTo>
                    <a:pt x="5824" y="15113"/>
                  </a:lnTo>
                  <a:lnTo>
                    <a:pt x="5824" y="14909"/>
                  </a:lnTo>
                  <a:lnTo>
                    <a:pt x="5815" y="14512"/>
                  </a:lnTo>
                  <a:lnTo>
                    <a:pt x="5797" y="14103"/>
                  </a:lnTo>
                  <a:lnTo>
                    <a:pt x="5766" y="13718"/>
                  </a:lnTo>
                  <a:lnTo>
                    <a:pt x="5730" y="13332"/>
                  </a:lnTo>
                  <a:lnTo>
                    <a:pt x="5681" y="12969"/>
                  </a:lnTo>
                  <a:lnTo>
                    <a:pt x="5623" y="12606"/>
                  </a:lnTo>
                  <a:lnTo>
                    <a:pt x="5561" y="12254"/>
                  </a:lnTo>
                  <a:lnTo>
                    <a:pt x="5490" y="11925"/>
                  </a:lnTo>
                  <a:lnTo>
                    <a:pt x="5410" y="11607"/>
                  </a:lnTo>
                  <a:lnTo>
                    <a:pt x="5321" y="11312"/>
                  </a:lnTo>
                  <a:lnTo>
                    <a:pt x="5227" y="11029"/>
                  </a:lnTo>
                  <a:lnTo>
                    <a:pt x="5125" y="10768"/>
                  </a:lnTo>
                  <a:lnTo>
                    <a:pt x="5018" y="10529"/>
                  </a:lnTo>
                  <a:lnTo>
                    <a:pt x="4960" y="10416"/>
                  </a:lnTo>
                  <a:lnTo>
                    <a:pt x="4902" y="10314"/>
                  </a:lnTo>
                  <a:lnTo>
                    <a:pt x="4844" y="10212"/>
                  </a:lnTo>
                  <a:lnTo>
                    <a:pt x="4786" y="10121"/>
                  </a:lnTo>
                  <a:lnTo>
                    <a:pt x="4724" y="10030"/>
                  </a:lnTo>
                  <a:lnTo>
                    <a:pt x="4662" y="9951"/>
                  </a:lnTo>
                  <a:lnTo>
                    <a:pt x="4595" y="9883"/>
                  </a:lnTo>
                  <a:lnTo>
                    <a:pt x="4533" y="9815"/>
                  </a:lnTo>
                  <a:lnTo>
                    <a:pt x="4466" y="9758"/>
                  </a:lnTo>
                  <a:lnTo>
                    <a:pt x="4399" y="9701"/>
                  </a:lnTo>
                  <a:lnTo>
                    <a:pt x="4332" y="9656"/>
                  </a:lnTo>
                  <a:lnTo>
                    <a:pt x="4261" y="9622"/>
                  </a:lnTo>
                  <a:lnTo>
                    <a:pt x="4190" y="9599"/>
                  </a:lnTo>
                  <a:lnTo>
                    <a:pt x="4119" y="9576"/>
                  </a:lnTo>
                  <a:lnTo>
                    <a:pt x="4047" y="9565"/>
                  </a:lnTo>
                  <a:lnTo>
                    <a:pt x="3976" y="9554"/>
                  </a:lnTo>
                  <a:lnTo>
                    <a:pt x="3905" y="9565"/>
                  </a:lnTo>
                  <a:lnTo>
                    <a:pt x="3829" y="9576"/>
                  </a:lnTo>
                  <a:lnTo>
                    <a:pt x="3753" y="9599"/>
                  </a:lnTo>
                  <a:lnTo>
                    <a:pt x="3678" y="9633"/>
                  </a:lnTo>
                  <a:lnTo>
                    <a:pt x="3602" y="9667"/>
                  </a:lnTo>
                  <a:lnTo>
                    <a:pt x="3526" y="9724"/>
                  </a:lnTo>
                  <a:lnTo>
                    <a:pt x="3451" y="9781"/>
                  </a:lnTo>
                  <a:lnTo>
                    <a:pt x="3375" y="9849"/>
                  </a:lnTo>
                  <a:lnTo>
                    <a:pt x="3295" y="9928"/>
                  </a:lnTo>
                  <a:lnTo>
                    <a:pt x="3219" y="10019"/>
                  </a:lnTo>
                  <a:lnTo>
                    <a:pt x="3139" y="10121"/>
                  </a:lnTo>
                  <a:lnTo>
                    <a:pt x="3063" y="10234"/>
                  </a:lnTo>
                  <a:lnTo>
                    <a:pt x="3001" y="10325"/>
                  </a:lnTo>
                  <a:lnTo>
                    <a:pt x="2939" y="10427"/>
                  </a:lnTo>
                  <a:lnTo>
                    <a:pt x="2881" y="10541"/>
                  </a:lnTo>
                  <a:lnTo>
                    <a:pt x="2823" y="10654"/>
                  </a:lnTo>
                  <a:lnTo>
                    <a:pt x="2770" y="10779"/>
                  </a:lnTo>
                  <a:lnTo>
                    <a:pt x="2716" y="10904"/>
                  </a:lnTo>
                  <a:lnTo>
                    <a:pt x="2663" y="11029"/>
                  </a:lnTo>
                  <a:lnTo>
                    <a:pt x="2614" y="11165"/>
                  </a:lnTo>
                  <a:lnTo>
                    <a:pt x="2565" y="11301"/>
                  </a:lnTo>
                  <a:lnTo>
                    <a:pt x="2520" y="11448"/>
                  </a:lnTo>
                  <a:lnTo>
                    <a:pt x="2476" y="11596"/>
                  </a:lnTo>
                  <a:lnTo>
                    <a:pt x="2436" y="11755"/>
                  </a:lnTo>
                  <a:lnTo>
                    <a:pt x="2396" y="11914"/>
                  </a:lnTo>
                  <a:lnTo>
                    <a:pt x="2360" y="12072"/>
                  </a:lnTo>
                  <a:lnTo>
                    <a:pt x="2329" y="12243"/>
                  </a:lnTo>
                  <a:lnTo>
                    <a:pt x="2298" y="12402"/>
                  </a:lnTo>
                  <a:lnTo>
                    <a:pt x="2266" y="12583"/>
                  </a:lnTo>
                  <a:lnTo>
                    <a:pt x="2240" y="12753"/>
                  </a:lnTo>
                  <a:lnTo>
                    <a:pt x="2217" y="12935"/>
                  </a:lnTo>
                  <a:lnTo>
                    <a:pt x="2195" y="13105"/>
                  </a:lnTo>
                  <a:lnTo>
                    <a:pt x="2177" y="13287"/>
                  </a:lnTo>
                  <a:lnTo>
                    <a:pt x="2160" y="13479"/>
                  </a:lnTo>
                  <a:lnTo>
                    <a:pt x="2151" y="13661"/>
                  </a:lnTo>
                  <a:lnTo>
                    <a:pt x="2137" y="13854"/>
                  </a:lnTo>
                  <a:lnTo>
                    <a:pt x="2133" y="14047"/>
                  </a:lnTo>
                  <a:lnTo>
                    <a:pt x="2128" y="14228"/>
                  </a:lnTo>
                  <a:lnTo>
                    <a:pt x="2128" y="14421"/>
                  </a:lnTo>
                  <a:lnTo>
                    <a:pt x="2128" y="14614"/>
                  </a:lnTo>
                  <a:lnTo>
                    <a:pt x="2133" y="14818"/>
                  </a:lnTo>
                  <a:lnTo>
                    <a:pt x="2142" y="15011"/>
                  </a:lnTo>
                  <a:lnTo>
                    <a:pt x="2155" y="15204"/>
                  </a:lnTo>
                  <a:lnTo>
                    <a:pt x="2173" y="15397"/>
                  </a:lnTo>
                  <a:lnTo>
                    <a:pt x="2195" y="15669"/>
                  </a:lnTo>
                  <a:lnTo>
                    <a:pt x="2231" y="15919"/>
                  </a:lnTo>
                  <a:lnTo>
                    <a:pt x="2271" y="16168"/>
                  </a:lnTo>
                  <a:lnTo>
                    <a:pt x="2320" y="16407"/>
                  </a:lnTo>
                  <a:lnTo>
                    <a:pt x="2373" y="16645"/>
                  </a:lnTo>
                  <a:lnTo>
                    <a:pt x="2431" y="16872"/>
                  </a:lnTo>
                  <a:lnTo>
                    <a:pt x="2494" y="17099"/>
                  </a:lnTo>
                  <a:lnTo>
                    <a:pt x="2560" y="17314"/>
                  </a:lnTo>
                  <a:lnTo>
                    <a:pt x="2471" y="17190"/>
                  </a:lnTo>
                  <a:lnTo>
                    <a:pt x="2382" y="17053"/>
                  </a:lnTo>
                  <a:lnTo>
                    <a:pt x="2298" y="16906"/>
                  </a:lnTo>
                  <a:lnTo>
                    <a:pt x="2209" y="16758"/>
                  </a:lnTo>
                  <a:lnTo>
                    <a:pt x="2128" y="16611"/>
                  </a:lnTo>
                  <a:lnTo>
                    <a:pt x="2044" y="16452"/>
                  </a:lnTo>
                  <a:lnTo>
                    <a:pt x="1964" y="16282"/>
                  </a:lnTo>
                  <a:lnTo>
                    <a:pt x="1888" y="16112"/>
                  </a:lnTo>
                  <a:lnTo>
                    <a:pt x="1812" y="15930"/>
                  </a:lnTo>
                  <a:lnTo>
                    <a:pt x="1741" y="15749"/>
                  </a:lnTo>
                  <a:lnTo>
                    <a:pt x="1670" y="15556"/>
                  </a:lnTo>
                  <a:lnTo>
                    <a:pt x="1603" y="15351"/>
                  </a:lnTo>
                  <a:lnTo>
                    <a:pt x="1536" y="15147"/>
                  </a:lnTo>
                  <a:lnTo>
                    <a:pt x="1478" y="14943"/>
                  </a:lnTo>
                  <a:lnTo>
                    <a:pt x="1416" y="14727"/>
                  </a:lnTo>
                  <a:lnTo>
                    <a:pt x="1363" y="14501"/>
                  </a:lnTo>
                  <a:lnTo>
                    <a:pt x="1309" y="14274"/>
                  </a:lnTo>
                  <a:lnTo>
                    <a:pt x="1256" y="14047"/>
                  </a:lnTo>
                  <a:lnTo>
                    <a:pt x="1211" y="13808"/>
                  </a:lnTo>
                  <a:lnTo>
                    <a:pt x="1167" y="13570"/>
                  </a:lnTo>
                  <a:lnTo>
                    <a:pt x="1127" y="13321"/>
                  </a:lnTo>
                  <a:lnTo>
                    <a:pt x="1091" y="13071"/>
                  </a:lnTo>
                  <a:lnTo>
                    <a:pt x="1060" y="12810"/>
                  </a:lnTo>
                  <a:lnTo>
                    <a:pt x="1029" y="12549"/>
                  </a:lnTo>
                  <a:lnTo>
                    <a:pt x="1002" y="12277"/>
                  </a:lnTo>
                  <a:lnTo>
                    <a:pt x="984" y="12004"/>
                  </a:lnTo>
                  <a:lnTo>
                    <a:pt x="966" y="11732"/>
                  </a:lnTo>
                  <a:lnTo>
                    <a:pt x="953" y="11448"/>
                  </a:lnTo>
                  <a:lnTo>
                    <a:pt x="944" y="11165"/>
                  </a:lnTo>
                  <a:lnTo>
                    <a:pt x="940" y="10870"/>
                  </a:lnTo>
                  <a:lnTo>
                    <a:pt x="940" y="10586"/>
                  </a:lnTo>
                  <a:lnTo>
                    <a:pt x="944" y="10280"/>
                  </a:lnTo>
                  <a:lnTo>
                    <a:pt x="958" y="9849"/>
                  </a:lnTo>
                  <a:lnTo>
                    <a:pt x="984" y="9418"/>
                  </a:lnTo>
                  <a:lnTo>
                    <a:pt x="1015" y="8986"/>
                  </a:lnTo>
                  <a:lnTo>
                    <a:pt x="1055" y="8567"/>
                  </a:lnTo>
                  <a:lnTo>
                    <a:pt x="1100" y="8158"/>
                  </a:lnTo>
                  <a:lnTo>
                    <a:pt x="1158" y="7750"/>
                  </a:lnTo>
                  <a:lnTo>
                    <a:pt x="1220" y="7341"/>
                  </a:lnTo>
                  <a:lnTo>
                    <a:pt x="1287" y="6955"/>
                  </a:lnTo>
                  <a:lnTo>
                    <a:pt x="1363" y="6570"/>
                  </a:lnTo>
                  <a:lnTo>
                    <a:pt x="1443" y="6195"/>
                  </a:lnTo>
                  <a:lnTo>
                    <a:pt x="1532" y="5832"/>
                  </a:lnTo>
                  <a:lnTo>
                    <a:pt x="1625" y="5480"/>
                  </a:lnTo>
                  <a:lnTo>
                    <a:pt x="1723" y="5140"/>
                  </a:lnTo>
                  <a:lnTo>
                    <a:pt x="1830" y="4811"/>
                  </a:lnTo>
                  <a:lnTo>
                    <a:pt x="1937" y="4482"/>
                  </a:lnTo>
                  <a:lnTo>
                    <a:pt x="2053" y="4187"/>
                  </a:lnTo>
                  <a:lnTo>
                    <a:pt x="2173" y="3892"/>
                  </a:lnTo>
                  <a:lnTo>
                    <a:pt x="2293" y="3608"/>
                  </a:lnTo>
                  <a:lnTo>
                    <a:pt x="2422" y="3347"/>
                  </a:lnTo>
                  <a:lnTo>
                    <a:pt x="2556" y="3098"/>
                  </a:lnTo>
                  <a:lnTo>
                    <a:pt x="2689" y="2871"/>
                  </a:lnTo>
                  <a:lnTo>
                    <a:pt x="2827" y="2655"/>
                  </a:lnTo>
                  <a:lnTo>
                    <a:pt x="2970" y="2462"/>
                  </a:lnTo>
                  <a:lnTo>
                    <a:pt x="3112" y="2281"/>
                  </a:lnTo>
                  <a:lnTo>
                    <a:pt x="3259" y="2122"/>
                  </a:lnTo>
                  <a:lnTo>
                    <a:pt x="3406" y="1975"/>
                  </a:lnTo>
                  <a:lnTo>
                    <a:pt x="3558" y="1861"/>
                  </a:lnTo>
                  <a:lnTo>
                    <a:pt x="3709" y="1759"/>
                  </a:lnTo>
                  <a:lnTo>
                    <a:pt x="3865" y="1680"/>
                  </a:lnTo>
                  <a:lnTo>
                    <a:pt x="4021" y="1611"/>
                  </a:lnTo>
                  <a:lnTo>
                    <a:pt x="4176" y="1577"/>
                  </a:lnTo>
                  <a:lnTo>
                    <a:pt x="4332" y="1566"/>
                  </a:lnTo>
                  <a:lnTo>
                    <a:pt x="4381" y="1555"/>
                  </a:lnTo>
                  <a:lnTo>
                    <a:pt x="4426" y="1532"/>
                  </a:lnTo>
                  <a:lnTo>
                    <a:pt x="4466" y="1487"/>
                  </a:lnTo>
                  <a:lnTo>
                    <a:pt x="4497" y="1430"/>
                  </a:lnTo>
                  <a:lnTo>
                    <a:pt x="4528" y="1373"/>
                  </a:lnTo>
                  <a:lnTo>
                    <a:pt x="4550" y="1294"/>
                  </a:lnTo>
                  <a:lnTo>
                    <a:pt x="4568" y="1203"/>
                  </a:lnTo>
                  <a:lnTo>
                    <a:pt x="4582" y="1124"/>
                  </a:lnTo>
                  <a:lnTo>
                    <a:pt x="4590" y="1044"/>
                  </a:lnTo>
                  <a:lnTo>
                    <a:pt x="4595" y="965"/>
                  </a:lnTo>
                  <a:lnTo>
                    <a:pt x="4595" y="885"/>
                  </a:lnTo>
                  <a:lnTo>
                    <a:pt x="4595" y="795"/>
                  </a:lnTo>
                  <a:lnTo>
                    <a:pt x="4590" y="715"/>
                  </a:lnTo>
                  <a:lnTo>
                    <a:pt x="4582" y="636"/>
                  </a:lnTo>
                  <a:lnTo>
                    <a:pt x="4568" y="556"/>
                  </a:lnTo>
                  <a:lnTo>
                    <a:pt x="4555" y="477"/>
                  </a:lnTo>
                  <a:lnTo>
                    <a:pt x="4537" y="397"/>
                  </a:lnTo>
                  <a:lnTo>
                    <a:pt x="4519" y="329"/>
                  </a:lnTo>
                  <a:lnTo>
                    <a:pt x="4497" y="273"/>
                  </a:lnTo>
                  <a:lnTo>
                    <a:pt x="4470" y="216"/>
                  </a:lnTo>
                  <a:lnTo>
                    <a:pt x="4439" y="170"/>
                  </a:lnTo>
                  <a:lnTo>
                    <a:pt x="4408" y="125"/>
                  </a:lnTo>
                  <a:lnTo>
                    <a:pt x="4372" y="91"/>
                  </a:lnTo>
                  <a:lnTo>
                    <a:pt x="4332" y="80"/>
                  </a:lnTo>
                  <a:lnTo>
                    <a:pt x="4230" y="46"/>
                  </a:lnTo>
                  <a:lnTo>
                    <a:pt x="4127" y="23"/>
                  </a:lnTo>
                  <a:lnTo>
                    <a:pt x="4025" y="12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3371225" y="-10904550"/>
              <a:ext cx="145400" cy="404800"/>
            </a:xfrm>
            <a:custGeom>
              <a:avLst/>
              <a:gdLst/>
              <a:ahLst/>
              <a:cxnLst/>
              <a:rect l="l" t="t" r="r" b="b"/>
              <a:pathLst>
                <a:path w="5816" h="16192" extrusionOk="0">
                  <a:moveTo>
                    <a:pt x="3643" y="1"/>
                  </a:moveTo>
                  <a:lnTo>
                    <a:pt x="3629" y="80"/>
                  </a:lnTo>
                  <a:lnTo>
                    <a:pt x="3611" y="171"/>
                  </a:lnTo>
                  <a:lnTo>
                    <a:pt x="3589" y="250"/>
                  </a:lnTo>
                  <a:lnTo>
                    <a:pt x="3558" y="307"/>
                  </a:lnTo>
                  <a:lnTo>
                    <a:pt x="3527" y="364"/>
                  </a:lnTo>
                  <a:lnTo>
                    <a:pt x="3487" y="409"/>
                  </a:lnTo>
                  <a:lnTo>
                    <a:pt x="3442" y="432"/>
                  </a:lnTo>
                  <a:lnTo>
                    <a:pt x="3393" y="443"/>
                  </a:lnTo>
                  <a:lnTo>
                    <a:pt x="3237" y="454"/>
                  </a:lnTo>
                  <a:lnTo>
                    <a:pt x="3082" y="488"/>
                  </a:lnTo>
                  <a:lnTo>
                    <a:pt x="2926" y="557"/>
                  </a:lnTo>
                  <a:lnTo>
                    <a:pt x="2770" y="636"/>
                  </a:lnTo>
                  <a:lnTo>
                    <a:pt x="2619" y="738"/>
                  </a:lnTo>
                  <a:lnTo>
                    <a:pt x="2467" y="852"/>
                  </a:lnTo>
                  <a:lnTo>
                    <a:pt x="2320" y="999"/>
                  </a:lnTo>
                  <a:lnTo>
                    <a:pt x="2173" y="1158"/>
                  </a:lnTo>
                  <a:lnTo>
                    <a:pt x="2031" y="1339"/>
                  </a:lnTo>
                  <a:lnTo>
                    <a:pt x="1888" y="1532"/>
                  </a:lnTo>
                  <a:lnTo>
                    <a:pt x="1750" y="1748"/>
                  </a:lnTo>
                  <a:lnTo>
                    <a:pt x="1617" y="1975"/>
                  </a:lnTo>
                  <a:lnTo>
                    <a:pt x="1483" y="2224"/>
                  </a:lnTo>
                  <a:lnTo>
                    <a:pt x="1354" y="2485"/>
                  </a:lnTo>
                  <a:lnTo>
                    <a:pt x="1234" y="2769"/>
                  </a:lnTo>
                  <a:lnTo>
                    <a:pt x="1114" y="3064"/>
                  </a:lnTo>
                  <a:lnTo>
                    <a:pt x="998" y="3359"/>
                  </a:lnTo>
                  <a:lnTo>
                    <a:pt x="891" y="3688"/>
                  </a:lnTo>
                  <a:lnTo>
                    <a:pt x="784" y="4017"/>
                  </a:lnTo>
                  <a:lnTo>
                    <a:pt x="686" y="4357"/>
                  </a:lnTo>
                  <a:lnTo>
                    <a:pt x="593" y="4709"/>
                  </a:lnTo>
                  <a:lnTo>
                    <a:pt x="504" y="5072"/>
                  </a:lnTo>
                  <a:lnTo>
                    <a:pt x="424" y="5447"/>
                  </a:lnTo>
                  <a:lnTo>
                    <a:pt x="348" y="5832"/>
                  </a:lnTo>
                  <a:lnTo>
                    <a:pt x="281" y="6218"/>
                  </a:lnTo>
                  <a:lnTo>
                    <a:pt x="219" y="6627"/>
                  </a:lnTo>
                  <a:lnTo>
                    <a:pt x="161" y="7035"/>
                  </a:lnTo>
                  <a:lnTo>
                    <a:pt x="116" y="7444"/>
                  </a:lnTo>
                  <a:lnTo>
                    <a:pt x="76" y="7863"/>
                  </a:lnTo>
                  <a:lnTo>
                    <a:pt x="45" y="8295"/>
                  </a:lnTo>
                  <a:lnTo>
                    <a:pt x="19" y="8726"/>
                  </a:lnTo>
                  <a:lnTo>
                    <a:pt x="5" y="9157"/>
                  </a:lnTo>
                  <a:lnTo>
                    <a:pt x="1" y="9463"/>
                  </a:lnTo>
                  <a:lnTo>
                    <a:pt x="1" y="9747"/>
                  </a:lnTo>
                  <a:lnTo>
                    <a:pt x="5" y="10042"/>
                  </a:lnTo>
                  <a:lnTo>
                    <a:pt x="14" y="10325"/>
                  </a:lnTo>
                  <a:lnTo>
                    <a:pt x="27" y="10609"/>
                  </a:lnTo>
                  <a:lnTo>
                    <a:pt x="45" y="10881"/>
                  </a:lnTo>
                  <a:lnTo>
                    <a:pt x="63" y="11154"/>
                  </a:lnTo>
                  <a:lnTo>
                    <a:pt x="90" y="11426"/>
                  </a:lnTo>
                  <a:lnTo>
                    <a:pt x="121" y="11687"/>
                  </a:lnTo>
                  <a:lnTo>
                    <a:pt x="152" y="11948"/>
                  </a:lnTo>
                  <a:lnTo>
                    <a:pt x="188" y="12198"/>
                  </a:lnTo>
                  <a:lnTo>
                    <a:pt x="228" y="12447"/>
                  </a:lnTo>
                  <a:lnTo>
                    <a:pt x="272" y="12685"/>
                  </a:lnTo>
                  <a:lnTo>
                    <a:pt x="317" y="12924"/>
                  </a:lnTo>
                  <a:lnTo>
                    <a:pt x="370" y="13151"/>
                  </a:lnTo>
                  <a:lnTo>
                    <a:pt x="424" y="13378"/>
                  </a:lnTo>
                  <a:lnTo>
                    <a:pt x="477" y="13604"/>
                  </a:lnTo>
                  <a:lnTo>
                    <a:pt x="539" y="13820"/>
                  </a:lnTo>
                  <a:lnTo>
                    <a:pt x="597" y="14024"/>
                  </a:lnTo>
                  <a:lnTo>
                    <a:pt x="664" y="14228"/>
                  </a:lnTo>
                  <a:lnTo>
                    <a:pt x="731" y="14433"/>
                  </a:lnTo>
                  <a:lnTo>
                    <a:pt x="802" y="14626"/>
                  </a:lnTo>
                  <a:lnTo>
                    <a:pt x="873" y="14807"/>
                  </a:lnTo>
                  <a:lnTo>
                    <a:pt x="949" y="14989"/>
                  </a:lnTo>
                  <a:lnTo>
                    <a:pt x="1025" y="15159"/>
                  </a:lnTo>
                  <a:lnTo>
                    <a:pt x="1105" y="15329"/>
                  </a:lnTo>
                  <a:lnTo>
                    <a:pt x="1189" y="15488"/>
                  </a:lnTo>
                  <a:lnTo>
                    <a:pt x="1270" y="15635"/>
                  </a:lnTo>
                  <a:lnTo>
                    <a:pt x="1359" y="15783"/>
                  </a:lnTo>
                  <a:lnTo>
                    <a:pt x="1443" y="15930"/>
                  </a:lnTo>
                  <a:lnTo>
                    <a:pt x="1532" y="16067"/>
                  </a:lnTo>
                  <a:lnTo>
                    <a:pt x="1621" y="16191"/>
                  </a:lnTo>
                  <a:lnTo>
                    <a:pt x="1555" y="15976"/>
                  </a:lnTo>
                  <a:lnTo>
                    <a:pt x="1492" y="15749"/>
                  </a:lnTo>
                  <a:lnTo>
                    <a:pt x="1434" y="15522"/>
                  </a:lnTo>
                  <a:lnTo>
                    <a:pt x="1381" y="15284"/>
                  </a:lnTo>
                  <a:lnTo>
                    <a:pt x="1332" y="15045"/>
                  </a:lnTo>
                  <a:lnTo>
                    <a:pt x="1292" y="14796"/>
                  </a:lnTo>
                  <a:lnTo>
                    <a:pt x="1256" y="14546"/>
                  </a:lnTo>
                  <a:lnTo>
                    <a:pt x="1234" y="14274"/>
                  </a:lnTo>
                  <a:lnTo>
                    <a:pt x="1216" y="14081"/>
                  </a:lnTo>
                  <a:lnTo>
                    <a:pt x="1203" y="13888"/>
                  </a:lnTo>
                  <a:lnTo>
                    <a:pt x="1194" y="13695"/>
                  </a:lnTo>
                  <a:lnTo>
                    <a:pt x="1189" y="13491"/>
                  </a:lnTo>
                  <a:lnTo>
                    <a:pt x="1189" y="13298"/>
                  </a:lnTo>
                  <a:lnTo>
                    <a:pt x="1189" y="13105"/>
                  </a:lnTo>
                  <a:lnTo>
                    <a:pt x="1194" y="12924"/>
                  </a:lnTo>
                  <a:lnTo>
                    <a:pt x="1198" y="12731"/>
                  </a:lnTo>
                  <a:lnTo>
                    <a:pt x="1212" y="12538"/>
                  </a:lnTo>
                  <a:lnTo>
                    <a:pt x="1221" y="12356"/>
                  </a:lnTo>
                  <a:lnTo>
                    <a:pt x="1238" y="12164"/>
                  </a:lnTo>
                  <a:lnTo>
                    <a:pt x="1256" y="11982"/>
                  </a:lnTo>
                  <a:lnTo>
                    <a:pt x="1278" y="11812"/>
                  </a:lnTo>
                  <a:lnTo>
                    <a:pt x="1301" y="11630"/>
                  </a:lnTo>
                  <a:lnTo>
                    <a:pt x="1327" y="11460"/>
                  </a:lnTo>
                  <a:lnTo>
                    <a:pt x="1359" y="11279"/>
                  </a:lnTo>
                  <a:lnTo>
                    <a:pt x="1390" y="11120"/>
                  </a:lnTo>
                  <a:lnTo>
                    <a:pt x="1421" y="10949"/>
                  </a:lnTo>
                  <a:lnTo>
                    <a:pt x="1457" y="10791"/>
                  </a:lnTo>
                  <a:lnTo>
                    <a:pt x="1497" y="10632"/>
                  </a:lnTo>
                  <a:lnTo>
                    <a:pt x="1537" y="10473"/>
                  </a:lnTo>
                  <a:lnTo>
                    <a:pt x="1581" y="10325"/>
                  </a:lnTo>
                  <a:lnTo>
                    <a:pt x="1626" y="10178"/>
                  </a:lnTo>
                  <a:lnTo>
                    <a:pt x="1675" y="10042"/>
                  </a:lnTo>
                  <a:lnTo>
                    <a:pt x="1724" y="9906"/>
                  </a:lnTo>
                  <a:lnTo>
                    <a:pt x="1777" y="9781"/>
                  </a:lnTo>
                  <a:lnTo>
                    <a:pt x="1831" y="9656"/>
                  </a:lnTo>
                  <a:lnTo>
                    <a:pt x="1884" y="9531"/>
                  </a:lnTo>
                  <a:lnTo>
                    <a:pt x="1942" y="9418"/>
                  </a:lnTo>
                  <a:lnTo>
                    <a:pt x="2000" y="9304"/>
                  </a:lnTo>
                  <a:lnTo>
                    <a:pt x="2062" y="9202"/>
                  </a:lnTo>
                  <a:lnTo>
                    <a:pt x="2124" y="9111"/>
                  </a:lnTo>
                  <a:lnTo>
                    <a:pt x="2200" y="8998"/>
                  </a:lnTo>
                  <a:lnTo>
                    <a:pt x="2280" y="8896"/>
                  </a:lnTo>
                  <a:lnTo>
                    <a:pt x="2356" y="8805"/>
                  </a:lnTo>
                  <a:lnTo>
                    <a:pt x="2436" y="8726"/>
                  </a:lnTo>
                  <a:lnTo>
                    <a:pt x="2512" y="8658"/>
                  </a:lnTo>
                  <a:lnTo>
                    <a:pt x="2587" y="8601"/>
                  </a:lnTo>
                  <a:lnTo>
                    <a:pt x="2663" y="8544"/>
                  </a:lnTo>
                  <a:lnTo>
                    <a:pt x="2739" y="8510"/>
                  </a:lnTo>
                  <a:lnTo>
                    <a:pt x="2814" y="8476"/>
                  </a:lnTo>
                  <a:lnTo>
                    <a:pt x="2890" y="8453"/>
                  </a:lnTo>
                  <a:lnTo>
                    <a:pt x="2966" y="8442"/>
                  </a:lnTo>
                  <a:lnTo>
                    <a:pt x="3037" y="8431"/>
                  </a:lnTo>
                  <a:lnTo>
                    <a:pt x="3108" y="8442"/>
                  </a:lnTo>
                  <a:lnTo>
                    <a:pt x="3180" y="8453"/>
                  </a:lnTo>
                  <a:lnTo>
                    <a:pt x="3251" y="8476"/>
                  </a:lnTo>
                  <a:lnTo>
                    <a:pt x="3322" y="8499"/>
                  </a:lnTo>
                  <a:lnTo>
                    <a:pt x="3393" y="8533"/>
                  </a:lnTo>
                  <a:lnTo>
                    <a:pt x="3460" y="8578"/>
                  </a:lnTo>
                  <a:lnTo>
                    <a:pt x="3527" y="8635"/>
                  </a:lnTo>
                  <a:lnTo>
                    <a:pt x="3594" y="8692"/>
                  </a:lnTo>
                  <a:lnTo>
                    <a:pt x="3656" y="8760"/>
                  </a:lnTo>
                  <a:lnTo>
                    <a:pt x="3723" y="8828"/>
                  </a:lnTo>
                  <a:lnTo>
                    <a:pt x="3785" y="8907"/>
                  </a:lnTo>
                  <a:lnTo>
                    <a:pt x="3847" y="8998"/>
                  </a:lnTo>
                  <a:lnTo>
                    <a:pt x="3905" y="9089"/>
                  </a:lnTo>
                  <a:lnTo>
                    <a:pt x="3963" y="9191"/>
                  </a:lnTo>
                  <a:lnTo>
                    <a:pt x="4021" y="9293"/>
                  </a:lnTo>
                  <a:lnTo>
                    <a:pt x="4079" y="9406"/>
                  </a:lnTo>
                  <a:lnTo>
                    <a:pt x="4186" y="9645"/>
                  </a:lnTo>
                  <a:lnTo>
                    <a:pt x="4288" y="9906"/>
                  </a:lnTo>
                  <a:lnTo>
                    <a:pt x="4382" y="10189"/>
                  </a:lnTo>
                  <a:lnTo>
                    <a:pt x="4471" y="10484"/>
                  </a:lnTo>
                  <a:lnTo>
                    <a:pt x="4551" y="10802"/>
                  </a:lnTo>
                  <a:lnTo>
                    <a:pt x="4622" y="11131"/>
                  </a:lnTo>
                  <a:lnTo>
                    <a:pt x="4684" y="11483"/>
                  </a:lnTo>
                  <a:lnTo>
                    <a:pt x="4742" y="11846"/>
                  </a:lnTo>
                  <a:lnTo>
                    <a:pt x="4791" y="12209"/>
                  </a:lnTo>
                  <a:lnTo>
                    <a:pt x="4827" y="12595"/>
                  </a:lnTo>
                  <a:lnTo>
                    <a:pt x="4858" y="12980"/>
                  </a:lnTo>
                  <a:lnTo>
                    <a:pt x="4876" y="13389"/>
                  </a:lnTo>
                  <a:lnTo>
                    <a:pt x="4885" y="13786"/>
                  </a:lnTo>
                  <a:lnTo>
                    <a:pt x="4885" y="13990"/>
                  </a:lnTo>
                  <a:lnTo>
                    <a:pt x="4880" y="14194"/>
                  </a:lnTo>
                  <a:lnTo>
                    <a:pt x="4876" y="14399"/>
                  </a:lnTo>
                  <a:lnTo>
                    <a:pt x="4867" y="14603"/>
                  </a:lnTo>
                  <a:lnTo>
                    <a:pt x="4858" y="14807"/>
                  </a:lnTo>
                  <a:lnTo>
                    <a:pt x="4845" y="15023"/>
                  </a:lnTo>
                  <a:lnTo>
                    <a:pt x="4827" y="15227"/>
                  </a:lnTo>
                  <a:lnTo>
                    <a:pt x="4809" y="15431"/>
                  </a:lnTo>
                  <a:lnTo>
                    <a:pt x="4787" y="15635"/>
                  </a:lnTo>
                  <a:lnTo>
                    <a:pt x="4760" y="15840"/>
                  </a:lnTo>
                  <a:lnTo>
                    <a:pt x="4836" y="15681"/>
                  </a:lnTo>
                  <a:lnTo>
                    <a:pt x="4907" y="15522"/>
                  </a:lnTo>
                  <a:lnTo>
                    <a:pt x="4978" y="15352"/>
                  </a:lnTo>
                  <a:lnTo>
                    <a:pt x="5045" y="15182"/>
                  </a:lnTo>
                  <a:lnTo>
                    <a:pt x="5107" y="15000"/>
                  </a:lnTo>
                  <a:lnTo>
                    <a:pt x="5170" y="14807"/>
                  </a:lnTo>
                  <a:lnTo>
                    <a:pt x="5228" y="14614"/>
                  </a:lnTo>
                  <a:lnTo>
                    <a:pt x="5285" y="14410"/>
                  </a:lnTo>
                  <a:lnTo>
                    <a:pt x="5334" y="14206"/>
                  </a:lnTo>
                  <a:lnTo>
                    <a:pt x="5388" y="13990"/>
                  </a:lnTo>
                  <a:lnTo>
                    <a:pt x="5432" y="13775"/>
                  </a:lnTo>
                  <a:lnTo>
                    <a:pt x="5477" y="13559"/>
                  </a:lnTo>
                  <a:lnTo>
                    <a:pt x="5521" y="13332"/>
                  </a:lnTo>
                  <a:lnTo>
                    <a:pt x="5561" y="13094"/>
                  </a:lnTo>
                  <a:lnTo>
                    <a:pt x="5597" y="12867"/>
                  </a:lnTo>
                  <a:lnTo>
                    <a:pt x="5628" y="12629"/>
                  </a:lnTo>
                  <a:lnTo>
                    <a:pt x="5659" y="12379"/>
                  </a:lnTo>
                  <a:lnTo>
                    <a:pt x="5686" y="12141"/>
                  </a:lnTo>
                  <a:lnTo>
                    <a:pt x="5713" y="11891"/>
                  </a:lnTo>
                  <a:lnTo>
                    <a:pt x="5735" y="11642"/>
                  </a:lnTo>
                  <a:lnTo>
                    <a:pt x="5753" y="11381"/>
                  </a:lnTo>
                  <a:lnTo>
                    <a:pt x="5771" y="11131"/>
                  </a:lnTo>
                  <a:lnTo>
                    <a:pt x="5784" y="10870"/>
                  </a:lnTo>
                  <a:lnTo>
                    <a:pt x="5797" y="10609"/>
                  </a:lnTo>
                  <a:lnTo>
                    <a:pt x="5806" y="10348"/>
                  </a:lnTo>
                  <a:lnTo>
                    <a:pt x="5811" y="10076"/>
                  </a:lnTo>
                  <a:lnTo>
                    <a:pt x="5815" y="9815"/>
                  </a:lnTo>
                  <a:lnTo>
                    <a:pt x="5815" y="9554"/>
                  </a:lnTo>
                  <a:lnTo>
                    <a:pt x="5811" y="9282"/>
                  </a:lnTo>
                  <a:lnTo>
                    <a:pt x="5806" y="9009"/>
                  </a:lnTo>
                  <a:lnTo>
                    <a:pt x="5797" y="8748"/>
                  </a:lnTo>
                  <a:lnTo>
                    <a:pt x="5788" y="8476"/>
                  </a:lnTo>
                  <a:lnTo>
                    <a:pt x="5775" y="8215"/>
                  </a:lnTo>
                  <a:lnTo>
                    <a:pt x="5757" y="7943"/>
                  </a:lnTo>
                  <a:lnTo>
                    <a:pt x="5740" y="7682"/>
                  </a:lnTo>
                  <a:lnTo>
                    <a:pt x="5717" y="7410"/>
                  </a:lnTo>
                  <a:lnTo>
                    <a:pt x="5695" y="7149"/>
                  </a:lnTo>
                  <a:lnTo>
                    <a:pt x="5664" y="6888"/>
                  </a:lnTo>
                  <a:lnTo>
                    <a:pt x="5637" y="6627"/>
                  </a:lnTo>
                  <a:lnTo>
                    <a:pt x="5601" y="6366"/>
                  </a:lnTo>
                  <a:lnTo>
                    <a:pt x="5566" y="6116"/>
                  </a:lnTo>
                  <a:lnTo>
                    <a:pt x="5530" y="5855"/>
                  </a:lnTo>
                  <a:lnTo>
                    <a:pt x="5490" y="5605"/>
                  </a:lnTo>
                  <a:lnTo>
                    <a:pt x="5446" y="5356"/>
                  </a:lnTo>
                  <a:lnTo>
                    <a:pt x="5397" y="5106"/>
                  </a:lnTo>
                  <a:lnTo>
                    <a:pt x="5348" y="4868"/>
                  </a:lnTo>
                  <a:lnTo>
                    <a:pt x="5299" y="4630"/>
                  </a:lnTo>
                  <a:lnTo>
                    <a:pt x="5241" y="4391"/>
                  </a:lnTo>
                  <a:lnTo>
                    <a:pt x="5183" y="4165"/>
                  </a:lnTo>
                  <a:lnTo>
                    <a:pt x="5125" y="3938"/>
                  </a:lnTo>
                  <a:lnTo>
                    <a:pt x="5063" y="3722"/>
                  </a:lnTo>
                  <a:lnTo>
                    <a:pt x="4996" y="3495"/>
                  </a:lnTo>
                  <a:lnTo>
                    <a:pt x="4929" y="3291"/>
                  </a:lnTo>
                  <a:lnTo>
                    <a:pt x="4858" y="3087"/>
                  </a:lnTo>
                  <a:lnTo>
                    <a:pt x="4782" y="2882"/>
                  </a:lnTo>
                  <a:lnTo>
                    <a:pt x="4707" y="2690"/>
                  </a:lnTo>
                  <a:lnTo>
                    <a:pt x="4626" y="2497"/>
                  </a:lnTo>
                  <a:lnTo>
                    <a:pt x="4546" y="2315"/>
                  </a:lnTo>
                  <a:lnTo>
                    <a:pt x="4462" y="2134"/>
                  </a:lnTo>
                  <a:lnTo>
                    <a:pt x="4373" y="1963"/>
                  </a:lnTo>
                  <a:lnTo>
                    <a:pt x="4284" y="1805"/>
                  </a:lnTo>
                  <a:lnTo>
                    <a:pt x="4190" y="1646"/>
                  </a:lnTo>
                  <a:lnTo>
                    <a:pt x="4092" y="1498"/>
                  </a:lnTo>
                  <a:lnTo>
                    <a:pt x="3994" y="1362"/>
                  </a:lnTo>
                  <a:lnTo>
                    <a:pt x="3963" y="1305"/>
                  </a:lnTo>
                  <a:lnTo>
                    <a:pt x="3927" y="1249"/>
                  </a:lnTo>
                  <a:lnTo>
                    <a:pt x="3901" y="1181"/>
                  </a:lnTo>
                  <a:lnTo>
                    <a:pt x="3874" y="1112"/>
                  </a:lnTo>
                  <a:lnTo>
                    <a:pt x="3852" y="1044"/>
                  </a:lnTo>
                  <a:lnTo>
                    <a:pt x="3834" y="965"/>
                  </a:lnTo>
                  <a:lnTo>
                    <a:pt x="3816" y="886"/>
                  </a:lnTo>
                  <a:lnTo>
                    <a:pt x="3803" y="795"/>
                  </a:lnTo>
                  <a:lnTo>
                    <a:pt x="3789" y="715"/>
                  </a:lnTo>
                  <a:lnTo>
                    <a:pt x="3781" y="625"/>
                  </a:lnTo>
                  <a:lnTo>
                    <a:pt x="3767" y="443"/>
                  </a:lnTo>
                  <a:lnTo>
                    <a:pt x="3767" y="262"/>
                  </a:lnTo>
                  <a:lnTo>
                    <a:pt x="3776" y="69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79AC88AD-EAAC-1B4F-A59F-ED99D31DC0F4}"/>
              </a:ext>
            </a:extLst>
          </p:cNvPr>
          <p:cNvSpPr txBox="1"/>
          <p:nvPr/>
        </p:nvSpPr>
        <p:spPr>
          <a:xfrm>
            <a:off x="5152153" y="355672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40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動機</a:t>
            </a:r>
            <a:endParaRPr lang="en-US" altLang="zh-TW" sz="6400" dirty="0"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6135D207-DE38-18FA-E788-2013C0462950}"/>
              </a:ext>
            </a:extLst>
          </p:cNvPr>
          <p:cNvSpPr txBox="1"/>
          <p:nvPr/>
        </p:nvSpPr>
        <p:spPr>
          <a:xfrm>
            <a:off x="3089844" y="2009634"/>
            <a:ext cx="69728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40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修完課後有興趣</a:t>
            </a:r>
            <a:endParaRPr lang="en-US" altLang="zh-TW" sz="6400" dirty="0"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grpSp>
        <p:nvGrpSpPr>
          <p:cNvPr id="73" name="Google Shape;714;p36">
            <a:extLst>
              <a:ext uri="{FF2B5EF4-FFF2-40B4-BE49-F238E27FC236}">
                <a16:creationId xmlns:a16="http://schemas.microsoft.com/office/drawing/2014/main" id="{7CB3C7C1-0839-4D2F-E162-DDF05E4D1749}"/>
              </a:ext>
            </a:extLst>
          </p:cNvPr>
          <p:cNvGrpSpPr/>
          <p:nvPr/>
        </p:nvGrpSpPr>
        <p:grpSpPr>
          <a:xfrm>
            <a:off x="1714551" y="2095669"/>
            <a:ext cx="920107" cy="888035"/>
            <a:chOff x="-293121" y="2059809"/>
            <a:chExt cx="923745" cy="823762"/>
          </a:xfrm>
          <a:solidFill>
            <a:schemeClr val="tx1"/>
          </a:solidFill>
        </p:grpSpPr>
        <p:sp>
          <p:nvSpPr>
            <p:cNvPr id="74" name="Google Shape;715;p36">
              <a:extLst>
                <a:ext uri="{FF2B5EF4-FFF2-40B4-BE49-F238E27FC236}">
                  <a16:creationId xmlns:a16="http://schemas.microsoft.com/office/drawing/2014/main" id="{149A4A05-C284-6645-365C-210D7750312C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75" name="Google Shape;716;p36">
              <a:extLst>
                <a:ext uri="{FF2B5EF4-FFF2-40B4-BE49-F238E27FC236}">
                  <a16:creationId xmlns:a16="http://schemas.microsoft.com/office/drawing/2014/main" id="{F2768C05-08BE-45B6-9B23-309344EED100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</p:grpSp>
      <p:sp>
        <p:nvSpPr>
          <p:cNvPr id="76" name="Google Shape;721;p36">
            <a:extLst>
              <a:ext uri="{FF2B5EF4-FFF2-40B4-BE49-F238E27FC236}">
                <a16:creationId xmlns:a16="http://schemas.microsoft.com/office/drawing/2014/main" id="{54A0140A-377A-EDCC-5D5A-82A75F5AC940}"/>
              </a:ext>
            </a:extLst>
          </p:cNvPr>
          <p:cNvSpPr txBox="1">
            <a:spLocks/>
          </p:cNvSpPr>
          <p:nvPr/>
        </p:nvSpPr>
        <p:spPr>
          <a:xfrm>
            <a:off x="1808295" y="2446976"/>
            <a:ext cx="768651" cy="75641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dirty="0">
                <a:solidFill>
                  <a:schemeClr val="bg1">
                    <a:lumMod val="95000"/>
                  </a:schemeClr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1</a:t>
            </a:r>
          </a:p>
        </p:txBody>
      </p:sp>
      <p:grpSp>
        <p:nvGrpSpPr>
          <p:cNvPr id="86" name="Google Shape;714;p36">
            <a:extLst>
              <a:ext uri="{FF2B5EF4-FFF2-40B4-BE49-F238E27FC236}">
                <a16:creationId xmlns:a16="http://schemas.microsoft.com/office/drawing/2014/main" id="{26CAD90C-62BE-4D62-86B4-C263E129B976}"/>
              </a:ext>
            </a:extLst>
          </p:cNvPr>
          <p:cNvGrpSpPr/>
          <p:nvPr/>
        </p:nvGrpSpPr>
        <p:grpSpPr>
          <a:xfrm>
            <a:off x="1714551" y="3283539"/>
            <a:ext cx="920107" cy="888035"/>
            <a:chOff x="-293121" y="2059809"/>
            <a:chExt cx="923745" cy="823762"/>
          </a:xfrm>
          <a:solidFill>
            <a:schemeClr val="tx1"/>
          </a:solidFill>
        </p:grpSpPr>
        <p:sp>
          <p:nvSpPr>
            <p:cNvPr id="87" name="Google Shape;715;p36">
              <a:extLst>
                <a:ext uri="{FF2B5EF4-FFF2-40B4-BE49-F238E27FC236}">
                  <a16:creationId xmlns:a16="http://schemas.microsoft.com/office/drawing/2014/main" id="{0160C62D-5E83-A90A-5D4B-DD846E23470B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88" name="Google Shape;716;p36">
              <a:extLst>
                <a:ext uri="{FF2B5EF4-FFF2-40B4-BE49-F238E27FC236}">
                  <a16:creationId xmlns:a16="http://schemas.microsoft.com/office/drawing/2014/main" id="{AD7E1376-C6BE-6880-AE69-FD06A5DC1520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</p:grpSp>
      <p:sp>
        <p:nvSpPr>
          <p:cNvPr id="89" name="Google Shape;721;p36">
            <a:extLst>
              <a:ext uri="{FF2B5EF4-FFF2-40B4-BE49-F238E27FC236}">
                <a16:creationId xmlns:a16="http://schemas.microsoft.com/office/drawing/2014/main" id="{AB135857-5E8B-CD0C-B201-B5E1A65A76AF}"/>
              </a:ext>
            </a:extLst>
          </p:cNvPr>
          <p:cNvSpPr txBox="1">
            <a:spLocks/>
          </p:cNvSpPr>
          <p:nvPr/>
        </p:nvSpPr>
        <p:spPr>
          <a:xfrm>
            <a:off x="1796440" y="3662370"/>
            <a:ext cx="768651" cy="75641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dirty="0">
                <a:solidFill>
                  <a:schemeClr val="bg1">
                    <a:lumMod val="95000"/>
                  </a:schemeClr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2</a:t>
            </a:r>
          </a:p>
        </p:txBody>
      </p:sp>
      <p:grpSp>
        <p:nvGrpSpPr>
          <p:cNvPr id="90" name="Google Shape;714;p36">
            <a:extLst>
              <a:ext uri="{FF2B5EF4-FFF2-40B4-BE49-F238E27FC236}">
                <a16:creationId xmlns:a16="http://schemas.microsoft.com/office/drawing/2014/main" id="{A2AA93EB-BDC3-E08F-CCA1-5B5DB8A993FB}"/>
              </a:ext>
            </a:extLst>
          </p:cNvPr>
          <p:cNvGrpSpPr/>
          <p:nvPr/>
        </p:nvGrpSpPr>
        <p:grpSpPr>
          <a:xfrm>
            <a:off x="1714551" y="4515892"/>
            <a:ext cx="920107" cy="888035"/>
            <a:chOff x="-293121" y="2059809"/>
            <a:chExt cx="923745" cy="823762"/>
          </a:xfrm>
          <a:solidFill>
            <a:schemeClr val="tx1"/>
          </a:solidFill>
        </p:grpSpPr>
        <p:sp>
          <p:nvSpPr>
            <p:cNvPr id="91" name="Google Shape;715;p36">
              <a:extLst>
                <a:ext uri="{FF2B5EF4-FFF2-40B4-BE49-F238E27FC236}">
                  <a16:creationId xmlns:a16="http://schemas.microsoft.com/office/drawing/2014/main" id="{2E76547F-50F6-762A-88F3-92F7E158E1F3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92" name="Google Shape;716;p36">
              <a:extLst>
                <a:ext uri="{FF2B5EF4-FFF2-40B4-BE49-F238E27FC236}">
                  <a16:creationId xmlns:a16="http://schemas.microsoft.com/office/drawing/2014/main" id="{B2525E2A-933A-26DE-D93B-6A47928DF900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</p:grpSp>
      <p:sp>
        <p:nvSpPr>
          <p:cNvPr id="93" name="Google Shape;721;p36">
            <a:extLst>
              <a:ext uri="{FF2B5EF4-FFF2-40B4-BE49-F238E27FC236}">
                <a16:creationId xmlns:a16="http://schemas.microsoft.com/office/drawing/2014/main" id="{D42BF407-8D3B-5F93-B5A2-5A6447826CE6}"/>
              </a:ext>
            </a:extLst>
          </p:cNvPr>
          <p:cNvSpPr txBox="1">
            <a:spLocks/>
          </p:cNvSpPr>
          <p:nvPr/>
        </p:nvSpPr>
        <p:spPr>
          <a:xfrm>
            <a:off x="1835341" y="4907202"/>
            <a:ext cx="768651" cy="75641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dirty="0">
                <a:solidFill>
                  <a:schemeClr val="bg1">
                    <a:lumMod val="95000"/>
                  </a:schemeClr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3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9126B12-5BC1-B4D6-8D5C-CDFB131B1B50}"/>
              </a:ext>
            </a:extLst>
          </p:cNvPr>
          <p:cNvSpPr txBox="1"/>
          <p:nvPr/>
        </p:nvSpPr>
        <p:spPr>
          <a:xfrm>
            <a:off x="3089844" y="3197223"/>
            <a:ext cx="7314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40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AI</a:t>
            </a:r>
            <a:r>
              <a:rPr lang="zh-TW" altLang="en-US" sz="640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越來越重要</a:t>
            </a:r>
            <a:endParaRPr lang="en-US" altLang="zh-TW" sz="6400" dirty="0"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7598BDD4-AC4C-C65A-BFF2-0580251FA2B0}"/>
              </a:ext>
            </a:extLst>
          </p:cNvPr>
          <p:cNvSpPr txBox="1"/>
          <p:nvPr/>
        </p:nvSpPr>
        <p:spPr>
          <a:xfrm>
            <a:off x="3089844" y="4413585"/>
            <a:ext cx="70959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40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很少台語語音模型</a:t>
            </a:r>
            <a:endParaRPr lang="en-US" altLang="zh-TW" sz="6400" dirty="0"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8" name="Google Shape;721;p36">
            <a:extLst>
              <a:ext uri="{FF2B5EF4-FFF2-40B4-BE49-F238E27FC236}">
                <a16:creationId xmlns:a16="http://schemas.microsoft.com/office/drawing/2014/main" id="{1FCE10B8-DD97-A3BE-06E1-1B19838CF119}"/>
              </a:ext>
            </a:extLst>
          </p:cNvPr>
          <p:cNvSpPr txBox="1">
            <a:spLocks/>
          </p:cNvSpPr>
          <p:nvPr/>
        </p:nvSpPr>
        <p:spPr>
          <a:xfrm>
            <a:off x="991601" y="5953828"/>
            <a:ext cx="768651" cy="756413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" sz="7200" dirty="0">
              <a:solidFill>
                <a:schemeClr val="bg1">
                  <a:lumMod val="95000"/>
                </a:schemeClr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15F828-EC86-4695-585C-84D367098E6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6145" y="6288728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z="3200"/>
              <a:pPr/>
              <a:t>2</a:t>
            </a:fld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37088472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BB401B67-50EA-F542-99BE-80A8A1527AF2}"/>
              </a:ext>
            </a:extLst>
          </p:cNvPr>
          <p:cNvGrpSpPr/>
          <p:nvPr/>
        </p:nvGrpSpPr>
        <p:grpSpPr>
          <a:xfrm>
            <a:off x="-203200" y="-175919"/>
            <a:ext cx="12598400" cy="7209837"/>
            <a:chOff x="-152400" y="-131939"/>
            <a:chExt cx="9448800" cy="5407378"/>
          </a:xfrm>
        </p:grpSpPr>
        <p:sp>
          <p:nvSpPr>
            <p:cNvPr id="2125" name="Google Shape;2125;p64"/>
            <p:cNvSpPr/>
            <p:nvPr/>
          </p:nvSpPr>
          <p:spPr>
            <a:xfrm rot="4335896">
              <a:off x="4017159" y="4017730"/>
              <a:ext cx="220385" cy="352267"/>
            </a:xfrm>
            <a:custGeom>
              <a:avLst/>
              <a:gdLst/>
              <a:ahLst/>
              <a:cxnLst/>
              <a:rect l="l" t="t" r="r" b="b"/>
              <a:pathLst>
                <a:path w="43103" h="92362" extrusionOk="0">
                  <a:moveTo>
                    <a:pt x="5150" y="0"/>
                  </a:moveTo>
                  <a:lnTo>
                    <a:pt x="5005" y="8"/>
                  </a:lnTo>
                  <a:lnTo>
                    <a:pt x="4854" y="33"/>
                  </a:lnTo>
                  <a:lnTo>
                    <a:pt x="4709" y="83"/>
                  </a:lnTo>
                  <a:lnTo>
                    <a:pt x="4563" y="142"/>
                  </a:lnTo>
                  <a:lnTo>
                    <a:pt x="4423" y="217"/>
                  </a:lnTo>
                  <a:lnTo>
                    <a:pt x="4283" y="316"/>
                  </a:lnTo>
                  <a:lnTo>
                    <a:pt x="4148" y="425"/>
                  </a:lnTo>
                  <a:lnTo>
                    <a:pt x="4018" y="541"/>
                  </a:lnTo>
                  <a:lnTo>
                    <a:pt x="3894" y="683"/>
                  </a:lnTo>
                  <a:lnTo>
                    <a:pt x="3774" y="833"/>
                  </a:lnTo>
                  <a:lnTo>
                    <a:pt x="3660" y="991"/>
                  </a:lnTo>
                  <a:lnTo>
                    <a:pt x="3551" y="1166"/>
                  </a:lnTo>
                  <a:lnTo>
                    <a:pt x="3447" y="1349"/>
                  </a:lnTo>
                  <a:lnTo>
                    <a:pt x="3354" y="1549"/>
                  </a:lnTo>
                  <a:lnTo>
                    <a:pt x="3266" y="1757"/>
                  </a:lnTo>
                  <a:lnTo>
                    <a:pt x="3188" y="1973"/>
                  </a:lnTo>
                  <a:lnTo>
                    <a:pt x="3115" y="2198"/>
                  </a:lnTo>
                  <a:lnTo>
                    <a:pt x="3058" y="2439"/>
                  </a:lnTo>
                  <a:lnTo>
                    <a:pt x="3006" y="2681"/>
                  </a:lnTo>
                  <a:lnTo>
                    <a:pt x="2964" y="2931"/>
                  </a:lnTo>
                  <a:lnTo>
                    <a:pt x="2933" y="3189"/>
                  </a:lnTo>
                  <a:lnTo>
                    <a:pt x="2913" y="3455"/>
                  </a:lnTo>
                  <a:lnTo>
                    <a:pt x="2663" y="8659"/>
                  </a:lnTo>
                  <a:lnTo>
                    <a:pt x="2425" y="13862"/>
                  </a:lnTo>
                  <a:lnTo>
                    <a:pt x="2201" y="19074"/>
                  </a:lnTo>
                  <a:lnTo>
                    <a:pt x="1988" y="24277"/>
                  </a:lnTo>
                  <a:lnTo>
                    <a:pt x="1786" y="29489"/>
                  </a:lnTo>
                  <a:lnTo>
                    <a:pt x="1594" y="34692"/>
                  </a:lnTo>
                  <a:lnTo>
                    <a:pt x="1417" y="39904"/>
                  </a:lnTo>
                  <a:lnTo>
                    <a:pt x="1251" y="45115"/>
                  </a:lnTo>
                  <a:lnTo>
                    <a:pt x="1101" y="50327"/>
                  </a:lnTo>
                  <a:lnTo>
                    <a:pt x="955" y="55539"/>
                  </a:lnTo>
                  <a:lnTo>
                    <a:pt x="826" y="60759"/>
                  </a:lnTo>
                  <a:lnTo>
                    <a:pt x="711" y="65971"/>
                  </a:lnTo>
                  <a:lnTo>
                    <a:pt x="602" y="71182"/>
                  </a:lnTo>
                  <a:lnTo>
                    <a:pt x="509" y="76402"/>
                  </a:lnTo>
                  <a:lnTo>
                    <a:pt x="431" y="81622"/>
                  </a:lnTo>
                  <a:lnTo>
                    <a:pt x="358" y="86834"/>
                  </a:lnTo>
                  <a:lnTo>
                    <a:pt x="364" y="86942"/>
                  </a:lnTo>
                  <a:lnTo>
                    <a:pt x="369" y="87050"/>
                  </a:lnTo>
                  <a:lnTo>
                    <a:pt x="379" y="87250"/>
                  </a:lnTo>
                  <a:lnTo>
                    <a:pt x="296" y="87458"/>
                  </a:lnTo>
                  <a:lnTo>
                    <a:pt x="218" y="87666"/>
                  </a:lnTo>
                  <a:lnTo>
                    <a:pt x="156" y="87891"/>
                  </a:lnTo>
                  <a:lnTo>
                    <a:pt x="104" y="88108"/>
                  </a:lnTo>
                  <a:lnTo>
                    <a:pt x="63" y="88341"/>
                  </a:lnTo>
                  <a:lnTo>
                    <a:pt x="31" y="88566"/>
                  </a:lnTo>
                  <a:lnTo>
                    <a:pt x="11" y="88799"/>
                  </a:lnTo>
                  <a:lnTo>
                    <a:pt x="0" y="89032"/>
                  </a:lnTo>
                  <a:lnTo>
                    <a:pt x="5" y="89265"/>
                  </a:lnTo>
                  <a:lnTo>
                    <a:pt x="16" y="89498"/>
                  </a:lnTo>
                  <a:lnTo>
                    <a:pt x="37" y="89731"/>
                  </a:lnTo>
                  <a:lnTo>
                    <a:pt x="68" y="89964"/>
                  </a:lnTo>
                  <a:lnTo>
                    <a:pt x="104" y="90181"/>
                  </a:lnTo>
                  <a:lnTo>
                    <a:pt x="156" y="90406"/>
                  </a:lnTo>
                  <a:lnTo>
                    <a:pt x="218" y="90614"/>
                  </a:lnTo>
                  <a:lnTo>
                    <a:pt x="286" y="90822"/>
                  </a:lnTo>
                  <a:lnTo>
                    <a:pt x="364" y="91013"/>
                  </a:lnTo>
                  <a:lnTo>
                    <a:pt x="447" y="91205"/>
                  </a:lnTo>
                  <a:lnTo>
                    <a:pt x="540" y="91380"/>
                  </a:lnTo>
                  <a:lnTo>
                    <a:pt x="644" y="91546"/>
                  </a:lnTo>
                  <a:lnTo>
                    <a:pt x="758" y="91704"/>
                  </a:lnTo>
                  <a:lnTo>
                    <a:pt x="878" y="91846"/>
                  </a:lnTo>
                  <a:lnTo>
                    <a:pt x="1002" y="91971"/>
                  </a:lnTo>
                  <a:lnTo>
                    <a:pt x="1137" y="92079"/>
                  </a:lnTo>
                  <a:lnTo>
                    <a:pt x="1210" y="92129"/>
                  </a:lnTo>
                  <a:lnTo>
                    <a:pt x="1282" y="92170"/>
                  </a:lnTo>
                  <a:lnTo>
                    <a:pt x="1355" y="92212"/>
                  </a:lnTo>
                  <a:lnTo>
                    <a:pt x="1433" y="92254"/>
                  </a:lnTo>
                  <a:lnTo>
                    <a:pt x="1511" y="92279"/>
                  </a:lnTo>
                  <a:lnTo>
                    <a:pt x="1589" y="92312"/>
                  </a:lnTo>
                  <a:lnTo>
                    <a:pt x="1672" y="92329"/>
                  </a:lnTo>
                  <a:lnTo>
                    <a:pt x="1755" y="92345"/>
                  </a:lnTo>
                  <a:lnTo>
                    <a:pt x="1838" y="92362"/>
                  </a:lnTo>
                  <a:lnTo>
                    <a:pt x="2108" y="92362"/>
                  </a:lnTo>
                  <a:lnTo>
                    <a:pt x="2196" y="92354"/>
                  </a:lnTo>
                  <a:lnTo>
                    <a:pt x="2290" y="92337"/>
                  </a:lnTo>
                  <a:lnTo>
                    <a:pt x="2388" y="92312"/>
                  </a:lnTo>
                  <a:lnTo>
                    <a:pt x="2482" y="92287"/>
                  </a:lnTo>
                  <a:lnTo>
                    <a:pt x="3141" y="92071"/>
                  </a:lnTo>
                  <a:lnTo>
                    <a:pt x="3800" y="91846"/>
                  </a:lnTo>
                  <a:lnTo>
                    <a:pt x="4460" y="91621"/>
                  </a:lnTo>
                  <a:lnTo>
                    <a:pt x="5119" y="91380"/>
                  </a:lnTo>
                  <a:lnTo>
                    <a:pt x="5778" y="91130"/>
                  </a:lnTo>
                  <a:lnTo>
                    <a:pt x="6432" y="90880"/>
                  </a:lnTo>
                  <a:lnTo>
                    <a:pt x="7091" y="90622"/>
                  </a:lnTo>
                  <a:lnTo>
                    <a:pt x="7746" y="90356"/>
                  </a:lnTo>
                  <a:lnTo>
                    <a:pt x="8400" y="90081"/>
                  </a:lnTo>
                  <a:lnTo>
                    <a:pt x="9059" y="89806"/>
                  </a:lnTo>
                  <a:lnTo>
                    <a:pt x="10367" y="89240"/>
                  </a:lnTo>
                  <a:lnTo>
                    <a:pt x="11675" y="88657"/>
                  </a:lnTo>
                  <a:lnTo>
                    <a:pt x="12978" y="88066"/>
                  </a:lnTo>
                  <a:lnTo>
                    <a:pt x="14286" y="87458"/>
                  </a:lnTo>
                  <a:lnTo>
                    <a:pt x="15589" y="86859"/>
                  </a:lnTo>
                  <a:lnTo>
                    <a:pt x="18195" y="85643"/>
                  </a:lnTo>
                  <a:lnTo>
                    <a:pt x="19498" y="85044"/>
                  </a:lnTo>
                  <a:lnTo>
                    <a:pt x="20801" y="84453"/>
                  </a:lnTo>
                  <a:lnTo>
                    <a:pt x="22104" y="83878"/>
                  </a:lnTo>
                  <a:lnTo>
                    <a:pt x="23407" y="83321"/>
                  </a:lnTo>
                  <a:lnTo>
                    <a:pt x="23968" y="83087"/>
                  </a:lnTo>
                  <a:lnTo>
                    <a:pt x="24544" y="82863"/>
                  </a:lnTo>
                  <a:lnTo>
                    <a:pt x="25131" y="82638"/>
                  </a:lnTo>
                  <a:lnTo>
                    <a:pt x="25723" y="82421"/>
                  </a:lnTo>
                  <a:lnTo>
                    <a:pt x="26943" y="81989"/>
                  </a:lnTo>
                  <a:lnTo>
                    <a:pt x="28189" y="81564"/>
                  </a:lnTo>
                  <a:lnTo>
                    <a:pt x="29455" y="81131"/>
                  </a:lnTo>
                  <a:lnTo>
                    <a:pt x="30732" y="80690"/>
                  </a:lnTo>
                  <a:lnTo>
                    <a:pt x="31371" y="80457"/>
                  </a:lnTo>
                  <a:lnTo>
                    <a:pt x="32015" y="80224"/>
                  </a:lnTo>
                  <a:lnTo>
                    <a:pt x="32658" y="79982"/>
                  </a:lnTo>
                  <a:lnTo>
                    <a:pt x="33297" y="79724"/>
                  </a:lnTo>
                  <a:lnTo>
                    <a:pt x="33935" y="79466"/>
                  </a:lnTo>
                  <a:lnTo>
                    <a:pt x="34569" y="79191"/>
                  </a:lnTo>
                  <a:lnTo>
                    <a:pt x="35197" y="78908"/>
                  </a:lnTo>
                  <a:lnTo>
                    <a:pt x="35820" y="78617"/>
                  </a:lnTo>
                  <a:lnTo>
                    <a:pt x="36437" y="78309"/>
                  </a:lnTo>
                  <a:lnTo>
                    <a:pt x="37045" y="77984"/>
                  </a:lnTo>
                  <a:lnTo>
                    <a:pt x="37346" y="77818"/>
                  </a:lnTo>
                  <a:lnTo>
                    <a:pt x="37647" y="77643"/>
                  </a:lnTo>
                  <a:lnTo>
                    <a:pt x="37943" y="77468"/>
                  </a:lnTo>
                  <a:lnTo>
                    <a:pt x="38239" y="77285"/>
                  </a:lnTo>
                  <a:lnTo>
                    <a:pt x="38529" y="77102"/>
                  </a:lnTo>
                  <a:lnTo>
                    <a:pt x="38820" y="76910"/>
                  </a:lnTo>
                  <a:lnTo>
                    <a:pt x="39106" y="76719"/>
                  </a:lnTo>
                  <a:lnTo>
                    <a:pt x="39391" y="76519"/>
                  </a:lnTo>
                  <a:lnTo>
                    <a:pt x="39672" y="76319"/>
                  </a:lnTo>
                  <a:lnTo>
                    <a:pt x="39947" y="76111"/>
                  </a:lnTo>
                  <a:lnTo>
                    <a:pt x="40222" y="75894"/>
                  </a:lnTo>
                  <a:lnTo>
                    <a:pt x="40492" y="75678"/>
                  </a:lnTo>
                  <a:lnTo>
                    <a:pt x="40762" y="75453"/>
                  </a:lnTo>
                  <a:lnTo>
                    <a:pt x="41026" y="75220"/>
                  </a:lnTo>
                  <a:lnTo>
                    <a:pt x="41286" y="74987"/>
                  </a:lnTo>
                  <a:lnTo>
                    <a:pt x="41540" y="74745"/>
                  </a:lnTo>
                  <a:lnTo>
                    <a:pt x="41790" y="74496"/>
                  </a:lnTo>
                  <a:lnTo>
                    <a:pt x="42039" y="74246"/>
                  </a:lnTo>
                  <a:lnTo>
                    <a:pt x="42283" y="73988"/>
                  </a:lnTo>
                  <a:lnTo>
                    <a:pt x="42522" y="73721"/>
                  </a:lnTo>
                  <a:lnTo>
                    <a:pt x="42579" y="73647"/>
                  </a:lnTo>
                  <a:lnTo>
                    <a:pt x="42631" y="73572"/>
                  </a:lnTo>
                  <a:lnTo>
                    <a:pt x="42682" y="73488"/>
                  </a:lnTo>
                  <a:lnTo>
                    <a:pt x="42729" y="73397"/>
                  </a:lnTo>
                  <a:lnTo>
                    <a:pt x="42771" y="73297"/>
                  </a:lnTo>
                  <a:lnTo>
                    <a:pt x="42807" y="73197"/>
                  </a:lnTo>
                  <a:lnTo>
                    <a:pt x="42843" y="73089"/>
                  </a:lnTo>
                  <a:lnTo>
                    <a:pt x="42875" y="72972"/>
                  </a:lnTo>
                  <a:lnTo>
                    <a:pt x="42900" y="72864"/>
                  </a:lnTo>
                  <a:lnTo>
                    <a:pt x="42921" y="72739"/>
                  </a:lnTo>
                  <a:lnTo>
                    <a:pt x="42942" y="72622"/>
                  </a:lnTo>
                  <a:lnTo>
                    <a:pt x="42952" y="72506"/>
                  </a:lnTo>
                  <a:lnTo>
                    <a:pt x="42963" y="72381"/>
                  </a:lnTo>
                  <a:lnTo>
                    <a:pt x="42963" y="72264"/>
                  </a:lnTo>
                  <a:lnTo>
                    <a:pt x="42963" y="72148"/>
                  </a:lnTo>
                  <a:lnTo>
                    <a:pt x="42958" y="72023"/>
                  </a:lnTo>
                  <a:lnTo>
                    <a:pt x="42989" y="71915"/>
                  </a:lnTo>
                  <a:lnTo>
                    <a:pt x="43020" y="71798"/>
                  </a:lnTo>
                  <a:lnTo>
                    <a:pt x="43046" y="71682"/>
                  </a:lnTo>
                  <a:lnTo>
                    <a:pt x="43061" y="71557"/>
                  </a:lnTo>
                  <a:lnTo>
                    <a:pt x="43082" y="71440"/>
                  </a:lnTo>
                  <a:lnTo>
                    <a:pt x="43093" y="71315"/>
                  </a:lnTo>
                  <a:lnTo>
                    <a:pt x="43103" y="71191"/>
                  </a:lnTo>
                  <a:lnTo>
                    <a:pt x="43103" y="71066"/>
                  </a:lnTo>
                  <a:lnTo>
                    <a:pt x="43103" y="70941"/>
                  </a:lnTo>
                  <a:lnTo>
                    <a:pt x="43098" y="70808"/>
                  </a:lnTo>
                  <a:lnTo>
                    <a:pt x="43087" y="70683"/>
                  </a:lnTo>
                  <a:lnTo>
                    <a:pt x="43072" y="70558"/>
                  </a:lnTo>
                  <a:lnTo>
                    <a:pt x="43051" y="70425"/>
                  </a:lnTo>
                  <a:lnTo>
                    <a:pt x="43025" y="70300"/>
                  </a:lnTo>
                  <a:lnTo>
                    <a:pt x="42989" y="70175"/>
                  </a:lnTo>
                  <a:lnTo>
                    <a:pt x="42952" y="70042"/>
                  </a:lnTo>
                  <a:lnTo>
                    <a:pt x="42610" y="68993"/>
                  </a:lnTo>
                  <a:lnTo>
                    <a:pt x="42257" y="67952"/>
                  </a:lnTo>
                  <a:lnTo>
                    <a:pt x="41899" y="66920"/>
                  </a:lnTo>
                  <a:lnTo>
                    <a:pt x="41535" y="65879"/>
                  </a:lnTo>
                  <a:lnTo>
                    <a:pt x="41167" y="64855"/>
                  </a:lnTo>
                  <a:lnTo>
                    <a:pt x="40788" y="63831"/>
                  </a:lnTo>
                  <a:lnTo>
                    <a:pt x="40409" y="62807"/>
                  </a:lnTo>
                  <a:lnTo>
                    <a:pt x="40019" y="61791"/>
                  </a:lnTo>
                  <a:lnTo>
                    <a:pt x="39625" y="60784"/>
                  </a:lnTo>
                  <a:lnTo>
                    <a:pt x="39225" y="59776"/>
                  </a:lnTo>
                  <a:lnTo>
                    <a:pt x="38815" y="58777"/>
                  </a:lnTo>
                  <a:lnTo>
                    <a:pt x="38405" y="57778"/>
                  </a:lnTo>
                  <a:lnTo>
                    <a:pt x="37990" y="56788"/>
                  </a:lnTo>
                  <a:lnTo>
                    <a:pt x="37564" y="55797"/>
                  </a:lnTo>
                  <a:lnTo>
                    <a:pt x="37138" y="54814"/>
                  </a:lnTo>
                  <a:lnTo>
                    <a:pt x="36707" y="53832"/>
                  </a:lnTo>
                  <a:lnTo>
                    <a:pt x="36266" y="52850"/>
                  </a:lnTo>
                  <a:lnTo>
                    <a:pt x="35825" y="51884"/>
                  </a:lnTo>
                  <a:lnTo>
                    <a:pt x="35378" y="50910"/>
                  </a:lnTo>
                  <a:lnTo>
                    <a:pt x="34927" y="49944"/>
                  </a:lnTo>
                  <a:lnTo>
                    <a:pt x="34470" y="48987"/>
                  </a:lnTo>
                  <a:lnTo>
                    <a:pt x="34013" y="48029"/>
                  </a:lnTo>
                  <a:lnTo>
                    <a:pt x="33546" y="47072"/>
                  </a:lnTo>
                  <a:lnTo>
                    <a:pt x="33079" y="46123"/>
                  </a:lnTo>
                  <a:lnTo>
                    <a:pt x="32606" y="45174"/>
                  </a:lnTo>
                  <a:lnTo>
                    <a:pt x="32129" y="44233"/>
                  </a:lnTo>
                  <a:lnTo>
                    <a:pt x="31651" y="43292"/>
                  </a:lnTo>
                  <a:lnTo>
                    <a:pt x="31163" y="42351"/>
                  </a:lnTo>
                  <a:lnTo>
                    <a:pt x="30680" y="41419"/>
                  </a:lnTo>
                  <a:lnTo>
                    <a:pt x="30187" y="40495"/>
                  </a:lnTo>
                  <a:lnTo>
                    <a:pt x="29694" y="39562"/>
                  </a:lnTo>
                  <a:lnTo>
                    <a:pt x="29196" y="38647"/>
                  </a:lnTo>
                  <a:lnTo>
                    <a:pt x="28697" y="37722"/>
                  </a:lnTo>
                  <a:lnTo>
                    <a:pt x="28194" y="36807"/>
                  </a:lnTo>
                  <a:lnTo>
                    <a:pt x="27690" y="35891"/>
                  </a:lnTo>
                  <a:lnTo>
                    <a:pt x="27181" y="34983"/>
                  </a:lnTo>
                  <a:lnTo>
                    <a:pt x="26159" y="33168"/>
                  </a:lnTo>
                  <a:lnTo>
                    <a:pt x="25131" y="31362"/>
                  </a:lnTo>
                  <a:lnTo>
                    <a:pt x="24093" y="29572"/>
                  </a:lnTo>
                  <a:lnTo>
                    <a:pt x="23044" y="27790"/>
                  </a:lnTo>
                  <a:lnTo>
                    <a:pt x="21990" y="26025"/>
                  </a:lnTo>
                  <a:lnTo>
                    <a:pt x="20936" y="24260"/>
                  </a:lnTo>
                  <a:lnTo>
                    <a:pt x="19877" y="22512"/>
                  </a:lnTo>
                  <a:lnTo>
                    <a:pt x="18813" y="20764"/>
                  </a:lnTo>
                  <a:lnTo>
                    <a:pt x="17749" y="19032"/>
                  </a:lnTo>
                  <a:lnTo>
                    <a:pt x="16680" y="17300"/>
                  </a:lnTo>
                  <a:lnTo>
                    <a:pt x="14551" y="13870"/>
                  </a:lnTo>
                  <a:lnTo>
                    <a:pt x="12428" y="10465"/>
                  </a:lnTo>
                  <a:lnTo>
                    <a:pt x="12392" y="10349"/>
                  </a:lnTo>
                  <a:lnTo>
                    <a:pt x="12298" y="10124"/>
                  </a:lnTo>
                  <a:lnTo>
                    <a:pt x="12205" y="9907"/>
                  </a:lnTo>
                  <a:lnTo>
                    <a:pt x="12101" y="9716"/>
                  </a:lnTo>
                  <a:lnTo>
                    <a:pt x="11992" y="9541"/>
                  </a:lnTo>
                  <a:lnTo>
                    <a:pt x="11883" y="9383"/>
                  </a:lnTo>
                  <a:lnTo>
                    <a:pt x="11769" y="9241"/>
                  </a:lnTo>
                  <a:lnTo>
                    <a:pt x="11649" y="9125"/>
                  </a:lnTo>
                  <a:lnTo>
                    <a:pt x="11525" y="9008"/>
                  </a:lnTo>
                  <a:lnTo>
                    <a:pt x="10274" y="7002"/>
                  </a:lnTo>
                  <a:lnTo>
                    <a:pt x="9033" y="5004"/>
                  </a:lnTo>
                  <a:lnTo>
                    <a:pt x="7808" y="3006"/>
                  </a:lnTo>
                  <a:lnTo>
                    <a:pt x="6588" y="1016"/>
                  </a:lnTo>
                  <a:lnTo>
                    <a:pt x="6520" y="916"/>
                  </a:lnTo>
                  <a:lnTo>
                    <a:pt x="6458" y="816"/>
                  </a:lnTo>
                  <a:lnTo>
                    <a:pt x="6391" y="724"/>
                  </a:lnTo>
                  <a:lnTo>
                    <a:pt x="6318" y="641"/>
                  </a:lnTo>
                  <a:lnTo>
                    <a:pt x="6250" y="558"/>
                  </a:lnTo>
                  <a:lnTo>
                    <a:pt x="6183" y="483"/>
                  </a:lnTo>
                  <a:lnTo>
                    <a:pt x="6110" y="416"/>
                  </a:lnTo>
                  <a:lnTo>
                    <a:pt x="6038" y="350"/>
                  </a:lnTo>
                  <a:lnTo>
                    <a:pt x="5965" y="292"/>
                  </a:lnTo>
                  <a:lnTo>
                    <a:pt x="5892" y="242"/>
                  </a:lnTo>
                  <a:lnTo>
                    <a:pt x="5820" y="192"/>
                  </a:lnTo>
                  <a:lnTo>
                    <a:pt x="5747" y="150"/>
                  </a:lnTo>
                  <a:lnTo>
                    <a:pt x="5674" y="117"/>
                  </a:lnTo>
                  <a:lnTo>
                    <a:pt x="5602" y="83"/>
                  </a:lnTo>
                  <a:lnTo>
                    <a:pt x="5451" y="33"/>
                  </a:lnTo>
                  <a:lnTo>
                    <a:pt x="5300" y="8"/>
                  </a:lnTo>
                  <a:lnTo>
                    <a:pt x="5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6" name="Google Shape;2126;p64"/>
            <p:cNvSpPr/>
            <p:nvPr/>
          </p:nvSpPr>
          <p:spPr>
            <a:xfrm>
              <a:off x="431475" y="219161"/>
              <a:ext cx="406777" cy="433977"/>
            </a:xfrm>
            <a:custGeom>
              <a:avLst/>
              <a:gdLst/>
              <a:ahLst/>
              <a:cxnLst/>
              <a:rect l="l" t="t" r="r" b="b"/>
              <a:pathLst>
                <a:path w="39589" h="56655" extrusionOk="0">
                  <a:moveTo>
                    <a:pt x="36479" y="0"/>
                  </a:moveTo>
                  <a:lnTo>
                    <a:pt x="36386" y="9"/>
                  </a:lnTo>
                  <a:lnTo>
                    <a:pt x="36287" y="25"/>
                  </a:lnTo>
                  <a:lnTo>
                    <a:pt x="36194" y="50"/>
                  </a:lnTo>
                  <a:lnTo>
                    <a:pt x="36101" y="84"/>
                  </a:lnTo>
                  <a:lnTo>
                    <a:pt x="36007" y="125"/>
                  </a:lnTo>
                  <a:lnTo>
                    <a:pt x="35914" y="175"/>
                  </a:lnTo>
                  <a:lnTo>
                    <a:pt x="35820" y="242"/>
                  </a:lnTo>
                  <a:lnTo>
                    <a:pt x="35727" y="308"/>
                  </a:lnTo>
                  <a:lnTo>
                    <a:pt x="35633" y="392"/>
                  </a:lnTo>
                  <a:lnTo>
                    <a:pt x="35540" y="483"/>
                  </a:lnTo>
                  <a:lnTo>
                    <a:pt x="33723" y="2365"/>
                  </a:lnTo>
                  <a:lnTo>
                    <a:pt x="31916" y="4255"/>
                  </a:lnTo>
                  <a:lnTo>
                    <a:pt x="28298" y="8034"/>
                  </a:lnTo>
                  <a:lnTo>
                    <a:pt x="26497" y="9924"/>
                  </a:lnTo>
                  <a:lnTo>
                    <a:pt x="24685" y="11806"/>
                  </a:lnTo>
                  <a:lnTo>
                    <a:pt x="22878" y="13679"/>
                  </a:lnTo>
                  <a:lnTo>
                    <a:pt x="21067" y="15535"/>
                  </a:lnTo>
                  <a:lnTo>
                    <a:pt x="19245" y="17384"/>
                  </a:lnTo>
                  <a:lnTo>
                    <a:pt x="18331" y="18308"/>
                  </a:lnTo>
                  <a:lnTo>
                    <a:pt x="17417" y="19215"/>
                  </a:lnTo>
                  <a:lnTo>
                    <a:pt x="16504" y="20131"/>
                  </a:lnTo>
                  <a:lnTo>
                    <a:pt x="15585" y="21030"/>
                  </a:lnTo>
                  <a:lnTo>
                    <a:pt x="14666" y="21929"/>
                  </a:lnTo>
                  <a:lnTo>
                    <a:pt x="13742" y="22820"/>
                  </a:lnTo>
                  <a:lnTo>
                    <a:pt x="12818" y="23711"/>
                  </a:lnTo>
                  <a:lnTo>
                    <a:pt x="11889" y="24594"/>
                  </a:lnTo>
                  <a:lnTo>
                    <a:pt x="10954" y="25468"/>
                  </a:lnTo>
                  <a:lnTo>
                    <a:pt x="10020" y="26334"/>
                  </a:lnTo>
                  <a:lnTo>
                    <a:pt x="9080" y="27191"/>
                  </a:lnTo>
                  <a:lnTo>
                    <a:pt x="8141" y="28040"/>
                  </a:lnTo>
                  <a:lnTo>
                    <a:pt x="7196" y="28889"/>
                  </a:lnTo>
                  <a:lnTo>
                    <a:pt x="6246" y="29722"/>
                  </a:lnTo>
                  <a:lnTo>
                    <a:pt x="6017" y="29913"/>
                  </a:lnTo>
                  <a:lnTo>
                    <a:pt x="5784" y="30113"/>
                  </a:lnTo>
                  <a:lnTo>
                    <a:pt x="5285" y="30496"/>
                  </a:lnTo>
                  <a:lnTo>
                    <a:pt x="4766" y="30896"/>
                  </a:lnTo>
                  <a:lnTo>
                    <a:pt x="4237" y="31304"/>
                  </a:lnTo>
                  <a:lnTo>
                    <a:pt x="3967" y="31520"/>
                  </a:lnTo>
                  <a:lnTo>
                    <a:pt x="3697" y="31737"/>
                  </a:lnTo>
                  <a:lnTo>
                    <a:pt x="3427" y="31961"/>
                  </a:lnTo>
                  <a:lnTo>
                    <a:pt x="3157" y="32195"/>
                  </a:lnTo>
                  <a:lnTo>
                    <a:pt x="2897" y="32428"/>
                  </a:lnTo>
                  <a:lnTo>
                    <a:pt x="2638" y="32669"/>
                  </a:lnTo>
                  <a:lnTo>
                    <a:pt x="2384" y="32927"/>
                  </a:lnTo>
                  <a:lnTo>
                    <a:pt x="2134" y="33185"/>
                  </a:lnTo>
                  <a:lnTo>
                    <a:pt x="1896" y="33460"/>
                  </a:lnTo>
                  <a:lnTo>
                    <a:pt x="1667" y="33743"/>
                  </a:lnTo>
                  <a:lnTo>
                    <a:pt x="1444" y="34034"/>
                  </a:lnTo>
                  <a:lnTo>
                    <a:pt x="1340" y="34193"/>
                  </a:lnTo>
                  <a:lnTo>
                    <a:pt x="1236" y="34343"/>
                  </a:lnTo>
                  <a:lnTo>
                    <a:pt x="1132" y="34501"/>
                  </a:lnTo>
                  <a:lnTo>
                    <a:pt x="1039" y="34659"/>
                  </a:lnTo>
                  <a:lnTo>
                    <a:pt x="946" y="34825"/>
                  </a:lnTo>
                  <a:lnTo>
                    <a:pt x="852" y="34992"/>
                  </a:lnTo>
                  <a:lnTo>
                    <a:pt x="769" y="35167"/>
                  </a:lnTo>
                  <a:lnTo>
                    <a:pt x="686" y="35342"/>
                  </a:lnTo>
                  <a:lnTo>
                    <a:pt x="608" y="35516"/>
                  </a:lnTo>
                  <a:lnTo>
                    <a:pt x="530" y="35700"/>
                  </a:lnTo>
                  <a:lnTo>
                    <a:pt x="463" y="35883"/>
                  </a:lnTo>
                  <a:lnTo>
                    <a:pt x="395" y="36074"/>
                  </a:lnTo>
                  <a:lnTo>
                    <a:pt x="333" y="36266"/>
                  </a:lnTo>
                  <a:lnTo>
                    <a:pt x="276" y="36457"/>
                  </a:lnTo>
                  <a:lnTo>
                    <a:pt x="224" y="36657"/>
                  </a:lnTo>
                  <a:lnTo>
                    <a:pt x="177" y="36865"/>
                  </a:lnTo>
                  <a:lnTo>
                    <a:pt x="136" y="37073"/>
                  </a:lnTo>
                  <a:lnTo>
                    <a:pt x="99" y="37290"/>
                  </a:lnTo>
                  <a:lnTo>
                    <a:pt x="68" y="37506"/>
                  </a:lnTo>
                  <a:lnTo>
                    <a:pt x="42" y="37731"/>
                  </a:lnTo>
                  <a:lnTo>
                    <a:pt x="22" y="37956"/>
                  </a:lnTo>
                  <a:lnTo>
                    <a:pt x="11" y="38189"/>
                  </a:lnTo>
                  <a:lnTo>
                    <a:pt x="1" y="38422"/>
                  </a:lnTo>
                  <a:lnTo>
                    <a:pt x="1" y="38663"/>
                  </a:lnTo>
                  <a:lnTo>
                    <a:pt x="1" y="38905"/>
                  </a:lnTo>
                  <a:lnTo>
                    <a:pt x="11" y="39155"/>
                  </a:lnTo>
                  <a:lnTo>
                    <a:pt x="32" y="39421"/>
                  </a:lnTo>
                  <a:lnTo>
                    <a:pt x="58" y="39696"/>
                  </a:lnTo>
                  <a:lnTo>
                    <a:pt x="84" y="39962"/>
                  </a:lnTo>
                  <a:lnTo>
                    <a:pt x="125" y="40229"/>
                  </a:lnTo>
                  <a:lnTo>
                    <a:pt x="167" y="40503"/>
                  </a:lnTo>
                  <a:lnTo>
                    <a:pt x="214" y="40778"/>
                  </a:lnTo>
                  <a:lnTo>
                    <a:pt x="271" y="41053"/>
                  </a:lnTo>
                  <a:lnTo>
                    <a:pt x="333" y="41319"/>
                  </a:lnTo>
                  <a:lnTo>
                    <a:pt x="400" y="41594"/>
                  </a:lnTo>
                  <a:lnTo>
                    <a:pt x="468" y="41869"/>
                  </a:lnTo>
                  <a:lnTo>
                    <a:pt x="546" y="42152"/>
                  </a:lnTo>
                  <a:lnTo>
                    <a:pt x="629" y="42426"/>
                  </a:lnTo>
                  <a:lnTo>
                    <a:pt x="712" y="42701"/>
                  </a:lnTo>
                  <a:lnTo>
                    <a:pt x="805" y="42976"/>
                  </a:lnTo>
                  <a:lnTo>
                    <a:pt x="899" y="43259"/>
                  </a:lnTo>
                  <a:lnTo>
                    <a:pt x="997" y="43534"/>
                  </a:lnTo>
                  <a:lnTo>
                    <a:pt x="1101" y="43808"/>
                  </a:lnTo>
                  <a:lnTo>
                    <a:pt x="1210" y="44092"/>
                  </a:lnTo>
                  <a:lnTo>
                    <a:pt x="1439" y="44641"/>
                  </a:lnTo>
                  <a:lnTo>
                    <a:pt x="1678" y="45199"/>
                  </a:lnTo>
                  <a:lnTo>
                    <a:pt x="1927" y="45748"/>
                  </a:lnTo>
                  <a:lnTo>
                    <a:pt x="2191" y="46306"/>
                  </a:lnTo>
                  <a:lnTo>
                    <a:pt x="2461" y="46856"/>
                  </a:lnTo>
                  <a:lnTo>
                    <a:pt x="2742" y="47397"/>
                  </a:lnTo>
                  <a:lnTo>
                    <a:pt x="3027" y="47938"/>
                  </a:lnTo>
                  <a:lnTo>
                    <a:pt x="3323" y="48479"/>
                  </a:lnTo>
                  <a:lnTo>
                    <a:pt x="3619" y="49012"/>
                  </a:lnTo>
                  <a:lnTo>
                    <a:pt x="3915" y="49536"/>
                  </a:lnTo>
                  <a:lnTo>
                    <a:pt x="4216" y="50061"/>
                  </a:lnTo>
                  <a:lnTo>
                    <a:pt x="4813" y="51085"/>
                  </a:lnTo>
                  <a:lnTo>
                    <a:pt x="5394" y="52076"/>
                  </a:lnTo>
                  <a:lnTo>
                    <a:pt x="5960" y="53033"/>
                  </a:lnTo>
                  <a:lnTo>
                    <a:pt x="6485" y="53957"/>
                  </a:lnTo>
                  <a:lnTo>
                    <a:pt x="6734" y="54398"/>
                  </a:lnTo>
                  <a:lnTo>
                    <a:pt x="6973" y="54823"/>
                  </a:lnTo>
                  <a:lnTo>
                    <a:pt x="7191" y="55239"/>
                  </a:lnTo>
                  <a:lnTo>
                    <a:pt x="7398" y="55647"/>
                  </a:lnTo>
                  <a:lnTo>
                    <a:pt x="7471" y="55789"/>
                  </a:lnTo>
                  <a:lnTo>
                    <a:pt x="7549" y="55914"/>
                  </a:lnTo>
                  <a:lnTo>
                    <a:pt x="7632" y="56038"/>
                  </a:lnTo>
                  <a:lnTo>
                    <a:pt x="7720" y="56138"/>
                  </a:lnTo>
                  <a:lnTo>
                    <a:pt x="7808" y="56238"/>
                  </a:lnTo>
                  <a:lnTo>
                    <a:pt x="7897" y="56322"/>
                  </a:lnTo>
                  <a:lnTo>
                    <a:pt x="7990" y="56396"/>
                  </a:lnTo>
                  <a:lnTo>
                    <a:pt x="8089" y="56463"/>
                  </a:lnTo>
                  <a:lnTo>
                    <a:pt x="8182" y="56513"/>
                  </a:lnTo>
                  <a:lnTo>
                    <a:pt x="8286" y="56563"/>
                  </a:lnTo>
                  <a:lnTo>
                    <a:pt x="8385" y="56596"/>
                  </a:lnTo>
                  <a:lnTo>
                    <a:pt x="8488" y="56621"/>
                  </a:lnTo>
                  <a:lnTo>
                    <a:pt x="8592" y="56638"/>
                  </a:lnTo>
                  <a:lnTo>
                    <a:pt x="8696" y="56646"/>
                  </a:lnTo>
                  <a:lnTo>
                    <a:pt x="8800" y="56655"/>
                  </a:lnTo>
                  <a:lnTo>
                    <a:pt x="8909" y="56646"/>
                  </a:lnTo>
                  <a:lnTo>
                    <a:pt x="9013" y="56630"/>
                  </a:lnTo>
                  <a:lnTo>
                    <a:pt x="9117" y="56605"/>
                  </a:lnTo>
                  <a:lnTo>
                    <a:pt x="9226" y="56580"/>
                  </a:lnTo>
                  <a:lnTo>
                    <a:pt x="9329" y="56538"/>
                  </a:lnTo>
                  <a:lnTo>
                    <a:pt x="9433" y="56496"/>
                  </a:lnTo>
                  <a:lnTo>
                    <a:pt x="9537" y="56446"/>
                  </a:lnTo>
                  <a:lnTo>
                    <a:pt x="9636" y="56388"/>
                  </a:lnTo>
                  <a:lnTo>
                    <a:pt x="9734" y="56330"/>
                  </a:lnTo>
                  <a:lnTo>
                    <a:pt x="9833" y="56263"/>
                  </a:lnTo>
                  <a:lnTo>
                    <a:pt x="9932" y="56188"/>
                  </a:lnTo>
                  <a:lnTo>
                    <a:pt x="10025" y="56113"/>
                  </a:lnTo>
                  <a:lnTo>
                    <a:pt x="10113" y="56022"/>
                  </a:lnTo>
                  <a:lnTo>
                    <a:pt x="10202" y="55939"/>
                  </a:lnTo>
                  <a:lnTo>
                    <a:pt x="10285" y="55847"/>
                  </a:lnTo>
                  <a:lnTo>
                    <a:pt x="10368" y="55747"/>
                  </a:lnTo>
                  <a:lnTo>
                    <a:pt x="10446" y="55647"/>
                  </a:lnTo>
                  <a:lnTo>
                    <a:pt x="11286" y="54532"/>
                  </a:lnTo>
                  <a:lnTo>
                    <a:pt x="12127" y="53433"/>
                  </a:lnTo>
                  <a:lnTo>
                    <a:pt x="12974" y="52342"/>
                  </a:lnTo>
                  <a:lnTo>
                    <a:pt x="13830" y="51268"/>
                  </a:lnTo>
                  <a:lnTo>
                    <a:pt x="14687" y="50211"/>
                  </a:lnTo>
                  <a:lnTo>
                    <a:pt x="15543" y="49162"/>
                  </a:lnTo>
                  <a:lnTo>
                    <a:pt x="16410" y="48121"/>
                  </a:lnTo>
                  <a:lnTo>
                    <a:pt x="17277" y="47097"/>
                  </a:lnTo>
                  <a:lnTo>
                    <a:pt x="18154" y="46081"/>
                  </a:lnTo>
                  <a:lnTo>
                    <a:pt x="19027" y="45082"/>
                  </a:lnTo>
                  <a:lnTo>
                    <a:pt x="19909" y="44083"/>
                  </a:lnTo>
                  <a:lnTo>
                    <a:pt x="20792" y="43101"/>
                  </a:lnTo>
                  <a:lnTo>
                    <a:pt x="21679" y="42127"/>
                  </a:lnTo>
                  <a:lnTo>
                    <a:pt x="22567" y="41153"/>
                  </a:lnTo>
                  <a:lnTo>
                    <a:pt x="23460" y="40195"/>
                  </a:lnTo>
                  <a:lnTo>
                    <a:pt x="24358" y="39238"/>
                  </a:lnTo>
                  <a:lnTo>
                    <a:pt x="25256" y="38289"/>
                  </a:lnTo>
                  <a:lnTo>
                    <a:pt x="26154" y="37348"/>
                  </a:lnTo>
                  <a:lnTo>
                    <a:pt x="27057" y="36407"/>
                  </a:lnTo>
                  <a:lnTo>
                    <a:pt x="27966" y="35475"/>
                  </a:lnTo>
                  <a:lnTo>
                    <a:pt x="29783" y="33618"/>
                  </a:lnTo>
                  <a:lnTo>
                    <a:pt x="31605" y="31778"/>
                  </a:lnTo>
                  <a:lnTo>
                    <a:pt x="33437" y="29938"/>
                  </a:lnTo>
                  <a:lnTo>
                    <a:pt x="35275" y="28107"/>
                  </a:lnTo>
                  <a:lnTo>
                    <a:pt x="38956" y="24435"/>
                  </a:lnTo>
                  <a:lnTo>
                    <a:pt x="39013" y="24377"/>
                  </a:lnTo>
                  <a:lnTo>
                    <a:pt x="39070" y="24310"/>
                  </a:lnTo>
                  <a:lnTo>
                    <a:pt x="39122" y="24244"/>
                  </a:lnTo>
                  <a:lnTo>
                    <a:pt x="39174" y="24169"/>
                  </a:lnTo>
                  <a:lnTo>
                    <a:pt x="39220" y="24094"/>
                  </a:lnTo>
                  <a:lnTo>
                    <a:pt x="39262" y="24019"/>
                  </a:lnTo>
                  <a:lnTo>
                    <a:pt x="39303" y="23936"/>
                  </a:lnTo>
                  <a:lnTo>
                    <a:pt x="39340" y="23853"/>
                  </a:lnTo>
                  <a:lnTo>
                    <a:pt x="39376" y="23769"/>
                  </a:lnTo>
                  <a:lnTo>
                    <a:pt x="39407" y="23678"/>
                  </a:lnTo>
                  <a:lnTo>
                    <a:pt x="39464" y="23503"/>
                  </a:lnTo>
                  <a:lnTo>
                    <a:pt x="39511" y="23311"/>
                  </a:lnTo>
                  <a:lnTo>
                    <a:pt x="39547" y="23120"/>
                  </a:lnTo>
                  <a:lnTo>
                    <a:pt x="39568" y="22928"/>
                  </a:lnTo>
                  <a:lnTo>
                    <a:pt x="39584" y="22729"/>
                  </a:lnTo>
                  <a:lnTo>
                    <a:pt x="39589" y="22529"/>
                  </a:lnTo>
                  <a:lnTo>
                    <a:pt x="39584" y="22329"/>
                  </a:lnTo>
                  <a:lnTo>
                    <a:pt x="39568" y="22129"/>
                  </a:lnTo>
                  <a:lnTo>
                    <a:pt x="39547" y="21938"/>
                  </a:lnTo>
                  <a:lnTo>
                    <a:pt x="39511" y="21746"/>
                  </a:lnTo>
                  <a:lnTo>
                    <a:pt x="39475" y="21555"/>
                  </a:lnTo>
                  <a:lnTo>
                    <a:pt x="39423" y="21380"/>
                  </a:lnTo>
                  <a:lnTo>
                    <a:pt x="39366" y="21205"/>
                  </a:lnTo>
                  <a:lnTo>
                    <a:pt x="39303" y="21047"/>
                  </a:lnTo>
                  <a:lnTo>
                    <a:pt x="39231" y="20889"/>
                  </a:lnTo>
                  <a:lnTo>
                    <a:pt x="39148" y="20747"/>
                  </a:lnTo>
                  <a:lnTo>
                    <a:pt x="39065" y="20622"/>
                  </a:lnTo>
                  <a:lnTo>
                    <a:pt x="38971" y="20506"/>
                  </a:lnTo>
                  <a:lnTo>
                    <a:pt x="38873" y="20414"/>
                  </a:lnTo>
                  <a:lnTo>
                    <a:pt x="38821" y="20373"/>
                  </a:lnTo>
                  <a:lnTo>
                    <a:pt x="38769" y="20331"/>
                  </a:lnTo>
                  <a:lnTo>
                    <a:pt x="38712" y="20298"/>
                  </a:lnTo>
                  <a:lnTo>
                    <a:pt x="38655" y="20264"/>
                  </a:lnTo>
                  <a:lnTo>
                    <a:pt x="38597" y="20248"/>
                  </a:lnTo>
                  <a:lnTo>
                    <a:pt x="38540" y="20223"/>
                  </a:lnTo>
                  <a:lnTo>
                    <a:pt x="38478" y="20214"/>
                  </a:lnTo>
                  <a:lnTo>
                    <a:pt x="38416" y="20206"/>
                  </a:lnTo>
                  <a:lnTo>
                    <a:pt x="38353" y="20198"/>
                  </a:lnTo>
                  <a:lnTo>
                    <a:pt x="38291" y="20206"/>
                  </a:lnTo>
                  <a:lnTo>
                    <a:pt x="38224" y="20214"/>
                  </a:lnTo>
                  <a:lnTo>
                    <a:pt x="38156" y="20223"/>
                  </a:lnTo>
                  <a:lnTo>
                    <a:pt x="38089" y="20248"/>
                  </a:lnTo>
                  <a:lnTo>
                    <a:pt x="38021" y="20273"/>
                  </a:lnTo>
                  <a:lnTo>
                    <a:pt x="37949" y="20306"/>
                  </a:lnTo>
                  <a:lnTo>
                    <a:pt x="37881" y="20348"/>
                  </a:lnTo>
                  <a:lnTo>
                    <a:pt x="37393" y="20656"/>
                  </a:lnTo>
                  <a:lnTo>
                    <a:pt x="36905" y="20964"/>
                  </a:lnTo>
                  <a:lnTo>
                    <a:pt x="36417" y="21280"/>
                  </a:lnTo>
                  <a:lnTo>
                    <a:pt x="35929" y="21605"/>
                  </a:lnTo>
                  <a:lnTo>
                    <a:pt x="35446" y="21929"/>
                  </a:lnTo>
                  <a:lnTo>
                    <a:pt x="34964" y="22262"/>
                  </a:lnTo>
                  <a:lnTo>
                    <a:pt x="34486" y="22595"/>
                  </a:lnTo>
                  <a:lnTo>
                    <a:pt x="34003" y="22937"/>
                  </a:lnTo>
                  <a:lnTo>
                    <a:pt x="33526" y="23286"/>
                  </a:lnTo>
                  <a:lnTo>
                    <a:pt x="33048" y="23636"/>
                  </a:lnTo>
                  <a:lnTo>
                    <a:pt x="32576" y="23994"/>
                  </a:lnTo>
                  <a:lnTo>
                    <a:pt x="32098" y="24352"/>
                  </a:lnTo>
                  <a:lnTo>
                    <a:pt x="31626" y="24718"/>
                  </a:lnTo>
                  <a:lnTo>
                    <a:pt x="31158" y="25093"/>
                  </a:lnTo>
                  <a:lnTo>
                    <a:pt x="30686" y="25468"/>
                  </a:lnTo>
                  <a:lnTo>
                    <a:pt x="30219" y="25851"/>
                  </a:lnTo>
                  <a:lnTo>
                    <a:pt x="29752" y="26234"/>
                  </a:lnTo>
                  <a:lnTo>
                    <a:pt x="29284" y="26625"/>
                  </a:lnTo>
                  <a:lnTo>
                    <a:pt x="28360" y="27416"/>
                  </a:lnTo>
                  <a:lnTo>
                    <a:pt x="27436" y="28232"/>
                  </a:lnTo>
                  <a:lnTo>
                    <a:pt x="26523" y="29056"/>
                  </a:lnTo>
                  <a:lnTo>
                    <a:pt x="25609" y="29897"/>
                  </a:lnTo>
                  <a:lnTo>
                    <a:pt x="24706" y="30763"/>
                  </a:lnTo>
                  <a:lnTo>
                    <a:pt x="23803" y="31637"/>
                  </a:lnTo>
                  <a:lnTo>
                    <a:pt x="22910" y="32519"/>
                  </a:lnTo>
                  <a:lnTo>
                    <a:pt x="22017" y="33427"/>
                  </a:lnTo>
                  <a:lnTo>
                    <a:pt x="21134" y="34343"/>
                  </a:lnTo>
                  <a:lnTo>
                    <a:pt x="20252" y="35275"/>
                  </a:lnTo>
                  <a:lnTo>
                    <a:pt x="19380" y="36216"/>
                  </a:lnTo>
                  <a:lnTo>
                    <a:pt x="18507" y="37165"/>
                  </a:lnTo>
                  <a:lnTo>
                    <a:pt x="17646" y="38131"/>
                  </a:lnTo>
                  <a:lnTo>
                    <a:pt x="16784" y="39113"/>
                  </a:lnTo>
                  <a:lnTo>
                    <a:pt x="15927" y="40095"/>
                  </a:lnTo>
                  <a:lnTo>
                    <a:pt x="15076" y="41094"/>
                  </a:lnTo>
                  <a:lnTo>
                    <a:pt x="14235" y="42102"/>
                  </a:lnTo>
                  <a:lnTo>
                    <a:pt x="13394" y="43117"/>
                  </a:lnTo>
                  <a:lnTo>
                    <a:pt x="12558" y="44142"/>
                  </a:lnTo>
                  <a:lnTo>
                    <a:pt x="11728" y="45174"/>
                  </a:lnTo>
                  <a:lnTo>
                    <a:pt x="10902" y="46215"/>
                  </a:lnTo>
                  <a:lnTo>
                    <a:pt x="10077" y="47264"/>
                  </a:lnTo>
                  <a:lnTo>
                    <a:pt x="9262" y="48313"/>
                  </a:lnTo>
                  <a:lnTo>
                    <a:pt x="8540" y="46822"/>
                  </a:lnTo>
                  <a:lnTo>
                    <a:pt x="7819" y="45340"/>
                  </a:lnTo>
                  <a:lnTo>
                    <a:pt x="7455" y="44599"/>
                  </a:lnTo>
                  <a:lnTo>
                    <a:pt x="7087" y="43867"/>
                  </a:lnTo>
                  <a:lnTo>
                    <a:pt x="6718" y="43142"/>
                  </a:lnTo>
                  <a:lnTo>
                    <a:pt x="6344" y="42418"/>
                  </a:lnTo>
                  <a:lnTo>
                    <a:pt x="6012" y="41785"/>
                  </a:lnTo>
                  <a:lnTo>
                    <a:pt x="5716" y="41236"/>
                  </a:lnTo>
                  <a:lnTo>
                    <a:pt x="5472" y="40770"/>
                  </a:lnTo>
                  <a:lnTo>
                    <a:pt x="5265" y="40370"/>
                  </a:lnTo>
                  <a:lnTo>
                    <a:pt x="5182" y="40195"/>
                  </a:lnTo>
                  <a:lnTo>
                    <a:pt x="5109" y="40029"/>
                  </a:lnTo>
                  <a:lnTo>
                    <a:pt x="5047" y="39871"/>
                  </a:lnTo>
                  <a:lnTo>
                    <a:pt x="5000" y="39729"/>
                  </a:lnTo>
                  <a:lnTo>
                    <a:pt x="4964" y="39596"/>
                  </a:lnTo>
                  <a:lnTo>
                    <a:pt x="4938" y="39463"/>
                  </a:lnTo>
                  <a:lnTo>
                    <a:pt x="4927" y="39346"/>
                  </a:lnTo>
                  <a:lnTo>
                    <a:pt x="4927" y="39288"/>
                  </a:lnTo>
                  <a:lnTo>
                    <a:pt x="4932" y="39230"/>
                  </a:lnTo>
                  <a:lnTo>
                    <a:pt x="4938" y="39171"/>
                  </a:lnTo>
                  <a:lnTo>
                    <a:pt x="4943" y="39121"/>
                  </a:lnTo>
                  <a:lnTo>
                    <a:pt x="4958" y="39063"/>
                  </a:lnTo>
                  <a:lnTo>
                    <a:pt x="4974" y="39013"/>
                  </a:lnTo>
                  <a:lnTo>
                    <a:pt x="5015" y="38905"/>
                  </a:lnTo>
                  <a:lnTo>
                    <a:pt x="5073" y="38797"/>
                  </a:lnTo>
                  <a:lnTo>
                    <a:pt x="5140" y="38688"/>
                  </a:lnTo>
                  <a:lnTo>
                    <a:pt x="5223" y="38580"/>
                  </a:lnTo>
                  <a:lnTo>
                    <a:pt x="5322" y="38464"/>
                  </a:lnTo>
                  <a:lnTo>
                    <a:pt x="5431" y="38347"/>
                  </a:lnTo>
                  <a:lnTo>
                    <a:pt x="5561" y="38222"/>
                  </a:lnTo>
                  <a:lnTo>
                    <a:pt x="5701" y="38089"/>
                  </a:lnTo>
                  <a:lnTo>
                    <a:pt x="6028" y="37806"/>
                  </a:lnTo>
                  <a:lnTo>
                    <a:pt x="6874" y="37082"/>
                  </a:lnTo>
                  <a:lnTo>
                    <a:pt x="8239" y="35899"/>
                  </a:lnTo>
                  <a:lnTo>
                    <a:pt x="9599" y="34709"/>
                  </a:lnTo>
                  <a:lnTo>
                    <a:pt x="10954" y="33502"/>
                  </a:lnTo>
                  <a:lnTo>
                    <a:pt x="12304" y="32286"/>
                  </a:lnTo>
                  <a:lnTo>
                    <a:pt x="13654" y="31062"/>
                  </a:lnTo>
                  <a:lnTo>
                    <a:pt x="14993" y="29822"/>
                  </a:lnTo>
                  <a:lnTo>
                    <a:pt x="16332" y="28565"/>
                  </a:lnTo>
                  <a:lnTo>
                    <a:pt x="17666" y="27308"/>
                  </a:lnTo>
                  <a:lnTo>
                    <a:pt x="18975" y="26059"/>
                  </a:lnTo>
                  <a:lnTo>
                    <a:pt x="20283" y="24802"/>
                  </a:lnTo>
                  <a:lnTo>
                    <a:pt x="21591" y="23536"/>
                  </a:lnTo>
                  <a:lnTo>
                    <a:pt x="22894" y="22254"/>
                  </a:lnTo>
                  <a:lnTo>
                    <a:pt x="24197" y="20972"/>
                  </a:lnTo>
                  <a:lnTo>
                    <a:pt x="25500" y="19665"/>
                  </a:lnTo>
                  <a:lnTo>
                    <a:pt x="26793" y="18358"/>
                  </a:lnTo>
                  <a:lnTo>
                    <a:pt x="28080" y="17026"/>
                  </a:lnTo>
                  <a:lnTo>
                    <a:pt x="29362" y="15685"/>
                  </a:lnTo>
                  <a:lnTo>
                    <a:pt x="30001" y="15003"/>
                  </a:lnTo>
                  <a:lnTo>
                    <a:pt x="30639" y="14320"/>
                  </a:lnTo>
                  <a:lnTo>
                    <a:pt x="31273" y="13637"/>
                  </a:lnTo>
                  <a:lnTo>
                    <a:pt x="31901" y="12946"/>
                  </a:lnTo>
                  <a:lnTo>
                    <a:pt x="32534" y="12247"/>
                  </a:lnTo>
                  <a:lnTo>
                    <a:pt x="33162" y="11548"/>
                  </a:lnTo>
                  <a:lnTo>
                    <a:pt x="33785" y="10840"/>
                  </a:lnTo>
                  <a:lnTo>
                    <a:pt x="34408" y="10132"/>
                  </a:lnTo>
                  <a:lnTo>
                    <a:pt x="35026" y="9416"/>
                  </a:lnTo>
                  <a:lnTo>
                    <a:pt x="35644" y="8692"/>
                  </a:lnTo>
                  <a:lnTo>
                    <a:pt x="36256" y="7968"/>
                  </a:lnTo>
                  <a:lnTo>
                    <a:pt x="36864" y="7235"/>
                  </a:lnTo>
                  <a:lnTo>
                    <a:pt x="37471" y="6494"/>
                  </a:lnTo>
                  <a:lnTo>
                    <a:pt x="38078" y="5753"/>
                  </a:lnTo>
                  <a:lnTo>
                    <a:pt x="38161" y="5637"/>
                  </a:lnTo>
                  <a:lnTo>
                    <a:pt x="38239" y="5520"/>
                  </a:lnTo>
                  <a:lnTo>
                    <a:pt x="38317" y="5403"/>
                  </a:lnTo>
                  <a:lnTo>
                    <a:pt x="38379" y="5279"/>
                  </a:lnTo>
                  <a:lnTo>
                    <a:pt x="38442" y="5154"/>
                  </a:lnTo>
                  <a:lnTo>
                    <a:pt x="38499" y="5029"/>
                  </a:lnTo>
                  <a:lnTo>
                    <a:pt x="38551" y="4896"/>
                  </a:lnTo>
                  <a:lnTo>
                    <a:pt x="38592" y="4762"/>
                  </a:lnTo>
                  <a:lnTo>
                    <a:pt x="38629" y="4629"/>
                  </a:lnTo>
                  <a:lnTo>
                    <a:pt x="38665" y="4496"/>
                  </a:lnTo>
                  <a:lnTo>
                    <a:pt x="38691" y="4354"/>
                  </a:lnTo>
                  <a:lnTo>
                    <a:pt x="38717" y="4213"/>
                  </a:lnTo>
                  <a:lnTo>
                    <a:pt x="38732" y="4071"/>
                  </a:lnTo>
                  <a:lnTo>
                    <a:pt x="38743" y="3930"/>
                  </a:lnTo>
                  <a:lnTo>
                    <a:pt x="38753" y="3788"/>
                  </a:lnTo>
                  <a:lnTo>
                    <a:pt x="38758" y="3647"/>
                  </a:lnTo>
                  <a:lnTo>
                    <a:pt x="38753" y="3505"/>
                  </a:lnTo>
                  <a:lnTo>
                    <a:pt x="38748" y="3364"/>
                  </a:lnTo>
                  <a:lnTo>
                    <a:pt x="38738" y="3214"/>
                  </a:lnTo>
                  <a:lnTo>
                    <a:pt x="38722" y="3072"/>
                  </a:lnTo>
                  <a:lnTo>
                    <a:pt x="38707" y="2931"/>
                  </a:lnTo>
                  <a:lnTo>
                    <a:pt x="38681" y="2789"/>
                  </a:lnTo>
                  <a:lnTo>
                    <a:pt x="38655" y="2648"/>
                  </a:lnTo>
                  <a:lnTo>
                    <a:pt x="38623" y="2515"/>
                  </a:lnTo>
                  <a:lnTo>
                    <a:pt x="38592" y="2373"/>
                  </a:lnTo>
                  <a:lnTo>
                    <a:pt x="38551" y="2240"/>
                  </a:lnTo>
                  <a:lnTo>
                    <a:pt x="38509" y="2107"/>
                  </a:lnTo>
                  <a:lnTo>
                    <a:pt x="38468" y="1973"/>
                  </a:lnTo>
                  <a:lnTo>
                    <a:pt x="38416" y="1840"/>
                  </a:lnTo>
                  <a:lnTo>
                    <a:pt x="38364" y="1715"/>
                  </a:lnTo>
                  <a:lnTo>
                    <a:pt x="38312" y="1590"/>
                  </a:lnTo>
                  <a:lnTo>
                    <a:pt x="38255" y="1474"/>
                  </a:lnTo>
                  <a:lnTo>
                    <a:pt x="38193" y="1357"/>
                  </a:lnTo>
                  <a:lnTo>
                    <a:pt x="38130" y="1241"/>
                  </a:lnTo>
                  <a:lnTo>
                    <a:pt x="38068" y="1124"/>
                  </a:lnTo>
                  <a:lnTo>
                    <a:pt x="38000" y="1024"/>
                  </a:lnTo>
                  <a:lnTo>
                    <a:pt x="37928" y="916"/>
                  </a:lnTo>
                  <a:lnTo>
                    <a:pt x="37855" y="816"/>
                  </a:lnTo>
                  <a:lnTo>
                    <a:pt x="37782" y="725"/>
                  </a:lnTo>
                  <a:lnTo>
                    <a:pt x="37705" y="633"/>
                  </a:lnTo>
                  <a:lnTo>
                    <a:pt x="37627" y="550"/>
                  </a:lnTo>
                  <a:lnTo>
                    <a:pt x="37544" y="475"/>
                  </a:lnTo>
                  <a:lnTo>
                    <a:pt x="37461" y="400"/>
                  </a:lnTo>
                  <a:lnTo>
                    <a:pt x="37378" y="333"/>
                  </a:lnTo>
                  <a:lnTo>
                    <a:pt x="37294" y="267"/>
                  </a:lnTo>
                  <a:lnTo>
                    <a:pt x="37206" y="208"/>
                  </a:lnTo>
                  <a:lnTo>
                    <a:pt x="37118" y="158"/>
                  </a:lnTo>
                  <a:lnTo>
                    <a:pt x="37030" y="117"/>
                  </a:lnTo>
                  <a:lnTo>
                    <a:pt x="36941" y="84"/>
                  </a:lnTo>
                  <a:lnTo>
                    <a:pt x="36848" y="50"/>
                  </a:lnTo>
                  <a:lnTo>
                    <a:pt x="36755" y="25"/>
                  </a:lnTo>
                  <a:lnTo>
                    <a:pt x="36666" y="9"/>
                  </a:lnTo>
                  <a:lnTo>
                    <a:pt x="36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7" name="Google Shape;2127;p64"/>
            <p:cNvSpPr/>
            <p:nvPr/>
          </p:nvSpPr>
          <p:spPr>
            <a:xfrm rot="1872618">
              <a:off x="334374" y="4451912"/>
              <a:ext cx="719568" cy="303200"/>
            </a:xfrm>
            <a:custGeom>
              <a:avLst/>
              <a:gdLst/>
              <a:ahLst/>
              <a:cxnLst/>
              <a:rect l="l" t="t" r="r" b="b"/>
              <a:pathLst>
                <a:path w="49126" h="27766" extrusionOk="0">
                  <a:moveTo>
                    <a:pt x="27452" y="0"/>
                  </a:moveTo>
                  <a:lnTo>
                    <a:pt x="27353" y="8"/>
                  </a:lnTo>
                  <a:lnTo>
                    <a:pt x="27255" y="33"/>
                  </a:lnTo>
                  <a:lnTo>
                    <a:pt x="27156" y="58"/>
                  </a:lnTo>
                  <a:lnTo>
                    <a:pt x="27063" y="100"/>
                  </a:lnTo>
                  <a:lnTo>
                    <a:pt x="26969" y="150"/>
                  </a:lnTo>
                  <a:lnTo>
                    <a:pt x="26876" y="208"/>
                  </a:lnTo>
                  <a:lnTo>
                    <a:pt x="26787" y="275"/>
                  </a:lnTo>
                  <a:lnTo>
                    <a:pt x="26704" y="358"/>
                  </a:lnTo>
                  <a:lnTo>
                    <a:pt x="26621" y="450"/>
                  </a:lnTo>
                  <a:lnTo>
                    <a:pt x="26543" y="550"/>
                  </a:lnTo>
                  <a:lnTo>
                    <a:pt x="26471" y="658"/>
                  </a:lnTo>
                  <a:lnTo>
                    <a:pt x="26403" y="783"/>
                  </a:lnTo>
                  <a:lnTo>
                    <a:pt x="26336" y="916"/>
                  </a:lnTo>
                  <a:lnTo>
                    <a:pt x="26279" y="1057"/>
                  </a:lnTo>
                  <a:lnTo>
                    <a:pt x="26227" y="1216"/>
                  </a:lnTo>
                  <a:lnTo>
                    <a:pt x="25889" y="2348"/>
                  </a:lnTo>
                  <a:lnTo>
                    <a:pt x="25547" y="3472"/>
                  </a:lnTo>
                  <a:lnTo>
                    <a:pt x="25199" y="4596"/>
                  </a:lnTo>
                  <a:lnTo>
                    <a:pt x="24851" y="5711"/>
                  </a:lnTo>
                  <a:lnTo>
                    <a:pt x="24498" y="6827"/>
                  </a:lnTo>
                  <a:lnTo>
                    <a:pt x="24145" y="7942"/>
                  </a:lnTo>
                  <a:lnTo>
                    <a:pt x="23782" y="9050"/>
                  </a:lnTo>
                  <a:lnTo>
                    <a:pt x="23418" y="10157"/>
                  </a:lnTo>
                  <a:lnTo>
                    <a:pt x="23055" y="11264"/>
                  </a:lnTo>
                  <a:lnTo>
                    <a:pt x="22686" y="12363"/>
                  </a:lnTo>
                  <a:lnTo>
                    <a:pt x="22313" y="13462"/>
                  </a:lnTo>
                  <a:lnTo>
                    <a:pt x="21934" y="14561"/>
                  </a:lnTo>
                  <a:lnTo>
                    <a:pt x="21555" y="15652"/>
                  </a:lnTo>
                  <a:lnTo>
                    <a:pt x="21171" y="16742"/>
                  </a:lnTo>
                  <a:lnTo>
                    <a:pt x="20786" y="17825"/>
                  </a:lnTo>
                  <a:lnTo>
                    <a:pt x="20392" y="18907"/>
                  </a:lnTo>
                  <a:lnTo>
                    <a:pt x="14131" y="4288"/>
                  </a:lnTo>
                  <a:lnTo>
                    <a:pt x="14069" y="4154"/>
                  </a:lnTo>
                  <a:lnTo>
                    <a:pt x="14001" y="4021"/>
                  </a:lnTo>
                  <a:lnTo>
                    <a:pt x="13929" y="3905"/>
                  </a:lnTo>
                  <a:lnTo>
                    <a:pt x="13851" y="3788"/>
                  </a:lnTo>
                  <a:lnTo>
                    <a:pt x="13773" y="3680"/>
                  </a:lnTo>
                  <a:lnTo>
                    <a:pt x="13690" y="3580"/>
                  </a:lnTo>
                  <a:lnTo>
                    <a:pt x="13607" y="3488"/>
                  </a:lnTo>
                  <a:lnTo>
                    <a:pt x="13519" y="3413"/>
                  </a:lnTo>
                  <a:lnTo>
                    <a:pt x="13430" y="3339"/>
                  </a:lnTo>
                  <a:lnTo>
                    <a:pt x="13337" y="3272"/>
                  </a:lnTo>
                  <a:lnTo>
                    <a:pt x="13244" y="3214"/>
                  </a:lnTo>
                  <a:lnTo>
                    <a:pt x="13150" y="3172"/>
                  </a:lnTo>
                  <a:lnTo>
                    <a:pt x="13051" y="3130"/>
                  </a:lnTo>
                  <a:lnTo>
                    <a:pt x="12958" y="3105"/>
                  </a:lnTo>
                  <a:lnTo>
                    <a:pt x="12859" y="3080"/>
                  </a:lnTo>
                  <a:lnTo>
                    <a:pt x="12761" y="3072"/>
                  </a:lnTo>
                  <a:lnTo>
                    <a:pt x="12662" y="3072"/>
                  </a:lnTo>
                  <a:lnTo>
                    <a:pt x="12569" y="3080"/>
                  </a:lnTo>
                  <a:lnTo>
                    <a:pt x="12470" y="3097"/>
                  </a:lnTo>
                  <a:lnTo>
                    <a:pt x="12377" y="3130"/>
                  </a:lnTo>
                  <a:lnTo>
                    <a:pt x="12283" y="3164"/>
                  </a:lnTo>
                  <a:lnTo>
                    <a:pt x="12190" y="3214"/>
                  </a:lnTo>
                  <a:lnTo>
                    <a:pt x="12096" y="3272"/>
                  </a:lnTo>
                  <a:lnTo>
                    <a:pt x="12008" y="3347"/>
                  </a:lnTo>
                  <a:lnTo>
                    <a:pt x="11925" y="3422"/>
                  </a:lnTo>
                  <a:lnTo>
                    <a:pt x="11842" y="3513"/>
                  </a:lnTo>
                  <a:lnTo>
                    <a:pt x="11759" y="3613"/>
                  </a:lnTo>
                  <a:lnTo>
                    <a:pt x="11686" y="3730"/>
                  </a:lnTo>
                  <a:lnTo>
                    <a:pt x="11608" y="3855"/>
                  </a:lnTo>
                  <a:lnTo>
                    <a:pt x="11541" y="3988"/>
                  </a:lnTo>
                  <a:lnTo>
                    <a:pt x="11479" y="4138"/>
                  </a:lnTo>
                  <a:lnTo>
                    <a:pt x="11416" y="4288"/>
                  </a:lnTo>
                  <a:lnTo>
                    <a:pt x="10824" y="5978"/>
                  </a:lnTo>
                  <a:lnTo>
                    <a:pt x="10238" y="7668"/>
                  </a:lnTo>
                  <a:lnTo>
                    <a:pt x="9651" y="9366"/>
                  </a:lnTo>
                  <a:lnTo>
                    <a:pt x="9075" y="11073"/>
                  </a:lnTo>
                  <a:lnTo>
                    <a:pt x="8504" y="12771"/>
                  </a:lnTo>
                  <a:lnTo>
                    <a:pt x="7933" y="14478"/>
                  </a:lnTo>
                  <a:lnTo>
                    <a:pt x="7367" y="16193"/>
                  </a:lnTo>
                  <a:lnTo>
                    <a:pt x="6806" y="17908"/>
                  </a:lnTo>
                  <a:lnTo>
                    <a:pt x="4917" y="10856"/>
                  </a:lnTo>
                  <a:lnTo>
                    <a:pt x="3022" y="3813"/>
                  </a:lnTo>
                  <a:lnTo>
                    <a:pt x="2981" y="3672"/>
                  </a:lnTo>
                  <a:lnTo>
                    <a:pt x="2934" y="3530"/>
                  </a:lnTo>
                  <a:lnTo>
                    <a:pt x="2887" y="3405"/>
                  </a:lnTo>
                  <a:lnTo>
                    <a:pt x="2840" y="3289"/>
                  </a:lnTo>
                  <a:lnTo>
                    <a:pt x="2788" y="3180"/>
                  </a:lnTo>
                  <a:lnTo>
                    <a:pt x="2731" y="3080"/>
                  </a:lnTo>
                  <a:lnTo>
                    <a:pt x="2679" y="2989"/>
                  </a:lnTo>
                  <a:lnTo>
                    <a:pt x="2617" y="2897"/>
                  </a:lnTo>
                  <a:lnTo>
                    <a:pt x="2560" y="2822"/>
                  </a:lnTo>
                  <a:lnTo>
                    <a:pt x="2498" y="2747"/>
                  </a:lnTo>
                  <a:lnTo>
                    <a:pt x="2435" y="2681"/>
                  </a:lnTo>
                  <a:lnTo>
                    <a:pt x="2368" y="2631"/>
                  </a:lnTo>
                  <a:lnTo>
                    <a:pt x="2300" y="2581"/>
                  </a:lnTo>
                  <a:lnTo>
                    <a:pt x="2233" y="2539"/>
                  </a:lnTo>
                  <a:lnTo>
                    <a:pt x="2165" y="2498"/>
                  </a:lnTo>
                  <a:lnTo>
                    <a:pt x="2098" y="2473"/>
                  </a:lnTo>
                  <a:lnTo>
                    <a:pt x="2025" y="2448"/>
                  </a:lnTo>
                  <a:lnTo>
                    <a:pt x="1953" y="2431"/>
                  </a:lnTo>
                  <a:lnTo>
                    <a:pt x="1885" y="2423"/>
                  </a:lnTo>
                  <a:lnTo>
                    <a:pt x="1812" y="2414"/>
                  </a:lnTo>
                  <a:lnTo>
                    <a:pt x="1740" y="2423"/>
                  </a:lnTo>
                  <a:lnTo>
                    <a:pt x="1667" y="2431"/>
                  </a:lnTo>
                  <a:lnTo>
                    <a:pt x="1594" y="2439"/>
                  </a:lnTo>
                  <a:lnTo>
                    <a:pt x="1522" y="2464"/>
                  </a:lnTo>
                  <a:lnTo>
                    <a:pt x="1449" y="2489"/>
                  </a:lnTo>
                  <a:lnTo>
                    <a:pt x="1376" y="2523"/>
                  </a:lnTo>
                  <a:lnTo>
                    <a:pt x="1304" y="2556"/>
                  </a:lnTo>
                  <a:lnTo>
                    <a:pt x="1231" y="2598"/>
                  </a:lnTo>
                  <a:lnTo>
                    <a:pt x="1158" y="2639"/>
                  </a:lnTo>
                  <a:lnTo>
                    <a:pt x="1091" y="2697"/>
                  </a:lnTo>
                  <a:lnTo>
                    <a:pt x="956" y="2814"/>
                  </a:lnTo>
                  <a:lnTo>
                    <a:pt x="821" y="2947"/>
                  </a:lnTo>
                  <a:lnTo>
                    <a:pt x="696" y="3097"/>
                  </a:lnTo>
                  <a:lnTo>
                    <a:pt x="577" y="3272"/>
                  </a:lnTo>
                  <a:lnTo>
                    <a:pt x="520" y="3355"/>
                  </a:lnTo>
                  <a:lnTo>
                    <a:pt x="468" y="3455"/>
                  </a:lnTo>
                  <a:lnTo>
                    <a:pt x="416" y="3547"/>
                  </a:lnTo>
                  <a:lnTo>
                    <a:pt x="364" y="3655"/>
                  </a:lnTo>
                  <a:lnTo>
                    <a:pt x="317" y="3755"/>
                  </a:lnTo>
                  <a:lnTo>
                    <a:pt x="276" y="3863"/>
                  </a:lnTo>
                  <a:lnTo>
                    <a:pt x="234" y="3971"/>
                  </a:lnTo>
                  <a:lnTo>
                    <a:pt x="198" y="4088"/>
                  </a:lnTo>
                  <a:lnTo>
                    <a:pt x="162" y="4204"/>
                  </a:lnTo>
                  <a:lnTo>
                    <a:pt x="131" y="4321"/>
                  </a:lnTo>
                  <a:lnTo>
                    <a:pt x="99" y="4446"/>
                  </a:lnTo>
                  <a:lnTo>
                    <a:pt x="73" y="4571"/>
                  </a:lnTo>
                  <a:lnTo>
                    <a:pt x="53" y="4696"/>
                  </a:lnTo>
                  <a:lnTo>
                    <a:pt x="32" y="4820"/>
                  </a:lnTo>
                  <a:lnTo>
                    <a:pt x="22" y="4954"/>
                  </a:lnTo>
                  <a:lnTo>
                    <a:pt x="11" y="5087"/>
                  </a:lnTo>
                  <a:lnTo>
                    <a:pt x="6" y="5220"/>
                  </a:lnTo>
                  <a:lnTo>
                    <a:pt x="1" y="5362"/>
                  </a:lnTo>
                  <a:lnTo>
                    <a:pt x="6" y="5495"/>
                  </a:lnTo>
                  <a:lnTo>
                    <a:pt x="11" y="5636"/>
                  </a:lnTo>
                  <a:lnTo>
                    <a:pt x="22" y="5778"/>
                  </a:lnTo>
                  <a:lnTo>
                    <a:pt x="37" y="5919"/>
                  </a:lnTo>
                  <a:lnTo>
                    <a:pt x="63" y="6061"/>
                  </a:lnTo>
                  <a:lnTo>
                    <a:pt x="89" y="6202"/>
                  </a:lnTo>
                  <a:lnTo>
                    <a:pt x="120" y="6352"/>
                  </a:lnTo>
                  <a:lnTo>
                    <a:pt x="156" y="6494"/>
                  </a:lnTo>
                  <a:lnTo>
                    <a:pt x="2705" y="15877"/>
                  </a:lnTo>
                  <a:lnTo>
                    <a:pt x="3988" y="20564"/>
                  </a:lnTo>
                  <a:lnTo>
                    <a:pt x="5270" y="25243"/>
                  </a:lnTo>
                  <a:lnTo>
                    <a:pt x="5322" y="25401"/>
                  </a:lnTo>
                  <a:lnTo>
                    <a:pt x="5379" y="25551"/>
                  </a:lnTo>
                  <a:lnTo>
                    <a:pt x="5441" y="25692"/>
                  </a:lnTo>
                  <a:lnTo>
                    <a:pt x="5509" y="25817"/>
                  </a:lnTo>
                  <a:lnTo>
                    <a:pt x="5586" y="25934"/>
                  </a:lnTo>
                  <a:lnTo>
                    <a:pt x="5664" y="26042"/>
                  </a:lnTo>
                  <a:lnTo>
                    <a:pt x="5753" y="26133"/>
                  </a:lnTo>
                  <a:lnTo>
                    <a:pt x="5841" y="26217"/>
                  </a:lnTo>
                  <a:lnTo>
                    <a:pt x="5934" y="26292"/>
                  </a:lnTo>
                  <a:lnTo>
                    <a:pt x="6033" y="26358"/>
                  </a:lnTo>
                  <a:lnTo>
                    <a:pt x="6132" y="26408"/>
                  </a:lnTo>
                  <a:lnTo>
                    <a:pt x="6235" y="26450"/>
                  </a:lnTo>
                  <a:lnTo>
                    <a:pt x="6339" y="26483"/>
                  </a:lnTo>
                  <a:lnTo>
                    <a:pt x="6448" y="26508"/>
                  </a:lnTo>
                  <a:lnTo>
                    <a:pt x="6557" y="26516"/>
                  </a:lnTo>
                  <a:lnTo>
                    <a:pt x="6770" y="26516"/>
                  </a:lnTo>
                  <a:lnTo>
                    <a:pt x="6879" y="26491"/>
                  </a:lnTo>
                  <a:lnTo>
                    <a:pt x="6988" y="26466"/>
                  </a:lnTo>
                  <a:lnTo>
                    <a:pt x="7092" y="26433"/>
                  </a:lnTo>
                  <a:lnTo>
                    <a:pt x="7196" y="26383"/>
                  </a:lnTo>
                  <a:lnTo>
                    <a:pt x="7294" y="26325"/>
                  </a:lnTo>
                  <a:lnTo>
                    <a:pt x="7393" y="26258"/>
                  </a:lnTo>
                  <a:lnTo>
                    <a:pt x="7492" y="26183"/>
                  </a:lnTo>
                  <a:lnTo>
                    <a:pt x="7580" y="26100"/>
                  </a:lnTo>
                  <a:lnTo>
                    <a:pt x="7668" y="26009"/>
                  </a:lnTo>
                  <a:lnTo>
                    <a:pt x="7751" y="25900"/>
                  </a:lnTo>
                  <a:lnTo>
                    <a:pt x="7829" y="25792"/>
                  </a:lnTo>
                  <a:lnTo>
                    <a:pt x="7897" y="25667"/>
                  </a:lnTo>
                  <a:lnTo>
                    <a:pt x="7964" y="25534"/>
                  </a:lnTo>
                  <a:lnTo>
                    <a:pt x="8021" y="25392"/>
                  </a:lnTo>
                  <a:lnTo>
                    <a:pt x="8073" y="25243"/>
                  </a:lnTo>
                  <a:lnTo>
                    <a:pt x="8660" y="23361"/>
                  </a:lnTo>
                  <a:lnTo>
                    <a:pt x="9251" y="21488"/>
                  </a:lnTo>
                  <a:lnTo>
                    <a:pt x="9848" y="19615"/>
                  </a:lnTo>
                  <a:lnTo>
                    <a:pt x="10456" y="17758"/>
                  </a:lnTo>
                  <a:lnTo>
                    <a:pt x="11068" y="15893"/>
                  </a:lnTo>
                  <a:lnTo>
                    <a:pt x="11686" y="14045"/>
                  </a:lnTo>
                  <a:lnTo>
                    <a:pt x="12309" y="12197"/>
                  </a:lnTo>
                  <a:lnTo>
                    <a:pt x="12937" y="10349"/>
                  </a:lnTo>
                  <a:lnTo>
                    <a:pt x="19167" y="24776"/>
                  </a:lnTo>
                  <a:lnTo>
                    <a:pt x="19229" y="24918"/>
                  </a:lnTo>
                  <a:lnTo>
                    <a:pt x="19297" y="25043"/>
                  </a:lnTo>
                  <a:lnTo>
                    <a:pt x="19369" y="25168"/>
                  </a:lnTo>
                  <a:lnTo>
                    <a:pt x="19442" y="25284"/>
                  </a:lnTo>
                  <a:lnTo>
                    <a:pt x="19520" y="25384"/>
                  </a:lnTo>
                  <a:lnTo>
                    <a:pt x="19598" y="25484"/>
                  </a:lnTo>
                  <a:lnTo>
                    <a:pt x="19686" y="25567"/>
                  </a:lnTo>
                  <a:lnTo>
                    <a:pt x="19769" y="25651"/>
                  </a:lnTo>
                  <a:lnTo>
                    <a:pt x="19857" y="25725"/>
                  </a:lnTo>
                  <a:lnTo>
                    <a:pt x="19945" y="25784"/>
                  </a:lnTo>
                  <a:lnTo>
                    <a:pt x="20039" y="25842"/>
                  </a:lnTo>
                  <a:lnTo>
                    <a:pt x="20132" y="25884"/>
                  </a:lnTo>
                  <a:lnTo>
                    <a:pt x="20226" y="25925"/>
                  </a:lnTo>
                  <a:lnTo>
                    <a:pt x="20319" y="25950"/>
                  </a:lnTo>
                  <a:lnTo>
                    <a:pt x="20413" y="25967"/>
                  </a:lnTo>
                  <a:lnTo>
                    <a:pt x="20511" y="25975"/>
                  </a:lnTo>
                  <a:lnTo>
                    <a:pt x="20605" y="25975"/>
                  </a:lnTo>
                  <a:lnTo>
                    <a:pt x="20698" y="25967"/>
                  </a:lnTo>
                  <a:lnTo>
                    <a:pt x="20792" y="25950"/>
                  </a:lnTo>
                  <a:lnTo>
                    <a:pt x="20885" y="25917"/>
                  </a:lnTo>
                  <a:lnTo>
                    <a:pt x="20978" y="25875"/>
                  </a:lnTo>
                  <a:lnTo>
                    <a:pt x="21067" y="25825"/>
                  </a:lnTo>
                  <a:lnTo>
                    <a:pt x="21160" y="25767"/>
                  </a:lnTo>
                  <a:lnTo>
                    <a:pt x="21243" y="25701"/>
                  </a:lnTo>
                  <a:lnTo>
                    <a:pt x="21331" y="25626"/>
                  </a:lnTo>
                  <a:lnTo>
                    <a:pt x="21409" y="25534"/>
                  </a:lnTo>
                  <a:lnTo>
                    <a:pt x="21492" y="25434"/>
                  </a:lnTo>
                  <a:lnTo>
                    <a:pt x="21565" y="25326"/>
                  </a:lnTo>
                  <a:lnTo>
                    <a:pt x="21638" y="25201"/>
                  </a:lnTo>
                  <a:lnTo>
                    <a:pt x="21710" y="25076"/>
                  </a:lnTo>
                  <a:lnTo>
                    <a:pt x="21773" y="24935"/>
                  </a:lnTo>
                  <a:lnTo>
                    <a:pt x="21835" y="24776"/>
                  </a:lnTo>
                  <a:lnTo>
                    <a:pt x="22224" y="23727"/>
                  </a:lnTo>
                  <a:lnTo>
                    <a:pt x="22609" y="22678"/>
                  </a:lnTo>
                  <a:lnTo>
                    <a:pt x="22993" y="21621"/>
                  </a:lnTo>
                  <a:lnTo>
                    <a:pt x="23372" y="20572"/>
                  </a:lnTo>
                  <a:lnTo>
                    <a:pt x="23745" y="19515"/>
                  </a:lnTo>
                  <a:lnTo>
                    <a:pt x="24119" y="18449"/>
                  </a:lnTo>
                  <a:lnTo>
                    <a:pt x="24488" y="17383"/>
                  </a:lnTo>
                  <a:lnTo>
                    <a:pt x="24856" y="16318"/>
                  </a:lnTo>
                  <a:lnTo>
                    <a:pt x="25220" y="15252"/>
                  </a:lnTo>
                  <a:lnTo>
                    <a:pt x="25578" y="14178"/>
                  </a:lnTo>
                  <a:lnTo>
                    <a:pt x="25936" y="13104"/>
                  </a:lnTo>
                  <a:lnTo>
                    <a:pt x="26289" y="12030"/>
                  </a:lnTo>
                  <a:lnTo>
                    <a:pt x="26642" y="10948"/>
                  </a:lnTo>
                  <a:lnTo>
                    <a:pt x="26990" y="9866"/>
                  </a:lnTo>
                  <a:lnTo>
                    <a:pt x="27338" y="8783"/>
                  </a:lnTo>
                  <a:lnTo>
                    <a:pt x="27680" y="7701"/>
                  </a:lnTo>
                  <a:lnTo>
                    <a:pt x="31122" y="17142"/>
                  </a:lnTo>
                  <a:lnTo>
                    <a:pt x="34579" y="26583"/>
                  </a:lnTo>
                  <a:lnTo>
                    <a:pt x="34631" y="26725"/>
                  </a:lnTo>
                  <a:lnTo>
                    <a:pt x="34694" y="26849"/>
                  </a:lnTo>
                  <a:lnTo>
                    <a:pt x="34756" y="26974"/>
                  </a:lnTo>
                  <a:lnTo>
                    <a:pt x="34829" y="27083"/>
                  </a:lnTo>
                  <a:lnTo>
                    <a:pt x="34901" y="27191"/>
                  </a:lnTo>
                  <a:lnTo>
                    <a:pt x="34979" y="27291"/>
                  </a:lnTo>
                  <a:lnTo>
                    <a:pt x="35062" y="27374"/>
                  </a:lnTo>
                  <a:lnTo>
                    <a:pt x="35145" y="27457"/>
                  </a:lnTo>
                  <a:lnTo>
                    <a:pt x="35234" y="27524"/>
                  </a:lnTo>
                  <a:lnTo>
                    <a:pt x="35322" y="27590"/>
                  </a:lnTo>
                  <a:lnTo>
                    <a:pt x="35415" y="27640"/>
                  </a:lnTo>
                  <a:lnTo>
                    <a:pt x="35509" y="27682"/>
                  </a:lnTo>
                  <a:lnTo>
                    <a:pt x="35602" y="27715"/>
                  </a:lnTo>
                  <a:lnTo>
                    <a:pt x="35701" y="27740"/>
                  </a:lnTo>
                  <a:lnTo>
                    <a:pt x="35794" y="27757"/>
                  </a:lnTo>
                  <a:lnTo>
                    <a:pt x="35893" y="27765"/>
                  </a:lnTo>
                  <a:lnTo>
                    <a:pt x="35991" y="27765"/>
                  </a:lnTo>
                  <a:lnTo>
                    <a:pt x="36085" y="27757"/>
                  </a:lnTo>
                  <a:lnTo>
                    <a:pt x="36184" y="27732"/>
                  </a:lnTo>
                  <a:lnTo>
                    <a:pt x="36277" y="27707"/>
                  </a:lnTo>
                  <a:lnTo>
                    <a:pt x="36370" y="27665"/>
                  </a:lnTo>
                  <a:lnTo>
                    <a:pt x="36459" y="27615"/>
                  </a:lnTo>
                  <a:lnTo>
                    <a:pt x="36552" y="27557"/>
                  </a:lnTo>
                  <a:lnTo>
                    <a:pt x="36635" y="27490"/>
                  </a:lnTo>
                  <a:lnTo>
                    <a:pt x="36718" y="27407"/>
                  </a:lnTo>
                  <a:lnTo>
                    <a:pt x="36801" y="27324"/>
                  </a:lnTo>
                  <a:lnTo>
                    <a:pt x="36879" y="27224"/>
                  </a:lnTo>
                  <a:lnTo>
                    <a:pt x="36952" y="27116"/>
                  </a:lnTo>
                  <a:lnTo>
                    <a:pt x="37019" y="26999"/>
                  </a:lnTo>
                  <a:lnTo>
                    <a:pt x="37082" y="26866"/>
                  </a:lnTo>
                  <a:lnTo>
                    <a:pt x="37144" y="26733"/>
                  </a:lnTo>
                  <a:lnTo>
                    <a:pt x="37196" y="26583"/>
                  </a:lnTo>
                  <a:lnTo>
                    <a:pt x="37902" y="24427"/>
                  </a:lnTo>
                  <a:lnTo>
                    <a:pt x="38603" y="22262"/>
                  </a:lnTo>
                  <a:lnTo>
                    <a:pt x="39293" y="20089"/>
                  </a:lnTo>
                  <a:lnTo>
                    <a:pt x="39978" y="17916"/>
                  </a:lnTo>
                  <a:lnTo>
                    <a:pt x="40653" y="15727"/>
                  </a:lnTo>
                  <a:lnTo>
                    <a:pt x="41318" y="13537"/>
                  </a:lnTo>
                  <a:lnTo>
                    <a:pt x="41972" y="11339"/>
                  </a:lnTo>
                  <a:lnTo>
                    <a:pt x="42615" y="9133"/>
                  </a:lnTo>
                  <a:lnTo>
                    <a:pt x="43732" y="13129"/>
                  </a:lnTo>
                  <a:lnTo>
                    <a:pt x="44853" y="17117"/>
                  </a:lnTo>
                  <a:lnTo>
                    <a:pt x="45414" y="19115"/>
                  </a:lnTo>
                  <a:lnTo>
                    <a:pt x="45985" y="21097"/>
                  </a:lnTo>
                  <a:lnTo>
                    <a:pt x="46561" y="23086"/>
                  </a:lnTo>
                  <a:lnTo>
                    <a:pt x="47137" y="25068"/>
                  </a:lnTo>
                  <a:lnTo>
                    <a:pt x="47189" y="25218"/>
                  </a:lnTo>
                  <a:lnTo>
                    <a:pt x="47251" y="25359"/>
                  </a:lnTo>
                  <a:lnTo>
                    <a:pt x="47314" y="25476"/>
                  </a:lnTo>
                  <a:lnTo>
                    <a:pt x="47386" y="25584"/>
                  </a:lnTo>
                  <a:lnTo>
                    <a:pt x="47459" y="25667"/>
                  </a:lnTo>
                  <a:lnTo>
                    <a:pt x="47542" y="25742"/>
                  </a:lnTo>
                  <a:lnTo>
                    <a:pt x="47625" y="25800"/>
                  </a:lnTo>
                  <a:lnTo>
                    <a:pt x="47713" y="25842"/>
                  </a:lnTo>
                  <a:lnTo>
                    <a:pt x="47801" y="25875"/>
                  </a:lnTo>
                  <a:lnTo>
                    <a:pt x="47895" y="25892"/>
                  </a:lnTo>
                  <a:lnTo>
                    <a:pt x="47988" y="25900"/>
                  </a:lnTo>
                  <a:lnTo>
                    <a:pt x="48082" y="25884"/>
                  </a:lnTo>
                  <a:lnTo>
                    <a:pt x="48175" y="25867"/>
                  </a:lnTo>
                  <a:lnTo>
                    <a:pt x="48264" y="25834"/>
                  </a:lnTo>
                  <a:lnTo>
                    <a:pt x="48357" y="25792"/>
                  </a:lnTo>
                  <a:lnTo>
                    <a:pt x="48445" y="25734"/>
                  </a:lnTo>
                  <a:lnTo>
                    <a:pt x="48533" y="25667"/>
                  </a:lnTo>
                  <a:lnTo>
                    <a:pt x="48617" y="25592"/>
                  </a:lnTo>
                  <a:lnTo>
                    <a:pt x="48694" y="25509"/>
                  </a:lnTo>
                  <a:lnTo>
                    <a:pt x="48767" y="25417"/>
                  </a:lnTo>
                  <a:lnTo>
                    <a:pt x="48840" y="25318"/>
                  </a:lnTo>
                  <a:lnTo>
                    <a:pt x="48902" y="25209"/>
                  </a:lnTo>
                  <a:lnTo>
                    <a:pt x="48959" y="25093"/>
                  </a:lnTo>
                  <a:lnTo>
                    <a:pt x="49006" y="24968"/>
                  </a:lnTo>
                  <a:lnTo>
                    <a:pt x="49047" y="24835"/>
                  </a:lnTo>
                  <a:lnTo>
                    <a:pt x="49084" y="24693"/>
                  </a:lnTo>
                  <a:lnTo>
                    <a:pt x="49104" y="24552"/>
                  </a:lnTo>
                  <a:lnTo>
                    <a:pt x="49120" y="24402"/>
                  </a:lnTo>
                  <a:lnTo>
                    <a:pt x="49125" y="24252"/>
                  </a:lnTo>
                  <a:lnTo>
                    <a:pt x="49115" y="24094"/>
                  </a:lnTo>
                  <a:lnTo>
                    <a:pt x="49099" y="23927"/>
                  </a:lnTo>
                  <a:lnTo>
                    <a:pt x="49068" y="23761"/>
                  </a:lnTo>
                  <a:lnTo>
                    <a:pt x="48767" y="22454"/>
                  </a:lnTo>
                  <a:lnTo>
                    <a:pt x="48466" y="21155"/>
                  </a:lnTo>
                  <a:lnTo>
                    <a:pt x="48160" y="19848"/>
                  </a:lnTo>
                  <a:lnTo>
                    <a:pt x="47848" y="18549"/>
                  </a:lnTo>
                  <a:lnTo>
                    <a:pt x="47225" y="15951"/>
                  </a:lnTo>
                  <a:lnTo>
                    <a:pt x="46587" y="13362"/>
                  </a:lnTo>
                  <a:lnTo>
                    <a:pt x="45943" y="10773"/>
                  </a:lnTo>
                  <a:lnTo>
                    <a:pt x="45294" y="8192"/>
                  </a:lnTo>
                  <a:lnTo>
                    <a:pt x="43991" y="3030"/>
                  </a:lnTo>
                  <a:lnTo>
                    <a:pt x="43950" y="2881"/>
                  </a:lnTo>
                  <a:lnTo>
                    <a:pt x="43903" y="2731"/>
                  </a:lnTo>
                  <a:lnTo>
                    <a:pt x="43846" y="2589"/>
                  </a:lnTo>
                  <a:lnTo>
                    <a:pt x="43789" y="2456"/>
                  </a:lnTo>
                  <a:lnTo>
                    <a:pt x="43721" y="2331"/>
                  </a:lnTo>
                  <a:lnTo>
                    <a:pt x="43649" y="2206"/>
                  </a:lnTo>
                  <a:lnTo>
                    <a:pt x="43576" y="2090"/>
                  </a:lnTo>
                  <a:lnTo>
                    <a:pt x="43498" y="1981"/>
                  </a:lnTo>
                  <a:lnTo>
                    <a:pt x="43415" y="1882"/>
                  </a:lnTo>
                  <a:lnTo>
                    <a:pt x="43327" y="1790"/>
                  </a:lnTo>
                  <a:lnTo>
                    <a:pt x="43238" y="1698"/>
                  </a:lnTo>
                  <a:lnTo>
                    <a:pt x="43145" y="1624"/>
                  </a:lnTo>
                  <a:lnTo>
                    <a:pt x="43052" y="1557"/>
                  </a:lnTo>
                  <a:lnTo>
                    <a:pt x="42958" y="1499"/>
                  </a:lnTo>
                  <a:lnTo>
                    <a:pt x="42859" y="1449"/>
                  </a:lnTo>
                  <a:lnTo>
                    <a:pt x="42761" y="1407"/>
                  </a:lnTo>
                  <a:lnTo>
                    <a:pt x="42662" y="1382"/>
                  </a:lnTo>
                  <a:lnTo>
                    <a:pt x="42564" y="1365"/>
                  </a:lnTo>
                  <a:lnTo>
                    <a:pt x="42465" y="1357"/>
                  </a:lnTo>
                  <a:lnTo>
                    <a:pt x="42366" y="1365"/>
                  </a:lnTo>
                  <a:lnTo>
                    <a:pt x="42273" y="1382"/>
                  </a:lnTo>
                  <a:lnTo>
                    <a:pt x="42179" y="1415"/>
                  </a:lnTo>
                  <a:lnTo>
                    <a:pt x="42086" y="1457"/>
                  </a:lnTo>
                  <a:lnTo>
                    <a:pt x="41993" y="1507"/>
                  </a:lnTo>
                  <a:lnTo>
                    <a:pt x="41904" y="1582"/>
                  </a:lnTo>
                  <a:lnTo>
                    <a:pt x="41821" y="1665"/>
                  </a:lnTo>
                  <a:lnTo>
                    <a:pt x="41738" y="1765"/>
                  </a:lnTo>
                  <a:lnTo>
                    <a:pt x="41660" y="1873"/>
                  </a:lnTo>
                  <a:lnTo>
                    <a:pt x="41588" y="2006"/>
                  </a:lnTo>
                  <a:lnTo>
                    <a:pt x="41520" y="2148"/>
                  </a:lnTo>
                  <a:lnTo>
                    <a:pt x="41453" y="2306"/>
                  </a:lnTo>
                  <a:lnTo>
                    <a:pt x="41396" y="2481"/>
                  </a:lnTo>
                  <a:lnTo>
                    <a:pt x="40715" y="4729"/>
                  </a:lnTo>
                  <a:lnTo>
                    <a:pt x="40035" y="6977"/>
                  </a:lnTo>
                  <a:lnTo>
                    <a:pt x="39350" y="9216"/>
                  </a:lnTo>
                  <a:lnTo>
                    <a:pt x="38655" y="11447"/>
                  </a:lnTo>
                  <a:lnTo>
                    <a:pt x="37959" y="13679"/>
                  </a:lnTo>
                  <a:lnTo>
                    <a:pt x="37253" y="15910"/>
                  </a:lnTo>
                  <a:lnTo>
                    <a:pt x="36542" y="18124"/>
                  </a:lnTo>
                  <a:lnTo>
                    <a:pt x="35825" y="20339"/>
                  </a:lnTo>
                  <a:lnTo>
                    <a:pt x="32373" y="10773"/>
                  </a:lnTo>
                  <a:lnTo>
                    <a:pt x="30645" y="5994"/>
                  </a:lnTo>
                  <a:lnTo>
                    <a:pt x="28905" y="1216"/>
                  </a:lnTo>
                  <a:lnTo>
                    <a:pt x="28854" y="1074"/>
                  </a:lnTo>
                  <a:lnTo>
                    <a:pt x="28791" y="949"/>
                  </a:lnTo>
                  <a:lnTo>
                    <a:pt x="28724" y="824"/>
                  </a:lnTo>
                  <a:lnTo>
                    <a:pt x="28656" y="708"/>
                  </a:lnTo>
                  <a:lnTo>
                    <a:pt x="28578" y="608"/>
                  </a:lnTo>
                  <a:lnTo>
                    <a:pt x="28501" y="508"/>
                  </a:lnTo>
                  <a:lnTo>
                    <a:pt x="28417" y="416"/>
                  </a:lnTo>
                  <a:lnTo>
                    <a:pt x="28329" y="333"/>
                  </a:lnTo>
                  <a:lnTo>
                    <a:pt x="28241" y="266"/>
                  </a:lnTo>
                  <a:lnTo>
                    <a:pt x="28148" y="200"/>
                  </a:lnTo>
                  <a:lnTo>
                    <a:pt x="28049" y="142"/>
                  </a:lnTo>
                  <a:lnTo>
                    <a:pt x="27955" y="100"/>
                  </a:lnTo>
                  <a:lnTo>
                    <a:pt x="27857" y="58"/>
                  </a:lnTo>
                  <a:lnTo>
                    <a:pt x="27758" y="33"/>
                  </a:lnTo>
                  <a:lnTo>
                    <a:pt x="27654" y="8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8" name="Google Shape;2128;p64"/>
            <p:cNvSpPr/>
            <p:nvPr/>
          </p:nvSpPr>
          <p:spPr>
            <a:xfrm>
              <a:off x="553658" y="3082451"/>
              <a:ext cx="332699" cy="404807"/>
            </a:xfrm>
            <a:custGeom>
              <a:avLst/>
              <a:gdLst/>
              <a:ahLst/>
              <a:cxnLst/>
              <a:rect l="l" t="t" r="r" b="b"/>
              <a:pathLst>
                <a:path w="41074" h="67021" extrusionOk="0">
                  <a:moveTo>
                    <a:pt x="2757" y="3614"/>
                  </a:moveTo>
                  <a:lnTo>
                    <a:pt x="2840" y="3622"/>
                  </a:lnTo>
                  <a:lnTo>
                    <a:pt x="2928" y="3647"/>
                  </a:lnTo>
                  <a:lnTo>
                    <a:pt x="3022" y="3672"/>
                  </a:lnTo>
                  <a:lnTo>
                    <a:pt x="3125" y="3714"/>
                  </a:lnTo>
                  <a:lnTo>
                    <a:pt x="3343" y="3814"/>
                  </a:lnTo>
                  <a:lnTo>
                    <a:pt x="3582" y="3939"/>
                  </a:lnTo>
                  <a:lnTo>
                    <a:pt x="3837" y="4088"/>
                  </a:lnTo>
                  <a:lnTo>
                    <a:pt x="4117" y="4263"/>
                  </a:lnTo>
                  <a:lnTo>
                    <a:pt x="4408" y="4471"/>
                  </a:lnTo>
                  <a:lnTo>
                    <a:pt x="4714" y="4688"/>
                  </a:lnTo>
                  <a:lnTo>
                    <a:pt x="5031" y="4929"/>
                  </a:lnTo>
                  <a:lnTo>
                    <a:pt x="5358" y="5187"/>
                  </a:lnTo>
                  <a:lnTo>
                    <a:pt x="5700" y="5454"/>
                  </a:lnTo>
                  <a:lnTo>
                    <a:pt x="6043" y="5737"/>
                  </a:lnTo>
                  <a:lnTo>
                    <a:pt x="6749" y="6336"/>
                  </a:lnTo>
                  <a:lnTo>
                    <a:pt x="7460" y="6961"/>
                  </a:lnTo>
                  <a:lnTo>
                    <a:pt x="8171" y="7593"/>
                  </a:lnTo>
                  <a:lnTo>
                    <a:pt x="8856" y="8218"/>
                  </a:lnTo>
                  <a:lnTo>
                    <a:pt x="10118" y="9375"/>
                  </a:lnTo>
                  <a:lnTo>
                    <a:pt x="11135" y="10316"/>
                  </a:lnTo>
                  <a:lnTo>
                    <a:pt x="11520" y="10657"/>
                  </a:lnTo>
                  <a:lnTo>
                    <a:pt x="11800" y="10899"/>
                  </a:lnTo>
                  <a:lnTo>
                    <a:pt x="12994" y="11873"/>
                  </a:lnTo>
                  <a:lnTo>
                    <a:pt x="14183" y="12855"/>
                  </a:lnTo>
                  <a:lnTo>
                    <a:pt x="15377" y="13837"/>
                  </a:lnTo>
                  <a:lnTo>
                    <a:pt x="16565" y="14828"/>
                  </a:lnTo>
                  <a:lnTo>
                    <a:pt x="17749" y="15827"/>
                  </a:lnTo>
                  <a:lnTo>
                    <a:pt x="18933" y="16826"/>
                  </a:lnTo>
                  <a:lnTo>
                    <a:pt x="20116" y="17842"/>
                  </a:lnTo>
                  <a:lnTo>
                    <a:pt x="21295" y="18858"/>
                  </a:lnTo>
                  <a:lnTo>
                    <a:pt x="21866" y="19357"/>
                  </a:lnTo>
                  <a:lnTo>
                    <a:pt x="22442" y="19857"/>
                  </a:lnTo>
                  <a:lnTo>
                    <a:pt x="23584" y="20881"/>
                  </a:lnTo>
                  <a:lnTo>
                    <a:pt x="24731" y="21921"/>
                  </a:lnTo>
                  <a:lnTo>
                    <a:pt x="25868" y="22970"/>
                  </a:lnTo>
                  <a:lnTo>
                    <a:pt x="28152" y="25093"/>
                  </a:lnTo>
                  <a:lnTo>
                    <a:pt x="29294" y="26151"/>
                  </a:lnTo>
                  <a:lnTo>
                    <a:pt x="30442" y="27208"/>
                  </a:lnTo>
                  <a:lnTo>
                    <a:pt x="31589" y="28249"/>
                  </a:lnTo>
                  <a:lnTo>
                    <a:pt x="32741" y="29281"/>
                  </a:lnTo>
                  <a:lnTo>
                    <a:pt x="33317" y="29789"/>
                  </a:lnTo>
                  <a:lnTo>
                    <a:pt x="33894" y="30297"/>
                  </a:lnTo>
                  <a:lnTo>
                    <a:pt x="34475" y="30796"/>
                  </a:lnTo>
                  <a:lnTo>
                    <a:pt x="35057" y="31287"/>
                  </a:lnTo>
                  <a:lnTo>
                    <a:pt x="35638" y="31779"/>
                  </a:lnTo>
                  <a:lnTo>
                    <a:pt x="36225" y="32262"/>
                  </a:lnTo>
                  <a:lnTo>
                    <a:pt x="36806" y="32728"/>
                  </a:lnTo>
                  <a:lnTo>
                    <a:pt x="37398" y="33194"/>
                  </a:lnTo>
                  <a:lnTo>
                    <a:pt x="37984" y="33652"/>
                  </a:lnTo>
                  <a:lnTo>
                    <a:pt x="38576" y="34101"/>
                  </a:lnTo>
                  <a:lnTo>
                    <a:pt x="39173" y="34543"/>
                  </a:lnTo>
                  <a:lnTo>
                    <a:pt x="39765" y="34967"/>
                  </a:lnTo>
                  <a:lnTo>
                    <a:pt x="39713" y="34967"/>
                  </a:lnTo>
                  <a:lnTo>
                    <a:pt x="39661" y="34976"/>
                  </a:lnTo>
                  <a:lnTo>
                    <a:pt x="39614" y="34984"/>
                  </a:lnTo>
                  <a:lnTo>
                    <a:pt x="39563" y="35001"/>
                  </a:lnTo>
                  <a:lnTo>
                    <a:pt x="39511" y="35026"/>
                  </a:lnTo>
                  <a:lnTo>
                    <a:pt x="39459" y="35059"/>
                  </a:lnTo>
                  <a:lnTo>
                    <a:pt x="39407" y="35101"/>
                  </a:lnTo>
                  <a:lnTo>
                    <a:pt x="39355" y="35150"/>
                  </a:lnTo>
                  <a:lnTo>
                    <a:pt x="38696" y="35908"/>
                  </a:lnTo>
                  <a:lnTo>
                    <a:pt x="38041" y="36666"/>
                  </a:lnTo>
                  <a:lnTo>
                    <a:pt x="37393" y="37432"/>
                  </a:lnTo>
                  <a:lnTo>
                    <a:pt x="36744" y="38206"/>
                  </a:lnTo>
                  <a:lnTo>
                    <a:pt x="36100" y="38988"/>
                  </a:lnTo>
                  <a:lnTo>
                    <a:pt x="35456" y="39771"/>
                  </a:lnTo>
                  <a:lnTo>
                    <a:pt x="34818" y="40562"/>
                  </a:lnTo>
                  <a:lnTo>
                    <a:pt x="34184" y="41353"/>
                  </a:lnTo>
                  <a:lnTo>
                    <a:pt x="33551" y="42160"/>
                  </a:lnTo>
                  <a:lnTo>
                    <a:pt x="32923" y="42968"/>
                  </a:lnTo>
                  <a:lnTo>
                    <a:pt x="32300" y="43776"/>
                  </a:lnTo>
                  <a:lnTo>
                    <a:pt x="31677" y="44600"/>
                  </a:lnTo>
                  <a:lnTo>
                    <a:pt x="31054" y="45424"/>
                  </a:lnTo>
                  <a:lnTo>
                    <a:pt x="30442" y="46257"/>
                  </a:lnTo>
                  <a:lnTo>
                    <a:pt x="29829" y="47089"/>
                  </a:lnTo>
                  <a:lnTo>
                    <a:pt x="29216" y="47930"/>
                  </a:lnTo>
                  <a:lnTo>
                    <a:pt x="28609" y="48779"/>
                  </a:lnTo>
                  <a:lnTo>
                    <a:pt x="28007" y="49637"/>
                  </a:lnTo>
                  <a:lnTo>
                    <a:pt x="27405" y="50494"/>
                  </a:lnTo>
                  <a:lnTo>
                    <a:pt x="26808" y="51360"/>
                  </a:lnTo>
                  <a:lnTo>
                    <a:pt x="26216" y="52226"/>
                  </a:lnTo>
                  <a:lnTo>
                    <a:pt x="25624" y="53108"/>
                  </a:lnTo>
                  <a:lnTo>
                    <a:pt x="25037" y="53991"/>
                  </a:lnTo>
                  <a:lnTo>
                    <a:pt x="24451" y="54873"/>
                  </a:lnTo>
                  <a:lnTo>
                    <a:pt x="23864" y="55764"/>
                  </a:lnTo>
                  <a:lnTo>
                    <a:pt x="23288" y="56663"/>
                  </a:lnTo>
                  <a:lnTo>
                    <a:pt x="22712" y="57571"/>
                  </a:lnTo>
                  <a:lnTo>
                    <a:pt x="22136" y="58478"/>
                  </a:lnTo>
                  <a:lnTo>
                    <a:pt x="21565" y="59394"/>
                  </a:lnTo>
                  <a:lnTo>
                    <a:pt x="20994" y="60310"/>
                  </a:lnTo>
                  <a:lnTo>
                    <a:pt x="20433" y="61234"/>
                  </a:lnTo>
                  <a:lnTo>
                    <a:pt x="19867" y="62166"/>
                  </a:lnTo>
                  <a:lnTo>
                    <a:pt x="18741" y="58561"/>
                  </a:lnTo>
                  <a:lnTo>
                    <a:pt x="17619" y="54948"/>
                  </a:lnTo>
                  <a:lnTo>
                    <a:pt x="16498" y="51335"/>
                  </a:lnTo>
                  <a:lnTo>
                    <a:pt x="15387" y="47722"/>
                  </a:lnTo>
                  <a:lnTo>
                    <a:pt x="14286" y="44100"/>
                  </a:lnTo>
                  <a:lnTo>
                    <a:pt x="13186" y="40470"/>
                  </a:lnTo>
                  <a:lnTo>
                    <a:pt x="12091" y="36841"/>
                  </a:lnTo>
                  <a:lnTo>
                    <a:pt x="11006" y="33202"/>
                  </a:lnTo>
                  <a:lnTo>
                    <a:pt x="9921" y="29564"/>
                  </a:lnTo>
                  <a:lnTo>
                    <a:pt x="8846" y="25918"/>
                  </a:lnTo>
                  <a:lnTo>
                    <a:pt x="7777" y="22271"/>
                  </a:lnTo>
                  <a:lnTo>
                    <a:pt x="6712" y="18616"/>
                  </a:lnTo>
                  <a:lnTo>
                    <a:pt x="5653" y="14961"/>
                  </a:lnTo>
                  <a:lnTo>
                    <a:pt x="4600" y="11298"/>
                  </a:lnTo>
                  <a:lnTo>
                    <a:pt x="3551" y="7635"/>
                  </a:lnTo>
                  <a:lnTo>
                    <a:pt x="2513" y="3964"/>
                  </a:lnTo>
                  <a:lnTo>
                    <a:pt x="2575" y="3889"/>
                  </a:lnTo>
                  <a:lnTo>
                    <a:pt x="2643" y="3805"/>
                  </a:lnTo>
                  <a:lnTo>
                    <a:pt x="2705" y="3714"/>
                  </a:lnTo>
                  <a:lnTo>
                    <a:pt x="2757" y="3614"/>
                  </a:lnTo>
                  <a:close/>
                  <a:moveTo>
                    <a:pt x="2466" y="1"/>
                  </a:moveTo>
                  <a:lnTo>
                    <a:pt x="2300" y="17"/>
                  </a:lnTo>
                  <a:lnTo>
                    <a:pt x="2217" y="34"/>
                  </a:lnTo>
                  <a:lnTo>
                    <a:pt x="2134" y="59"/>
                  </a:lnTo>
                  <a:lnTo>
                    <a:pt x="2051" y="84"/>
                  </a:lnTo>
                  <a:lnTo>
                    <a:pt x="1968" y="117"/>
                  </a:lnTo>
                  <a:lnTo>
                    <a:pt x="1885" y="151"/>
                  </a:lnTo>
                  <a:lnTo>
                    <a:pt x="1802" y="201"/>
                  </a:lnTo>
                  <a:lnTo>
                    <a:pt x="1719" y="250"/>
                  </a:lnTo>
                  <a:lnTo>
                    <a:pt x="1635" y="300"/>
                  </a:lnTo>
                  <a:lnTo>
                    <a:pt x="1552" y="359"/>
                  </a:lnTo>
                  <a:lnTo>
                    <a:pt x="1475" y="434"/>
                  </a:lnTo>
                  <a:lnTo>
                    <a:pt x="1391" y="500"/>
                  </a:lnTo>
                  <a:lnTo>
                    <a:pt x="1314" y="583"/>
                  </a:lnTo>
                  <a:lnTo>
                    <a:pt x="1231" y="675"/>
                  </a:lnTo>
                  <a:lnTo>
                    <a:pt x="1153" y="783"/>
                  </a:lnTo>
                  <a:lnTo>
                    <a:pt x="1085" y="892"/>
                  </a:lnTo>
                  <a:lnTo>
                    <a:pt x="1023" y="1016"/>
                  </a:lnTo>
                  <a:lnTo>
                    <a:pt x="966" y="1141"/>
                  </a:lnTo>
                  <a:lnTo>
                    <a:pt x="919" y="1274"/>
                  </a:lnTo>
                  <a:lnTo>
                    <a:pt x="878" y="1416"/>
                  </a:lnTo>
                  <a:lnTo>
                    <a:pt x="841" y="1558"/>
                  </a:lnTo>
                  <a:lnTo>
                    <a:pt x="732" y="1632"/>
                  </a:lnTo>
                  <a:lnTo>
                    <a:pt x="628" y="1724"/>
                  </a:lnTo>
                  <a:lnTo>
                    <a:pt x="525" y="1832"/>
                  </a:lnTo>
                  <a:lnTo>
                    <a:pt x="431" y="1949"/>
                  </a:lnTo>
                  <a:lnTo>
                    <a:pt x="343" y="2082"/>
                  </a:lnTo>
                  <a:lnTo>
                    <a:pt x="265" y="2232"/>
                  </a:lnTo>
                  <a:lnTo>
                    <a:pt x="192" y="2390"/>
                  </a:lnTo>
                  <a:lnTo>
                    <a:pt x="130" y="2565"/>
                  </a:lnTo>
                  <a:lnTo>
                    <a:pt x="104" y="2656"/>
                  </a:lnTo>
                  <a:lnTo>
                    <a:pt x="78" y="2748"/>
                  </a:lnTo>
                  <a:lnTo>
                    <a:pt x="57" y="2840"/>
                  </a:lnTo>
                  <a:lnTo>
                    <a:pt x="42" y="2940"/>
                  </a:lnTo>
                  <a:lnTo>
                    <a:pt x="26" y="3031"/>
                  </a:lnTo>
                  <a:lnTo>
                    <a:pt x="11" y="3131"/>
                  </a:lnTo>
                  <a:lnTo>
                    <a:pt x="5" y="3231"/>
                  </a:lnTo>
                  <a:lnTo>
                    <a:pt x="0" y="3339"/>
                  </a:lnTo>
                  <a:lnTo>
                    <a:pt x="0" y="3439"/>
                  </a:lnTo>
                  <a:lnTo>
                    <a:pt x="5" y="3547"/>
                  </a:lnTo>
                  <a:lnTo>
                    <a:pt x="11" y="3656"/>
                  </a:lnTo>
                  <a:lnTo>
                    <a:pt x="21" y="3764"/>
                  </a:lnTo>
                  <a:lnTo>
                    <a:pt x="37" y="3872"/>
                  </a:lnTo>
                  <a:lnTo>
                    <a:pt x="57" y="3980"/>
                  </a:lnTo>
                  <a:lnTo>
                    <a:pt x="83" y="4097"/>
                  </a:lnTo>
                  <a:lnTo>
                    <a:pt x="109" y="4205"/>
                  </a:lnTo>
                  <a:lnTo>
                    <a:pt x="1220" y="8118"/>
                  </a:lnTo>
                  <a:lnTo>
                    <a:pt x="2331" y="12023"/>
                  </a:lnTo>
                  <a:lnTo>
                    <a:pt x="3452" y="15919"/>
                  </a:lnTo>
                  <a:lnTo>
                    <a:pt x="4579" y="19815"/>
                  </a:lnTo>
                  <a:lnTo>
                    <a:pt x="5711" y="23703"/>
                  </a:lnTo>
                  <a:lnTo>
                    <a:pt x="6847" y="27583"/>
                  </a:lnTo>
                  <a:lnTo>
                    <a:pt x="7995" y="31462"/>
                  </a:lnTo>
                  <a:lnTo>
                    <a:pt x="9147" y="35334"/>
                  </a:lnTo>
                  <a:lnTo>
                    <a:pt x="10305" y="39205"/>
                  </a:lnTo>
                  <a:lnTo>
                    <a:pt x="11473" y="43068"/>
                  </a:lnTo>
                  <a:lnTo>
                    <a:pt x="12646" y="46923"/>
                  </a:lnTo>
                  <a:lnTo>
                    <a:pt x="13824" y="50777"/>
                  </a:lnTo>
                  <a:lnTo>
                    <a:pt x="15008" y="54624"/>
                  </a:lnTo>
                  <a:lnTo>
                    <a:pt x="16202" y="58470"/>
                  </a:lnTo>
                  <a:lnTo>
                    <a:pt x="17401" y="62308"/>
                  </a:lnTo>
                  <a:lnTo>
                    <a:pt x="18606" y="66146"/>
                  </a:lnTo>
                  <a:lnTo>
                    <a:pt x="18637" y="66237"/>
                  </a:lnTo>
                  <a:lnTo>
                    <a:pt x="18673" y="66321"/>
                  </a:lnTo>
                  <a:lnTo>
                    <a:pt x="18715" y="66404"/>
                  </a:lnTo>
                  <a:lnTo>
                    <a:pt x="18756" y="66487"/>
                  </a:lnTo>
                  <a:lnTo>
                    <a:pt x="18803" y="66554"/>
                  </a:lnTo>
                  <a:lnTo>
                    <a:pt x="18850" y="66620"/>
                  </a:lnTo>
                  <a:lnTo>
                    <a:pt x="18896" y="66687"/>
                  </a:lnTo>
                  <a:lnTo>
                    <a:pt x="18948" y="66745"/>
                  </a:lnTo>
                  <a:lnTo>
                    <a:pt x="19005" y="66795"/>
                  </a:lnTo>
                  <a:lnTo>
                    <a:pt x="19062" y="66837"/>
                  </a:lnTo>
                  <a:lnTo>
                    <a:pt x="19119" y="66879"/>
                  </a:lnTo>
                  <a:lnTo>
                    <a:pt x="19182" y="66920"/>
                  </a:lnTo>
                  <a:lnTo>
                    <a:pt x="19239" y="66945"/>
                  </a:lnTo>
                  <a:lnTo>
                    <a:pt x="19301" y="66970"/>
                  </a:lnTo>
                  <a:lnTo>
                    <a:pt x="19363" y="66995"/>
                  </a:lnTo>
                  <a:lnTo>
                    <a:pt x="19431" y="67012"/>
                  </a:lnTo>
                  <a:lnTo>
                    <a:pt x="19493" y="67020"/>
                  </a:lnTo>
                  <a:lnTo>
                    <a:pt x="19623" y="67020"/>
                  </a:lnTo>
                  <a:lnTo>
                    <a:pt x="19685" y="67012"/>
                  </a:lnTo>
                  <a:lnTo>
                    <a:pt x="19748" y="67003"/>
                  </a:lnTo>
                  <a:lnTo>
                    <a:pt x="19810" y="66987"/>
                  </a:lnTo>
                  <a:lnTo>
                    <a:pt x="19872" y="66962"/>
                  </a:lnTo>
                  <a:lnTo>
                    <a:pt x="19935" y="66928"/>
                  </a:lnTo>
                  <a:lnTo>
                    <a:pt x="19997" y="66895"/>
                  </a:lnTo>
                  <a:lnTo>
                    <a:pt x="20054" y="66862"/>
                  </a:lnTo>
                  <a:lnTo>
                    <a:pt x="20111" y="66812"/>
                  </a:lnTo>
                  <a:lnTo>
                    <a:pt x="20168" y="66762"/>
                  </a:lnTo>
                  <a:lnTo>
                    <a:pt x="20220" y="66704"/>
                  </a:lnTo>
                  <a:lnTo>
                    <a:pt x="20272" y="66645"/>
                  </a:lnTo>
                  <a:lnTo>
                    <a:pt x="20319" y="66579"/>
                  </a:lnTo>
                  <a:lnTo>
                    <a:pt x="20365" y="66504"/>
                  </a:lnTo>
                  <a:lnTo>
                    <a:pt x="20947" y="65521"/>
                  </a:lnTo>
                  <a:lnTo>
                    <a:pt x="21533" y="64539"/>
                  </a:lnTo>
                  <a:lnTo>
                    <a:pt x="22125" y="63565"/>
                  </a:lnTo>
                  <a:lnTo>
                    <a:pt x="22717" y="62591"/>
                  </a:lnTo>
                  <a:lnTo>
                    <a:pt x="23314" y="61625"/>
                  </a:lnTo>
                  <a:lnTo>
                    <a:pt x="23911" y="60659"/>
                  </a:lnTo>
                  <a:lnTo>
                    <a:pt x="24508" y="59702"/>
                  </a:lnTo>
                  <a:lnTo>
                    <a:pt x="25115" y="58753"/>
                  </a:lnTo>
                  <a:lnTo>
                    <a:pt x="25718" y="57804"/>
                  </a:lnTo>
                  <a:lnTo>
                    <a:pt x="26325" y="56855"/>
                  </a:lnTo>
                  <a:lnTo>
                    <a:pt x="26937" y="55914"/>
                  </a:lnTo>
                  <a:lnTo>
                    <a:pt x="27550" y="54982"/>
                  </a:lnTo>
                  <a:lnTo>
                    <a:pt x="28168" y="54049"/>
                  </a:lnTo>
                  <a:lnTo>
                    <a:pt x="28786" y="53125"/>
                  </a:lnTo>
                  <a:lnTo>
                    <a:pt x="29408" y="52209"/>
                  </a:lnTo>
                  <a:lnTo>
                    <a:pt x="30031" y="51285"/>
                  </a:lnTo>
                  <a:lnTo>
                    <a:pt x="30660" y="50378"/>
                  </a:lnTo>
                  <a:lnTo>
                    <a:pt x="31288" y="49470"/>
                  </a:lnTo>
                  <a:lnTo>
                    <a:pt x="31916" y="48563"/>
                  </a:lnTo>
                  <a:lnTo>
                    <a:pt x="32549" y="47664"/>
                  </a:lnTo>
                  <a:lnTo>
                    <a:pt x="33188" y="46773"/>
                  </a:lnTo>
                  <a:lnTo>
                    <a:pt x="33826" y="45882"/>
                  </a:lnTo>
                  <a:lnTo>
                    <a:pt x="34465" y="44991"/>
                  </a:lnTo>
                  <a:lnTo>
                    <a:pt x="35108" y="44109"/>
                  </a:lnTo>
                  <a:lnTo>
                    <a:pt x="35752" y="43226"/>
                  </a:lnTo>
                  <a:lnTo>
                    <a:pt x="36401" y="42352"/>
                  </a:lnTo>
                  <a:lnTo>
                    <a:pt x="37050" y="41486"/>
                  </a:lnTo>
                  <a:lnTo>
                    <a:pt x="37704" y="40620"/>
                  </a:lnTo>
                  <a:lnTo>
                    <a:pt x="38358" y="39754"/>
                  </a:lnTo>
                  <a:lnTo>
                    <a:pt x="39017" y="38897"/>
                  </a:lnTo>
                  <a:lnTo>
                    <a:pt x="39677" y="38039"/>
                  </a:lnTo>
                  <a:lnTo>
                    <a:pt x="40336" y="37190"/>
                  </a:lnTo>
                  <a:lnTo>
                    <a:pt x="40372" y="37140"/>
                  </a:lnTo>
                  <a:lnTo>
                    <a:pt x="40409" y="37082"/>
                  </a:lnTo>
                  <a:lnTo>
                    <a:pt x="40440" y="37032"/>
                  </a:lnTo>
                  <a:lnTo>
                    <a:pt x="40466" y="36974"/>
                  </a:lnTo>
                  <a:lnTo>
                    <a:pt x="40512" y="36857"/>
                  </a:lnTo>
                  <a:lnTo>
                    <a:pt x="40549" y="36732"/>
                  </a:lnTo>
                  <a:lnTo>
                    <a:pt x="40575" y="36607"/>
                  </a:lnTo>
                  <a:lnTo>
                    <a:pt x="40585" y="36474"/>
                  </a:lnTo>
                  <a:lnTo>
                    <a:pt x="40590" y="36341"/>
                  </a:lnTo>
                  <a:lnTo>
                    <a:pt x="40580" y="36216"/>
                  </a:lnTo>
                  <a:lnTo>
                    <a:pt x="40564" y="36083"/>
                  </a:lnTo>
                  <a:lnTo>
                    <a:pt x="40538" y="35958"/>
                  </a:lnTo>
                  <a:lnTo>
                    <a:pt x="40507" y="35833"/>
                  </a:lnTo>
                  <a:lnTo>
                    <a:pt x="40466" y="35708"/>
                  </a:lnTo>
                  <a:lnTo>
                    <a:pt x="40419" y="35592"/>
                  </a:lnTo>
                  <a:lnTo>
                    <a:pt x="40367" y="35483"/>
                  </a:lnTo>
                  <a:lnTo>
                    <a:pt x="40310" y="35375"/>
                  </a:lnTo>
                  <a:lnTo>
                    <a:pt x="40248" y="35284"/>
                  </a:lnTo>
                  <a:lnTo>
                    <a:pt x="40300" y="35300"/>
                  </a:lnTo>
                  <a:lnTo>
                    <a:pt x="40352" y="35309"/>
                  </a:lnTo>
                  <a:lnTo>
                    <a:pt x="40403" y="35309"/>
                  </a:lnTo>
                  <a:lnTo>
                    <a:pt x="40450" y="35300"/>
                  </a:lnTo>
                  <a:lnTo>
                    <a:pt x="40502" y="35292"/>
                  </a:lnTo>
                  <a:lnTo>
                    <a:pt x="40554" y="35267"/>
                  </a:lnTo>
                  <a:lnTo>
                    <a:pt x="40601" y="35250"/>
                  </a:lnTo>
                  <a:lnTo>
                    <a:pt x="40647" y="35217"/>
                  </a:lnTo>
                  <a:lnTo>
                    <a:pt x="40694" y="35184"/>
                  </a:lnTo>
                  <a:lnTo>
                    <a:pt x="40741" y="35150"/>
                  </a:lnTo>
                  <a:lnTo>
                    <a:pt x="40782" y="35109"/>
                  </a:lnTo>
                  <a:lnTo>
                    <a:pt x="40824" y="35059"/>
                  </a:lnTo>
                  <a:lnTo>
                    <a:pt x="40866" y="35009"/>
                  </a:lnTo>
                  <a:lnTo>
                    <a:pt x="40897" y="34959"/>
                  </a:lnTo>
                  <a:lnTo>
                    <a:pt x="40933" y="34901"/>
                  </a:lnTo>
                  <a:lnTo>
                    <a:pt x="40964" y="34842"/>
                  </a:lnTo>
                  <a:lnTo>
                    <a:pt x="40990" y="34776"/>
                  </a:lnTo>
                  <a:lnTo>
                    <a:pt x="41016" y="34709"/>
                  </a:lnTo>
                  <a:lnTo>
                    <a:pt x="41032" y="34643"/>
                  </a:lnTo>
                  <a:lnTo>
                    <a:pt x="41052" y="34576"/>
                  </a:lnTo>
                  <a:lnTo>
                    <a:pt x="41063" y="34509"/>
                  </a:lnTo>
                  <a:lnTo>
                    <a:pt x="41068" y="34434"/>
                  </a:lnTo>
                  <a:lnTo>
                    <a:pt x="41073" y="34368"/>
                  </a:lnTo>
                  <a:lnTo>
                    <a:pt x="41073" y="34293"/>
                  </a:lnTo>
                  <a:lnTo>
                    <a:pt x="41068" y="34218"/>
                  </a:lnTo>
                  <a:lnTo>
                    <a:pt x="41052" y="34143"/>
                  </a:lnTo>
                  <a:lnTo>
                    <a:pt x="41037" y="34076"/>
                  </a:lnTo>
                  <a:lnTo>
                    <a:pt x="41016" y="34002"/>
                  </a:lnTo>
                  <a:lnTo>
                    <a:pt x="40985" y="33935"/>
                  </a:lnTo>
                  <a:lnTo>
                    <a:pt x="40954" y="33860"/>
                  </a:lnTo>
                  <a:lnTo>
                    <a:pt x="40912" y="33793"/>
                  </a:lnTo>
                  <a:lnTo>
                    <a:pt x="40866" y="33727"/>
                  </a:lnTo>
                  <a:lnTo>
                    <a:pt x="40232" y="32928"/>
                  </a:lnTo>
                  <a:lnTo>
                    <a:pt x="39599" y="32137"/>
                  </a:lnTo>
                  <a:lnTo>
                    <a:pt x="38950" y="31354"/>
                  </a:lnTo>
                  <a:lnTo>
                    <a:pt x="38296" y="30588"/>
                  </a:lnTo>
                  <a:lnTo>
                    <a:pt x="37637" y="29839"/>
                  </a:lnTo>
                  <a:lnTo>
                    <a:pt x="36967" y="29098"/>
                  </a:lnTo>
                  <a:lnTo>
                    <a:pt x="36297" y="28365"/>
                  </a:lnTo>
                  <a:lnTo>
                    <a:pt x="35617" y="27649"/>
                  </a:lnTo>
                  <a:lnTo>
                    <a:pt x="34932" y="26933"/>
                  </a:lnTo>
                  <a:lnTo>
                    <a:pt x="34242" y="26234"/>
                  </a:lnTo>
                  <a:lnTo>
                    <a:pt x="33546" y="25543"/>
                  </a:lnTo>
                  <a:lnTo>
                    <a:pt x="32845" y="24860"/>
                  </a:lnTo>
                  <a:lnTo>
                    <a:pt x="32139" y="24194"/>
                  </a:lnTo>
                  <a:lnTo>
                    <a:pt x="31433" y="23528"/>
                  </a:lnTo>
                  <a:lnTo>
                    <a:pt x="30722" y="22871"/>
                  </a:lnTo>
                  <a:lnTo>
                    <a:pt x="30005" y="22213"/>
                  </a:lnTo>
                  <a:lnTo>
                    <a:pt x="29289" y="21572"/>
                  </a:lnTo>
                  <a:lnTo>
                    <a:pt x="28573" y="20931"/>
                  </a:lnTo>
                  <a:lnTo>
                    <a:pt x="27851" y="20298"/>
                  </a:lnTo>
                  <a:lnTo>
                    <a:pt x="27130" y="19674"/>
                  </a:lnTo>
                  <a:lnTo>
                    <a:pt x="25681" y="18433"/>
                  </a:lnTo>
                  <a:lnTo>
                    <a:pt x="24233" y="17209"/>
                  </a:lnTo>
                  <a:lnTo>
                    <a:pt x="22784" y="15994"/>
                  </a:lnTo>
                  <a:lnTo>
                    <a:pt x="21341" y="14795"/>
                  </a:lnTo>
                  <a:lnTo>
                    <a:pt x="19909" y="13596"/>
                  </a:lnTo>
                  <a:lnTo>
                    <a:pt x="18481" y="12397"/>
                  </a:lnTo>
                  <a:lnTo>
                    <a:pt x="17001" y="11148"/>
                  </a:lnTo>
                  <a:lnTo>
                    <a:pt x="15512" y="9916"/>
                  </a:lnTo>
                  <a:lnTo>
                    <a:pt x="14027" y="8684"/>
                  </a:lnTo>
                  <a:lnTo>
                    <a:pt x="12532" y="7469"/>
                  </a:lnTo>
                  <a:lnTo>
                    <a:pt x="11037" y="6261"/>
                  </a:lnTo>
                  <a:lnTo>
                    <a:pt x="9542" y="5063"/>
                  </a:lnTo>
                  <a:lnTo>
                    <a:pt x="8041" y="3880"/>
                  </a:lnTo>
                  <a:lnTo>
                    <a:pt x="6536" y="2698"/>
                  </a:lnTo>
                  <a:lnTo>
                    <a:pt x="6391" y="2582"/>
                  </a:lnTo>
                  <a:lnTo>
                    <a:pt x="6240" y="2457"/>
                  </a:lnTo>
                  <a:lnTo>
                    <a:pt x="5939" y="2190"/>
                  </a:lnTo>
                  <a:lnTo>
                    <a:pt x="5311" y="1616"/>
                  </a:lnTo>
                  <a:lnTo>
                    <a:pt x="4989" y="1324"/>
                  </a:lnTo>
                  <a:lnTo>
                    <a:pt x="4657" y="1033"/>
                  </a:lnTo>
                  <a:lnTo>
                    <a:pt x="4491" y="900"/>
                  </a:lnTo>
                  <a:lnTo>
                    <a:pt x="4325" y="767"/>
                  </a:lnTo>
                  <a:lnTo>
                    <a:pt x="4158" y="642"/>
                  </a:lnTo>
                  <a:lnTo>
                    <a:pt x="3992" y="525"/>
                  </a:lnTo>
                  <a:lnTo>
                    <a:pt x="3821" y="417"/>
                  </a:lnTo>
                  <a:lnTo>
                    <a:pt x="3650" y="325"/>
                  </a:lnTo>
                  <a:lnTo>
                    <a:pt x="3484" y="234"/>
                  </a:lnTo>
                  <a:lnTo>
                    <a:pt x="3312" y="159"/>
                  </a:lnTo>
                  <a:lnTo>
                    <a:pt x="3141" y="101"/>
                  </a:lnTo>
                  <a:lnTo>
                    <a:pt x="2975" y="51"/>
                  </a:lnTo>
                  <a:lnTo>
                    <a:pt x="2803" y="17"/>
                  </a:lnTo>
                  <a:lnTo>
                    <a:pt x="26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9" name="Google Shape;2129;p64"/>
            <p:cNvSpPr/>
            <p:nvPr/>
          </p:nvSpPr>
          <p:spPr>
            <a:xfrm>
              <a:off x="4328665" y="4690980"/>
              <a:ext cx="486663" cy="379394"/>
            </a:xfrm>
            <a:custGeom>
              <a:avLst/>
              <a:gdLst/>
              <a:ahLst/>
              <a:cxnLst/>
              <a:rect l="l" t="t" r="r" b="b"/>
              <a:pathLst>
                <a:path w="33225" h="34743" extrusionOk="0">
                  <a:moveTo>
                    <a:pt x="17163" y="1"/>
                  </a:moveTo>
                  <a:lnTo>
                    <a:pt x="16914" y="17"/>
                  </a:lnTo>
                  <a:lnTo>
                    <a:pt x="16665" y="34"/>
                  </a:lnTo>
                  <a:lnTo>
                    <a:pt x="16410" y="59"/>
                  </a:lnTo>
                  <a:lnTo>
                    <a:pt x="16156" y="92"/>
                  </a:lnTo>
                  <a:lnTo>
                    <a:pt x="15896" y="126"/>
                  </a:lnTo>
                  <a:lnTo>
                    <a:pt x="15637" y="167"/>
                  </a:lnTo>
                  <a:lnTo>
                    <a:pt x="15377" y="226"/>
                  </a:lnTo>
                  <a:lnTo>
                    <a:pt x="15113" y="276"/>
                  </a:lnTo>
                  <a:lnTo>
                    <a:pt x="14843" y="342"/>
                  </a:lnTo>
                  <a:lnTo>
                    <a:pt x="14469" y="442"/>
                  </a:lnTo>
                  <a:lnTo>
                    <a:pt x="14095" y="559"/>
                  </a:lnTo>
                  <a:lnTo>
                    <a:pt x="13721" y="683"/>
                  </a:lnTo>
                  <a:lnTo>
                    <a:pt x="13348" y="825"/>
                  </a:lnTo>
                  <a:lnTo>
                    <a:pt x="12974" y="975"/>
                  </a:lnTo>
                  <a:lnTo>
                    <a:pt x="12600" y="1141"/>
                  </a:lnTo>
                  <a:lnTo>
                    <a:pt x="12231" y="1316"/>
                  </a:lnTo>
                  <a:lnTo>
                    <a:pt x="11863" y="1508"/>
                  </a:lnTo>
                  <a:lnTo>
                    <a:pt x="11500" y="1707"/>
                  </a:lnTo>
                  <a:lnTo>
                    <a:pt x="11136" y="1916"/>
                  </a:lnTo>
                  <a:lnTo>
                    <a:pt x="10778" y="2140"/>
                  </a:lnTo>
                  <a:lnTo>
                    <a:pt x="10420" y="2382"/>
                  </a:lnTo>
                  <a:lnTo>
                    <a:pt x="10067" y="2632"/>
                  </a:lnTo>
                  <a:lnTo>
                    <a:pt x="9714" y="2898"/>
                  </a:lnTo>
                  <a:lnTo>
                    <a:pt x="9371" y="3173"/>
                  </a:lnTo>
                  <a:lnTo>
                    <a:pt x="9029" y="3464"/>
                  </a:lnTo>
                  <a:lnTo>
                    <a:pt x="8691" y="3764"/>
                  </a:lnTo>
                  <a:lnTo>
                    <a:pt x="8359" y="4072"/>
                  </a:lnTo>
                  <a:lnTo>
                    <a:pt x="8027" y="4405"/>
                  </a:lnTo>
                  <a:lnTo>
                    <a:pt x="7705" y="4738"/>
                  </a:lnTo>
                  <a:lnTo>
                    <a:pt x="7388" y="5088"/>
                  </a:lnTo>
                  <a:lnTo>
                    <a:pt x="7077" y="5454"/>
                  </a:lnTo>
                  <a:lnTo>
                    <a:pt x="6776" y="5829"/>
                  </a:lnTo>
                  <a:lnTo>
                    <a:pt x="6474" y="6220"/>
                  </a:lnTo>
                  <a:lnTo>
                    <a:pt x="6184" y="6619"/>
                  </a:lnTo>
                  <a:lnTo>
                    <a:pt x="5898" y="7036"/>
                  </a:lnTo>
                  <a:lnTo>
                    <a:pt x="5618" y="7460"/>
                  </a:lnTo>
                  <a:lnTo>
                    <a:pt x="5348" y="7893"/>
                  </a:lnTo>
                  <a:lnTo>
                    <a:pt x="5088" y="8343"/>
                  </a:lnTo>
                  <a:lnTo>
                    <a:pt x="4834" y="8809"/>
                  </a:lnTo>
                  <a:lnTo>
                    <a:pt x="4585" y="9284"/>
                  </a:lnTo>
                  <a:lnTo>
                    <a:pt x="4351" y="9775"/>
                  </a:lnTo>
                  <a:lnTo>
                    <a:pt x="4206" y="10083"/>
                  </a:lnTo>
                  <a:lnTo>
                    <a:pt x="4066" y="10399"/>
                  </a:lnTo>
                  <a:lnTo>
                    <a:pt x="3936" y="10716"/>
                  </a:lnTo>
                  <a:lnTo>
                    <a:pt x="3806" y="11040"/>
                  </a:lnTo>
                  <a:lnTo>
                    <a:pt x="3682" y="11357"/>
                  </a:lnTo>
                  <a:lnTo>
                    <a:pt x="3562" y="11681"/>
                  </a:lnTo>
                  <a:lnTo>
                    <a:pt x="3443" y="12014"/>
                  </a:lnTo>
                  <a:lnTo>
                    <a:pt x="3334" y="12347"/>
                  </a:lnTo>
                  <a:lnTo>
                    <a:pt x="3225" y="12680"/>
                  </a:lnTo>
                  <a:lnTo>
                    <a:pt x="3121" y="13013"/>
                  </a:lnTo>
                  <a:lnTo>
                    <a:pt x="3022" y="13355"/>
                  </a:lnTo>
                  <a:lnTo>
                    <a:pt x="2929" y="13688"/>
                  </a:lnTo>
                  <a:lnTo>
                    <a:pt x="2835" y="14037"/>
                  </a:lnTo>
                  <a:lnTo>
                    <a:pt x="2747" y="14379"/>
                  </a:lnTo>
                  <a:lnTo>
                    <a:pt x="2659" y="14728"/>
                  </a:lnTo>
                  <a:lnTo>
                    <a:pt x="2576" y="15070"/>
                  </a:lnTo>
                  <a:lnTo>
                    <a:pt x="2498" y="15419"/>
                  </a:lnTo>
                  <a:lnTo>
                    <a:pt x="2420" y="15777"/>
                  </a:lnTo>
                  <a:lnTo>
                    <a:pt x="2275" y="16485"/>
                  </a:lnTo>
                  <a:lnTo>
                    <a:pt x="2140" y="17201"/>
                  </a:lnTo>
                  <a:lnTo>
                    <a:pt x="2015" y="17925"/>
                  </a:lnTo>
                  <a:lnTo>
                    <a:pt x="1901" y="18650"/>
                  </a:lnTo>
                  <a:lnTo>
                    <a:pt x="1792" y="19382"/>
                  </a:lnTo>
                  <a:lnTo>
                    <a:pt x="1693" y="20123"/>
                  </a:lnTo>
                  <a:lnTo>
                    <a:pt x="1595" y="20856"/>
                  </a:lnTo>
                  <a:lnTo>
                    <a:pt x="1506" y="21605"/>
                  </a:lnTo>
                  <a:lnTo>
                    <a:pt x="1418" y="22346"/>
                  </a:lnTo>
                  <a:lnTo>
                    <a:pt x="1252" y="23845"/>
                  </a:lnTo>
                  <a:lnTo>
                    <a:pt x="1086" y="25343"/>
                  </a:lnTo>
                  <a:lnTo>
                    <a:pt x="920" y="26834"/>
                  </a:lnTo>
                  <a:lnTo>
                    <a:pt x="832" y="27583"/>
                  </a:lnTo>
                  <a:lnTo>
                    <a:pt x="743" y="28324"/>
                  </a:lnTo>
                  <a:lnTo>
                    <a:pt x="645" y="29065"/>
                  </a:lnTo>
                  <a:lnTo>
                    <a:pt x="541" y="29797"/>
                  </a:lnTo>
                  <a:lnTo>
                    <a:pt x="437" y="30530"/>
                  </a:lnTo>
                  <a:lnTo>
                    <a:pt x="318" y="31263"/>
                  </a:lnTo>
                  <a:lnTo>
                    <a:pt x="193" y="31987"/>
                  </a:lnTo>
                  <a:lnTo>
                    <a:pt x="58" y="32703"/>
                  </a:lnTo>
                  <a:lnTo>
                    <a:pt x="27" y="32903"/>
                  </a:lnTo>
                  <a:lnTo>
                    <a:pt x="6" y="33086"/>
                  </a:lnTo>
                  <a:lnTo>
                    <a:pt x="1" y="33269"/>
                  </a:lnTo>
                  <a:lnTo>
                    <a:pt x="6" y="33436"/>
                  </a:lnTo>
                  <a:lnTo>
                    <a:pt x="22" y="33594"/>
                  </a:lnTo>
                  <a:lnTo>
                    <a:pt x="48" y="33752"/>
                  </a:lnTo>
                  <a:lnTo>
                    <a:pt x="84" y="33893"/>
                  </a:lnTo>
                  <a:lnTo>
                    <a:pt x="131" y="34018"/>
                  </a:lnTo>
                  <a:lnTo>
                    <a:pt x="183" y="34143"/>
                  </a:lnTo>
                  <a:lnTo>
                    <a:pt x="245" y="34251"/>
                  </a:lnTo>
                  <a:lnTo>
                    <a:pt x="312" y="34351"/>
                  </a:lnTo>
                  <a:lnTo>
                    <a:pt x="385" y="34443"/>
                  </a:lnTo>
                  <a:lnTo>
                    <a:pt x="463" y="34518"/>
                  </a:lnTo>
                  <a:lnTo>
                    <a:pt x="551" y="34584"/>
                  </a:lnTo>
                  <a:lnTo>
                    <a:pt x="640" y="34643"/>
                  </a:lnTo>
                  <a:lnTo>
                    <a:pt x="728" y="34684"/>
                  </a:lnTo>
                  <a:lnTo>
                    <a:pt x="826" y="34718"/>
                  </a:lnTo>
                  <a:lnTo>
                    <a:pt x="920" y="34734"/>
                  </a:lnTo>
                  <a:lnTo>
                    <a:pt x="1018" y="34743"/>
                  </a:lnTo>
                  <a:lnTo>
                    <a:pt x="1117" y="34734"/>
                  </a:lnTo>
                  <a:lnTo>
                    <a:pt x="1216" y="34718"/>
                  </a:lnTo>
                  <a:lnTo>
                    <a:pt x="1314" y="34684"/>
                  </a:lnTo>
                  <a:lnTo>
                    <a:pt x="1413" y="34643"/>
                  </a:lnTo>
                  <a:lnTo>
                    <a:pt x="1506" y="34584"/>
                  </a:lnTo>
                  <a:lnTo>
                    <a:pt x="1595" y="34510"/>
                  </a:lnTo>
                  <a:lnTo>
                    <a:pt x="1683" y="34426"/>
                  </a:lnTo>
                  <a:lnTo>
                    <a:pt x="1766" y="34326"/>
                  </a:lnTo>
                  <a:lnTo>
                    <a:pt x="1844" y="34210"/>
                  </a:lnTo>
                  <a:lnTo>
                    <a:pt x="1922" y="34077"/>
                  </a:lnTo>
                  <a:lnTo>
                    <a:pt x="1984" y="33935"/>
                  </a:lnTo>
                  <a:lnTo>
                    <a:pt x="2046" y="33777"/>
                  </a:lnTo>
                  <a:lnTo>
                    <a:pt x="2098" y="33602"/>
                  </a:lnTo>
                  <a:lnTo>
                    <a:pt x="2223" y="33111"/>
                  </a:lnTo>
                  <a:lnTo>
                    <a:pt x="2337" y="32620"/>
                  </a:lnTo>
                  <a:lnTo>
                    <a:pt x="2446" y="32120"/>
                  </a:lnTo>
                  <a:lnTo>
                    <a:pt x="2545" y="31629"/>
                  </a:lnTo>
                  <a:lnTo>
                    <a:pt x="2638" y="31129"/>
                  </a:lnTo>
                  <a:lnTo>
                    <a:pt x="2726" y="30630"/>
                  </a:lnTo>
                  <a:lnTo>
                    <a:pt x="2809" y="30122"/>
                  </a:lnTo>
                  <a:lnTo>
                    <a:pt x="2882" y="29623"/>
                  </a:lnTo>
                  <a:lnTo>
                    <a:pt x="2955" y="29115"/>
                  </a:lnTo>
                  <a:lnTo>
                    <a:pt x="3017" y="28607"/>
                  </a:lnTo>
                  <a:lnTo>
                    <a:pt x="3079" y="28099"/>
                  </a:lnTo>
                  <a:lnTo>
                    <a:pt x="3142" y="27591"/>
                  </a:lnTo>
                  <a:lnTo>
                    <a:pt x="3251" y="26567"/>
                  </a:lnTo>
                  <a:lnTo>
                    <a:pt x="3355" y="25551"/>
                  </a:lnTo>
                  <a:lnTo>
                    <a:pt x="3552" y="23503"/>
                  </a:lnTo>
                  <a:lnTo>
                    <a:pt x="3656" y="22479"/>
                  </a:lnTo>
                  <a:lnTo>
                    <a:pt x="3770" y="21455"/>
                  </a:lnTo>
                  <a:lnTo>
                    <a:pt x="3832" y="20947"/>
                  </a:lnTo>
                  <a:lnTo>
                    <a:pt x="3900" y="20440"/>
                  </a:lnTo>
                  <a:lnTo>
                    <a:pt x="3967" y="19932"/>
                  </a:lnTo>
                  <a:lnTo>
                    <a:pt x="4040" y="19432"/>
                  </a:lnTo>
                  <a:lnTo>
                    <a:pt x="4123" y="18924"/>
                  </a:lnTo>
                  <a:lnTo>
                    <a:pt x="4206" y="18417"/>
                  </a:lnTo>
                  <a:lnTo>
                    <a:pt x="4299" y="17917"/>
                  </a:lnTo>
                  <a:lnTo>
                    <a:pt x="4398" y="17417"/>
                  </a:lnTo>
                  <a:lnTo>
                    <a:pt x="4465" y="17101"/>
                  </a:lnTo>
                  <a:lnTo>
                    <a:pt x="4538" y="16776"/>
                  </a:lnTo>
                  <a:lnTo>
                    <a:pt x="4611" y="16468"/>
                  </a:lnTo>
                  <a:lnTo>
                    <a:pt x="4689" y="16152"/>
                  </a:lnTo>
                  <a:lnTo>
                    <a:pt x="4767" y="15852"/>
                  </a:lnTo>
                  <a:lnTo>
                    <a:pt x="4850" y="15544"/>
                  </a:lnTo>
                  <a:lnTo>
                    <a:pt x="4938" y="15245"/>
                  </a:lnTo>
                  <a:lnTo>
                    <a:pt x="5031" y="14953"/>
                  </a:lnTo>
                  <a:lnTo>
                    <a:pt x="5120" y="14662"/>
                  </a:lnTo>
                  <a:lnTo>
                    <a:pt x="5218" y="14370"/>
                  </a:lnTo>
                  <a:lnTo>
                    <a:pt x="5317" y="14087"/>
                  </a:lnTo>
                  <a:lnTo>
                    <a:pt x="5421" y="13804"/>
                  </a:lnTo>
                  <a:lnTo>
                    <a:pt x="5524" y="13530"/>
                  </a:lnTo>
                  <a:lnTo>
                    <a:pt x="5633" y="13255"/>
                  </a:lnTo>
                  <a:lnTo>
                    <a:pt x="5742" y="12988"/>
                  </a:lnTo>
                  <a:lnTo>
                    <a:pt x="5857" y="12722"/>
                  </a:lnTo>
                  <a:lnTo>
                    <a:pt x="5971" y="12456"/>
                  </a:lnTo>
                  <a:lnTo>
                    <a:pt x="6090" y="12197"/>
                  </a:lnTo>
                  <a:lnTo>
                    <a:pt x="6210" y="11948"/>
                  </a:lnTo>
                  <a:lnTo>
                    <a:pt x="6334" y="11690"/>
                  </a:lnTo>
                  <a:lnTo>
                    <a:pt x="6459" y="11448"/>
                  </a:lnTo>
                  <a:lnTo>
                    <a:pt x="6589" y="11198"/>
                  </a:lnTo>
                  <a:lnTo>
                    <a:pt x="6718" y="10957"/>
                  </a:lnTo>
                  <a:lnTo>
                    <a:pt x="6853" y="10724"/>
                  </a:lnTo>
                  <a:lnTo>
                    <a:pt x="6988" y="10491"/>
                  </a:lnTo>
                  <a:lnTo>
                    <a:pt x="7129" y="10266"/>
                  </a:lnTo>
                  <a:lnTo>
                    <a:pt x="7269" y="10033"/>
                  </a:lnTo>
                  <a:lnTo>
                    <a:pt x="7414" y="9816"/>
                  </a:lnTo>
                  <a:lnTo>
                    <a:pt x="7559" y="9600"/>
                  </a:lnTo>
                  <a:lnTo>
                    <a:pt x="7705" y="9383"/>
                  </a:lnTo>
                  <a:lnTo>
                    <a:pt x="7855" y="9175"/>
                  </a:lnTo>
                  <a:lnTo>
                    <a:pt x="8006" y="8967"/>
                  </a:lnTo>
                  <a:lnTo>
                    <a:pt x="8317" y="8559"/>
                  </a:lnTo>
                  <a:lnTo>
                    <a:pt x="8634" y="8176"/>
                  </a:lnTo>
                  <a:lnTo>
                    <a:pt x="8961" y="7802"/>
                  </a:lnTo>
                  <a:lnTo>
                    <a:pt x="9293" y="7444"/>
                  </a:lnTo>
                  <a:lnTo>
                    <a:pt x="9631" y="7102"/>
                  </a:lnTo>
                  <a:lnTo>
                    <a:pt x="9979" y="6778"/>
                  </a:lnTo>
                  <a:lnTo>
                    <a:pt x="10332" y="6461"/>
                  </a:lnTo>
                  <a:lnTo>
                    <a:pt x="10690" y="6170"/>
                  </a:lnTo>
                  <a:lnTo>
                    <a:pt x="11053" y="5887"/>
                  </a:lnTo>
                  <a:lnTo>
                    <a:pt x="11427" y="5620"/>
                  </a:lnTo>
                  <a:lnTo>
                    <a:pt x="11801" y="5362"/>
                  </a:lnTo>
                  <a:lnTo>
                    <a:pt x="12180" y="5129"/>
                  </a:lnTo>
                  <a:lnTo>
                    <a:pt x="12569" y="4904"/>
                  </a:lnTo>
                  <a:lnTo>
                    <a:pt x="12958" y="4696"/>
                  </a:lnTo>
                  <a:lnTo>
                    <a:pt x="13348" y="4505"/>
                  </a:lnTo>
                  <a:lnTo>
                    <a:pt x="13747" y="4330"/>
                  </a:lnTo>
                  <a:lnTo>
                    <a:pt x="14002" y="4230"/>
                  </a:lnTo>
                  <a:lnTo>
                    <a:pt x="14256" y="4130"/>
                  </a:lnTo>
                  <a:lnTo>
                    <a:pt x="14505" y="4039"/>
                  </a:lnTo>
                  <a:lnTo>
                    <a:pt x="14754" y="3955"/>
                  </a:lnTo>
                  <a:lnTo>
                    <a:pt x="14998" y="3880"/>
                  </a:lnTo>
                  <a:lnTo>
                    <a:pt x="15242" y="3814"/>
                  </a:lnTo>
                  <a:lnTo>
                    <a:pt x="15486" y="3747"/>
                  </a:lnTo>
                  <a:lnTo>
                    <a:pt x="15725" y="3697"/>
                  </a:lnTo>
                  <a:lnTo>
                    <a:pt x="15959" y="3647"/>
                  </a:lnTo>
                  <a:lnTo>
                    <a:pt x="16198" y="3606"/>
                  </a:lnTo>
                  <a:lnTo>
                    <a:pt x="16426" y="3572"/>
                  </a:lnTo>
                  <a:lnTo>
                    <a:pt x="16660" y="3547"/>
                  </a:lnTo>
                  <a:lnTo>
                    <a:pt x="16888" y="3522"/>
                  </a:lnTo>
                  <a:lnTo>
                    <a:pt x="17111" y="3514"/>
                  </a:lnTo>
                  <a:lnTo>
                    <a:pt x="17334" y="3506"/>
                  </a:lnTo>
                  <a:lnTo>
                    <a:pt x="17776" y="3506"/>
                  </a:lnTo>
                  <a:lnTo>
                    <a:pt x="17994" y="3522"/>
                  </a:lnTo>
                  <a:lnTo>
                    <a:pt x="18207" y="3539"/>
                  </a:lnTo>
                  <a:lnTo>
                    <a:pt x="18419" y="3564"/>
                  </a:lnTo>
                  <a:lnTo>
                    <a:pt x="18632" y="3597"/>
                  </a:lnTo>
                  <a:lnTo>
                    <a:pt x="18840" y="3631"/>
                  </a:lnTo>
                  <a:lnTo>
                    <a:pt x="19048" y="3672"/>
                  </a:lnTo>
                  <a:lnTo>
                    <a:pt x="19250" y="3722"/>
                  </a:lnTo>
                  <a:lnTo>
                    <a:pt x="19452" y="3781"/>
                  </a:lnTo>
                  <a:lnTo>
                    <a:pt x="19655" y="3839"/>
                  </a:lnTo>
                  <a:lnTo>
                    <a:pt x="19852" y="3905"/>
                  </a:lnTo>
                  <a:lnTo>
                    <a:pt x="20049" y="3980"/>
                  </a:lnTo>
                  <a:lnTo>
                    <a:pt x="20247" y="4055"/>
                  </a:lnTo>
                  <a:lnTo>
                    <a:pt x="20439" y="4138"/>
                  </a:lnTo>
                  <a:lnTo>
                    <a:pt x="20626" y="4230"/>
                  </a:lnTo>
                  <a:lnTo>
                    <a:pt x="20818" y="4322"/>
                  </a:lnTo>
                  <a:lnTo>
                    <a:pt x="21005" y="4422"/>
                  </a:lnTo>
                  <a:lnTo>
                    <a:pt x="21186" y="4530"/>
                  </a:lnTo>
                  <a:lnTo>
                    <a:pt x="21373" y="4638"/>
                  </a:lnTo>
                  <a:lnTo>
                    <a:pt x="21550" y="4755"/>
                  </a:lnTo>
                  <a:lnTo>
                    <a:pt x="21731" y="4871"/>
                  </a:lnTo>
                  <a:lnTo>
                    <a:pt x="21908" y="4996"/>
                  </a:lnTo>
                  <a:lnTo>
                    <a:pt x="22084" y="5129"/>
                  </a:lnTo>
                  <a:lnTo>
                    <a:pt x="22256" y="5262"/>
                  </a:lnTo>
                  <a:lnTo>
                    <a:pt x="22427" y="5404"/>
                  </a:lnTo>
                  <a:lnTo>
                    <a:pt x="22598" y="5554"/>
                  </a:lnTo>
                  <a:lnTo>
                    <a:pt x="22764" y="5704"/>
                  </a:lnTo>
                  <a:lnTo>
                    <a:pt x="22931" y="5862"/>
                  </a:lnTo>
                  <a:lnTo>
                    <a:pt x="23097" y="6020"/>
                  </a:lnTo>
                  <a:lnTo>
                    <a:pt x="23258" y="6187"/>
                  </a:lnTo>
                  <a:lnTo>
                    <a:pt x="23419" y="6353"/>
                  </a:lnTo>
                  <a:lnTo>
                    <a:pt x="23579" y="6528"/>
                  </a:lnTo>
                  <a:lnTo>
                    <a:pt x="23735" y="6703"/>
                  </a:lnTo>
                  <a:lnTo>
                    <a:pt x="23891" y="6886"/>
                  </a:lnTo>
                  <a:lnTo>
                    <a:pt x="24047" y="7069"/>
                  </a:lnTo>
                  <a:lnTo>
                    <a:pt x="24197" y="7261"/>
                  </a:lnTo>
                  <a:lnTo>
                    <a:pt x="24498" y="7660"/>
                  </a:lnTo>
                  <a:lnTo>
                    <a:pt x="24789" y="8068"/>
                  </a:lnTo>
                  <a:lnTo>
                    <a:pt x="25075" y="8493"/>
                  </a:lnTo>
                  <a:lnTo>
                    <a:pt x="25355" y="8934"/>
                  </a:lnTo>
                  <a:lnTo>
                    <a:pt x="25630" y="9383"/>
                  </a:lnTo>
                  <a:lnTo>
                    <a:pt x="25895" y="9858"/>
                  </a:lnTo>
                  <a:lnTo>
                    <a:pt x="26160" y="10341"/>
                  </a:lnTo>
                  <a:lnTo>
                    <a:pt x="26414" y="10832"/>
                  </a:lnTo>
                  <a:lnTo>
                    <a:pt x="26663" y="11348"/>
                  </a:lnTo>
                  <a:lnTo>
                    <a:pt x="26907" y="11864"/>
                  </a:lnTo>
                  <a:lnTo>
                    <a:pt x="27146" y="12397"/>
                  </a:lnTo>
                  <a:lnTo>
                    <a:pt x="27374" y="12938"/>
                  </a:lnTo>
                  <a:lnTo>
                    <a:pt x="27603" y="13496"/>
                  </a:lnTo>
                  <a:lnTo>
                    <a:pt x="27826" y="14054"/>
                  </a:lnTo>
                  <a:lnTo>
                    <a:pt x="28039" y="14628"/>
                  </a:lnTo>
                  <a:lnTo>
                    <a:pt x="28252" y="15211"/>
                  </a:lnTo>
                  <a:lnTo>
                    <a:pt x="28454" y="15802"/>
                  </a:lnTo>
                  <a:lnTo>
                    <a:pt x="28657" y="16402"/>
                  </a:lnTo>
                  <a:lnTo>
                    <a:pt x="28854" y="17010"/>
                  </a:lnTo>
                  <a:lnTo>
                    <a:pt x="29046" y="17626"/>
                  </a:lnTo>
                  <a:lnTo>
                    <a:pt x="29233" y="18242"/>
                  </a:lnTo>
                  <a:lnTo>
                    <a:pt x="29414" y="18866"/>
                  </a:lnTo>
                  <a:lnTo>
                    <a:pt x="29591" y="19499"/>
                  </a:lnTo>
                  <a:lnTo>
                    <a:pt x="29762" y="20132"/>
                  </a:lnTo>
                  <a:lnTo>
                    <a:pt x="29934" y="20773"/>
                  </a:lnTo>
                  <a:lnTo>
                    <a:pt x="30100" y="21422"/>
                  </a:lnTo>
                  <a:lnTo>
                    <a:pt x="30255" y="22071"/>
                  </a:lnTo>
                  <a:lnTo>
                    <a:pt x="30416" y="22721"/>
                  </a:lnTo>
                  <a:lnTo>
                    <a:pt x="30567" y="23370"/>
                  </a:lnTo>
                  <a:lnTo>
                    <a:pt x="30717" y="24028"/>
                  </a:lnTo>
                  <a:lnTo>
                    <a:pt x="30863" y="24686"/>
                  </a:lnTo>
                  <a:lnTo>
                    <a:pt x="31003" y="25343"/>
                  </a:lnTo>
                  <a:lnTo>
                    <a:pt x="31143" y="26001"/>
                  </a:lnTo>
                  <a:lnTo>
                    <a:pt x="31278" y="26659"/>
                  </a:lnTo>
                  <a:lnTo>
                    <a:pt x="31538" y="27974"/>
                  </a:lnTo>
                  <a:lnTo>
                    <a:pt x="31787" y="29281"/>
                  </a:lnTo>
                  <a:lnTo>
                    <a:pt x="31818" y="29414"/>
                  </a:lnTo>
                  <a:lnTo>
                    <a:pt x="31854" y="29531"/>
                  </a:lnTo>
                  <a:lnTo>
                    <a:pt x="31891" y="29639"/>
                  </a:lnTo>
                  <a:lnTo>
                    <a:pt x="31937" y="29739"/>
                  </a:lnTo>
                  <a:lnTo>
                    <a:pt x="31984" y="29822"/>
                  </a:lnTo>
                  <a:lnTo>
                    <a:pt x="32041" y="29897"/>
                  </a:lnTo>
                  <a:lnTo>
                    <a:pt x="32093" y="29956"/>
                  </a:lnTo>
                  <a:lnTo>
                    <a:pt x="32155" y="30005"/>
                  </a:lnTo>
                  <a:lnTo>
                    <a:pt x="32218" y="30047"/>
                  </a:lnTo>
                  <a:lnTo>
                    <a:pt x="32280" y="30080"/>
                  </a:lnTo>
                  <a:lnTo>
                    <a:pt x="32347" y="30105"/>
                  </a:lnTo>
                  <a:lnTo>
                    <a:pt x="32410" y="30114"/>
                  </a:lnTo>
                  <a:lnTo>
                    <a:pt x="32477" y="30122"/>
                  </a:lnTo>
                  <a:lnTo>
                    <a:pt x="32545" y="30114"/>
                  </a:lnTo>
                  <a:lnTo>
                    <a:pt x="32612" y="30097"/>
                  </a:lnTo>
                  <a:lnTo>
                    <a:pt x="32675" y="30072"/>
                  </a:lnTo>
                  <a:lnTo>
                    <a:pt x="32742" y="30039"/>
                  </a:lnTo>
                  <a:lnTo>
                    <a:pt x="32804" y="29997"/>
                  </a:lnTo>
                  <a:lnTo>
                    <a:pt x="32861" y="29947"/>
                  </a:lnTo>
                  <a:lnTo>
                    <a:pt x="32919" y="29889"/>
                  </a:lnTo>
                  <a:lnTo>
                    <a:pt x="32976" y="29822"/>
                  </a:lnTo>
                  <a:lnTo>
                    <a:pt x="33022" y="29747"/>
                  </a:lnTo>
                  <a:lnTo>
                    <a:pt x="33069" y="29672"/>
                  </a:lnTo>
                  <a:lnTo>
                    <a:pt x="33111" y="29581"/>
                  </a:lnTo>
                  <a:lnTo>
                    <a:pt x="33147" y="29489"/>
                  </a:lnTo>
                  <a:lnTo>
                    <a:pt x="33173" y="29389"/>
                  </a:lnTo>
                  <a:lnTo>
                    <a:pt x="33199" y="29281"/>
                  </a:lnTo>
                  <a:lnTo>
                    <a:pt x="33214" y="29165"/>
                  </a:lnTo>
                  <a:lnTo>
                    <a:pt x="33225" y="29048"/>
                  </a:lnTo>
                  <a:lnTo>
                    <a:pt x="33225" y="28923"/>
                  </a:lnTo>
                  <a:lnTo>
                    <a:pt x="33220" y="28790"/>
                  </a:lnTo>
                  <a:lnTo>
                    <a:pt x="33204" y="28657"/>
                  </a:lnTo>
                  <a:lnTo>
                    <a:pt x="33105" y="27941"/>
                  </a:lnTo>
                  <a:lnTo>
                    <a:pt x="32996" y="27225"/>
                  </a:lnTo>
                  <a:lnTo>
                    <a:pt x="32887" y="26509"/>
                  </a:lnTo>
                  <a:lnTo>
                    <a:pt x="32773" y="25793"/>
                  </a:lnTo>
                  <a:lnTo>
                    <a:pt x="32654" y="25077"/>
                  </a:lnTo>
                  <a:lnTo>
                    <a:pt x="32529" y="24361"/>
                  </a:lnTo>
                  <a:lnTo>
                    <a:pt x="32405" y="23645"/>
                  </a:lnTo>
                  <a:lnTo>
                    <a:pt x="32270" y="22937"/>
                  </a:lnTo>
                  <a:lnTo>
                    <a:pt x="32135" y="22230"/>
                  </a:lnTo>
                  <a:lnTo>
                    <a:pt x="31994" y="21522"/>
                  </a:lnTo>
                  <a:lnTo>
                    <a:pt x="31849" y="20823"/>
                  </a:lnTo>
                  <a:lnTo>
                    <a:pt x="31699" y="20123"/>
                  </a:lnTo>
                  <a:lnTo>
                    <a:pt x="31543" y="19424"/>
                  </a:lnTo>
                  <a:lnTo>
                    <a:pt x="31382" y="18741"/>
                  </a:lnTo>
                  <a:lnTo>
                    <a:pt x="31216" y="18059"/>
                  </a:lnTo>
                  <a:lnTo>
                    <a:pt x="31044" y="17376"/>
                  </a:lnTo>
                  <a:lnTo>
                    <a:pt x="30868" y="16710"/>
                  </a:lnTo>
                  <a:lnTo>
                    <a:pt x="30686" y="16044"/>
                  </a:lnTo>
                  <a:lnTo>
                    <a:pt x="30499" y="15386"/>
                  </a:lnTo>
                  <a:lnTo>
                    <a:pt x="30307" y="14737"/>
                  </a:lnTo>
                  <a:lnTo>
                    <a:pt x="30105" y="14096"/>
                  </a:lnTo>
                  <a:lnTo>
                    <a:pt x="29902" y="13455"/>
                  </a:lnTo>
                  <a:lnTo>
                    <a:pt x="29690" y="12830"/>
                  </a:lnTo>
                  <a:lnTo>
                    <a:pt x="29477" y="12214"/>
                  </a:lnTo>
                  <a:lnTo>
                    <a:pt x="29254" y="11615"/>
                  </a:lnTo>
                  <a:lnTo>
                    <a:pt x="29025" y="11015"/>
                  </a:lnTo>
                  <a:lnTo>
                    <a:pt x="28786" y="10432"/>
                  </a:lnTo>
                  <a:lnTo>
                    <a:pt x="28547" y="9858"/>
                  </a:lnTo>
                  <a:lnTo>
                    <a:pt x="28298" y="9292"/>
                  </a:lnTo>
                  <a:lnTo>
                    <a:pt x="28044" y="8742"/>
                  </a:lnTo>
                  <a:lnTo>
                    <a:pt x="27784" y="8210"/>
                  </a:lnTo>
                  <a:lnTo>
                    <a:pt x="27514" y="7685"/>
                  </a:lnTo>
                  <a:lnTo>
                    <a:pt x="27245" y="7169"/>
                  </a:lnTo>
                  <a:lnTo>
                    <a:pt x="26959" y="6669"/>
                  </a:lnTo>
                  <a:lnTo>
                    <a:pt x="26673" y="6187"/>
                  </a:lnTo>
                  <a:lnTo>
                    <a:pt x="26378" y="5720"/>
                  </a:lnTo>
                  <a:lnTo>
                    <a:pt x="26076" y="5262"/>
                  </a:lnTo>
                  <a:lnTo>
                    <a:pt x="25765" y="4830"/>
                  </a:lnTo>
                  <a:lnTo>
                    <a:pt x="25604" y="4613"/>
                  </a:lnTo>
                  <a:lnTo>
                    <a:pt x="25448" y="4405"/>
                  </a:lnTo>
                  <a:lnTo>
                    <a:pt x="25287" y="4197"/>
                  </a:lnTo>
                  <a:lnTo>
                    <a:pt x="25121" y="3997"/>
                  </a:lnTo>
                  <a:lnTo>
                    <a:pt x="24955" y="3797"/>
                  </a:lnTo>
                  <a:lnTo>
                    <a:pt x="24789" y="3606"/>
                  </a:lnTo>
                  <a:lnTo>
                    <a:pt x="24623" y="3423"/>
                  </a:lnTo>
                  <a:lnTo>
                    <a:pt x="24452" y="3239"/>
                  </a:lnTo>
                  <a:lnTo>
                    <a:pt x="24275" y="3056"/>
                  </a:lnTo>
                  <a:lnTo>
                    <a:pt x="24104" y="2881"/>
                  </a:lnTo>
                  <a:lnTo>
                    <a:pt x="23927" y="2715"/>
                  </a:lnTo>
                  <a:lnTo>
                    <a:pt x="23746" y="2548"/>
                  </a:lnTo>
                  <a:lnTo>
                    <a:pt x="23564" y="2382"/>
                  </a:lnTo>
                  <a:lnTo>
                    <a:pt x="23382" y="2232"/>
                  </a:lnTo>
                  <a:lnTo>
                    <a:pt x="23195" y="2074"/>
                  </a:lnTo>
                  <a:lnTo>
                    <a:pt x="23008" y="1932"/>
                  </a:lnTo>
                  <a:lnTo>
                    <a:pt x="22822" y="1791"/>
                  </a:lnTo>
                  <a:lnTo>
                    <a:pt x="22630" y="1649"/>
                  </a:lnTo>
                  <a:lnTo>
                    <a:pt x="22437" y="1524"/>
                  </a:lnTo>
                  <a:lnTo>
                    <a:pt x="22245" y="1391"/>
                  </a:lnTo>
                  <a:lnTo>
                    <a:pt x="22048" y="1275"/>
                  </a:lnTo>
                  <a:lnTo>
                    <a:pt x="21846" y="1158"/>
                  </a:lnTo>
                  <a:lnTo>
                    <a:pt x="21648" y="1041"/>
                  </a:lnTo>
                  <a:lnTo>
                    <a:pt x="21441" y="942"/>
                  </a:lnTo>
                  <a:lnTo>
                    <a:pt x="21238" y="842"/>
                  </a:lnTo>
                  <a:lnTo>
                    <a:pt x="21031" y="742"/>
                  </a:lnTo>
                  <a:lnTo>
                    <a:pt x="20818" y="650"/>
                  </a:lnTo>
                  <a:lnTo>
                    <a:pt x="20610" y="567"/>
                  </a:lnTo>
                  <a:lnTo>
                    <a:pt x="20392" y="492"/>
                  </a:lnTo>
                  <a:lnTo>
                    <a:pt x="20179" y="417"/>
                  </a:lnTo>
                  <a:lnTo>
                    <a:pt x="19961" y="350"/>
                  </a:lnTo>
                  <a:lnTo>
                    <a:pt x="19738" y="292"/>
                  </a:lnTo>
                  <a:lnTo>
                    <a:pt x="19515" y="234"/>
                  </a:lnTo>
                  <a:lnTo>
                    <a:pt x="19292" y="184"/>
                  </a:lnTo>
                  <a:lnTo>
                    <a:pt x="19063" y="142"/>
                  </a:lnTo>
                  <a:lnTo>
                    <a:pt x="18835" y="101"/>
                  </a:lnTo>
                  <a:lnTo>
                    <a:pt x="18601" y="67"/>
                  </a:lnTo>
                  <a:lnTo>
                    <a:pt x="18368" y="42"/>
                  </a:lnTo>
                  <a:lnTo>
                    <a:pt x="18129" y="26"/>
                  </a:lnTo>
                  <a:lnTo>
                    <a:pt x="17890" y="9"/>
                  </a:lnTo>
                  <a:lnTo>
                    <a:pt x="17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0" name="Google Shape;2130;p64"/>
            <p:cNvSpPr/>
            <p:nvPr/>
          </p:nvSpPr>
          <p:spPr>
            <a:xfrm>
              <a:off x="1266547" y="2730217"/>
              <a:ext cx="193157" cy="188665"/>
            </a:xfrm>
            <a:custGeom>
              <a:avLst/>
              <a:gdLst/>
              <a:ahLst/>
              <a:cxnLst/>
              <a:rect l="l" t="t" r="r" b="b"/>
              <a:pathLst>
                <a:path w="13187" h="17277" extrusionOk="0">
                  <a:moveTo>
                    <a:pt x="6806" y="1"/>
                  </a:moveTo>
                  <a:lnTo>
                    <a:pt x="6744" y="9"/>
                  </a:lnTo>
                  <a:lnTo>
                    <a:pt x="6687" y="26"/>
                  </a:lnTo>
                  <a:lnTo>
                    <a:pt x="6624" y="43"/>
                  </a:lnTo>
                  <a:lnTo>
                    <a:pt x="6567" y="68"/>
                  </a:lnTo>
                  <a:lnTo>
                    <a:pt x="6510" y="109"/>
                  </a:lnTo>
                  <a:lnTo>
                    <a:pt x="6453" y="151"/>
                  </a:lnTo>
                  <a:lnTo>
                    <a:pt x="6396" y="201"/>
                  </a:lnTo>
                  <a:lnTo>
                    <a:pt x="6344" y="251"/>
                  </a:lnTo>
                  <a:lnTo>
                    <a:pt x="6297" y="317"/>
                  </a:lnTo>
                  <a:lnTo>
                    <a:pt x="6251" y="384"/>
                  </a:lnTo>
                  <a:lnTo>
                    <a:pt x="6209" y="451"/>
                  </a:lnTo>
                  <a:lnTo>
                    <a:pt x="6167" y="534"/>
                  </a:lnTo>
                  <a:lnTo>
                    <a:pt x="6131" y="617"/>
                  </a:lnTo>
                  <a:lnTo>
                    <a:pt x="6100" y="709"/>
                  </a:lnTo>
                  <a:lnTo>
                    <a:pt x="6074" y="800"/>
                  </a:lnTo>
                  <a:lnTo>
                    <a:pt x="6058" y="900"/>
                  </a:lnTo>
                  <a:lnTo>
                    <a:pt x="6043" y="1008"/>
                  </a:lnTo>
                  <a:lnTo>
                    <a:pt x="6033" y="1117"/>
                  </a:lnTo>
                  <a:lnTo>
                    <a:pt x="6012" y="1799"/>
                  </a:lnTo>
                  <a:lnTo>
                    <a:pt x="5996" y="2482"/>
                  </a:lnTo>
                  <a:lnTo>
                    <a:pt x="5991" y="3173"/>
                  </a:lnTo>
                  <a:lnTo>
                    <a:pt x="5991" y="3856"/>
                  </a:lnTo>
                  <a:lnTo>
                    <a:pt x="6001" y="4547"/>
                  </a:lnTo>
                  <a:lnTo>
                    <a:pt x="6012" y="5238"/>
                  </a:lnTo>
                  <a:lnTo>
                    <a:pt x="6043" y="6611"/>
                  </a:lnTo>
                  <a:lnTo>
                    <a:pt x="6043" y="6611"/>
                  </a:lnTo>
                  <a:lnTo>
                    <a:pt x="4750" y="6578"/>
                  </a:lnTo>
                  <a:lnTo>
                    <a:pt x="4107" y="6570"/>
                  </a:lnTo>
                  <a:lnTo>
                    <a:pt x="3463" y="6561"/>
                  </a:lnTo>
                  <a:lnTo>
                    <a:pt x="2819" y="6570"/>
                  </a:lnTo>
                  <a:lnTo>
                    <a:pt x="2175" y="6578"/>
                  </a:lnTo>
                  <a:lnTo>
                    <a:pt x="1532" y="6595"/>
                  </a:lnTo>
                  <a:lnTo>
                    <a:pt x="893" y="6620"/>
                  </a:lnTo>
                  <a:lnTo>
                    <a:pt x="784" y="6636"/>
                  </a:lnTo>
                  <a:lnTo>
                    <a:pt x="680" y="6661"/>
                  </a:lnTo>
                  <a:lnTo>
                    <a:pt x="587" y="6703"/>
                  </a:lnTo>
                  <a:lnTo>
                    <a:pt x="499" y="6761"/>
                  </a:lnTo>
                  <a:lnTo>
                    <a:pt x="421" y="6828"/>
                  </a:lnTo>
                  <a:lnTo>
                    <a:pt x="348" y="6911"/>
                  </a:lnTo>
                  <a:lnTo>
                    <a:pt x="281" y="7003"/>
                  </a:lnTo>
                  <a:lnTo>
                    <a:pt x="224" y="7102"/>
                  </a:lnTo>
                  <a:lnTo>
                    <a:pt x="172" y="7211"/>
                  </a:lnTo>
                  <a:lnTo>
                    <a:pt x="125" y="7319"/>
                  </a:lnTo>
                  <a:lnTo>
                    <a:pt x="83" y="7444"/>
                  </a:lnTo>
                  <a:lnTo>
                    <a:pt x="52" y="7569"/>
                  </a:lnTo>
                  <a:lnTo>
                    <a:pt x="31" y="7702"/>
                  </a:lnTo>
                  <a:lnTo>
                    <a:pt x="11" y="7835"/>
                  </a:lnTo>
                  <a:lnTo>
                    <a:pt x="0" y="7968"/>
                  </a:lnTo>
                  <a:lnTo>
                    <a:pt x="0" y="8102"/>
                  </a:lnTo>
                  <a:lnTo>
                    <a:pt x="0" y="8235"/>
                  </a:lnTo>
                  <a:lnTo>
                    <a:pt x="11" y="8376"/>
                  </a:lnTo>
                  <a:lnTo>
                    <a:pt x="31" y="8509"/>
                  </a:lnTo>
                  <a:lnTo>
                    <a:pt x="52" y="8634"/>
                  </a:lnTo>
                  <a:lnTo>
                    <a:pt x="89" y="8759"/>
                  </a:lnTo>
                  <a:lnTo>
                    <a:pt x="125" y="8884"/>
                  </a:lnTo>
                  <a:lnTo>
                    <a:pt x="172" y="9001"/>
                  </a:lnTo>
                  <a:lnTo>
                    <a:pt x="224" y="9109"/>
                  </a:lnTo>
                  <a:lnTo>
                    <a:pt x="281" y="9209"/>
                  </a:lnTo>
                  <a:lnTo>
                    <a:pt x="348" y="9292"/>
                  </a:lnTo>
                  <a:lnTo>
                    <a:pt x="421" y="9375"/>
                  </a:lnTo>
                  <a:lnTo>
                    <a:pt x="499" y="9442"/>
                  </a:lnTo>
                  <a:lnTo>
                    <a:pt x="587" y="9500"/>
                  </a:lnTo>
                  <a:lnTo>
                    <a:pt x="680" y="9542"/>
                  </a:lnTo>
                  <a:lnTo>
                    <a:pt x="784" y="9575"/>
                  </a:lnTo>
                  <a:lnTo>
                    <a:pt x="893" y="9583"/>
                  </a:lnTo>
                  <a:lnTo>
                    <a:pt x="1542" y="9608"/>
                  </a:lnTo>
                  <a:lnTo>
                    <a:pt x="2191" y="9625"/>
                  </a:lnTo>
                  <a:lnTo>
                    <a:pt x="2840" y="9642"/>
                  </a:lnTo>
                  <a:lnTo>
                    <a:pt x="4148" y="9642"/>
                  </a:lnTo>
                  <a:lnTo>
                    <a:pt x="4802" y="9625"/>
                  </a:lnTo>
                  <a:lnTo>
                    <a:pt x="6110" y="9592"/>
                  </a:lnTo>
                  <a:lnTo>
                    <a:pt x="6116" y="10424"/>
                  </a:lnTo>
                  <a:lnTo>
                    <a:pt x="6116" y="11265"/>
                  </a:lnTo>
                  <a:lnTo>
                    <a:pt x="6121" y="12106"/>
                  </a:lnTo>
                  <a:lnTo>
                    <a:pt x="6126" y="12531"/>
                  </a:lnTo>
                  <a:lnTo>
                    <a:pt x="6136" y="12947"/>
                  </a:lnTo>
                  <a:lnTo>
                    <a:pt x="6147" y="13372"/>
                  </a:lnTo>
                  <a:lnTo>
                    <a:pt x="6162" y="13788"/>
                  </a:lnTo>
                  <a:lnTo>
                    <a:pt x="6183" y="14204"/>
                  </a:lnTo>
                  <a:lnTo>
                    <a:pt x="6214" y="14620"/>
                  </a:lnTo>
                  <a:lnTo>
                    <a:pt x="6245" y="15028"/>
                  </a:lnTo>
                  <a:lnTo>
                    <a:pt x="6292" y="15436"/>
                  </a:lnTo>
                  <a:lnTo>
                    <a:pt x="6339" y="15836"/>
                  </a:lnTo>
                  <a:lnTo>
                    <a:pt x="6401" y="16244"/>
                  </a:lnTo>
                  <a:lnTo>
                    <a:pt x="6422" y="16360"/>
                  </a:lnTo>
                  <a:lnTo>
                    <a:pt x="6453" y="16469"/>
                  </a:lnTo>
                  <a:lnTo>
                    <a:pt x="6489" y="16577"/>
                  </a:lnTo>
                  <a:lnTo>
                    <a:pt x="6531" y="16668"/>
                  </a:lnTo>
                  <a:lnTo>
                    <a:pt x="6578" y="16760"/>
                  </a:lnTo>
                  <a:lnTo>
                    <a:pt x="6630" y="16843"/>
                  </a:lnTo>
                  <a:lnTo>
                    <a:pt x="6681" y="16926"/>
                  </a:lnTo>
                  <a:lnTo>
                    <a:pt x="6744" y="16993"/>
                  </a:lnTo>
                  <a:lnTo>
                    <a:pt x="6806" y="17051"/>
                  </a:lnTo>
                  <a:lnTo>
                    <a:pt x="6873" y="17110"/>
                  </a:lnTo>
                  <a:lnTo>
                    <a:pt x="6941" y="17160"/>
                  </a:lnTo>
                  <a:lnTo>
                    <a:pt x="7014" y="17193"/>
                  </a:lnTo>
                  <a:lnTo>
                    <a:pt x="7081" y="17226"/>
                  </a:lnTo>
                  <a:lnTo>
                    <a:pt x="7159" y="17251"/>
                  </a:lnTo>
                  <a:lnTo>
                    <a:pt x="7232" y="17268"/>
                  </a:lnTo>
                  <a:lnTo>
                    <a:pt x="7304" y="17276"/>
                  </a:lnTo>
                  <a:lnTo>
                    <a:pt x="7377" y="17276"/>
                  </a:lnTo>
                  <a:lnTo>
                    <a:pt x="7450" y="17268"/>
                  </a:lnTo>
                  <a:lnTo>
                    <a:pt x="7522" y="17251"/>
                  </a:lnTo>
                  <a:lnTo>
                    <a:pt x="7595" y="17226"/>
                  </a:lnTo>
                  <a:lnTo>
                    <a:pt x="7663" y="17193"/>
                  </a:lnTo>
                  <a:lnTo>
                    <a:pt x="7730" y="17151"/>
                  </a:lnTo>
                  <a:lnTo>
                    <a:pt x="7792" y="17101"/>
                  </a:lnTo>
                  <a:lnTo>
                    <a:pt x="7849" y="17043"/>
                  </a:lnTo>
                  <a:lnTo>
                    <a:pt x="7907" y="16976"/>
                  </a:lnTo>
                  <a:lnTo>
                    <a:pt x="7958" y="16901"/>
                  </a:lnTo>
                  <a:lnTo>
                    <a:pt x="8005" y="16810"/>
                  </a:lnTo>
                  <a:lnTo>
                    <a:pt x="8047" y="16718"/>
                  </a:lnTo>
                  <a:lnTo>
                    <a:pt x="8083" y="16610"/>
                  </a:lnTo>
                  <a:lnTo>
                    <a:pt x="8109" y="16494"/>
                  </a:lnTo>
                  <a:lnTo>
                    <a:pt x="8135" y="16377"/>
                  </a:lnTo>
                  <a:lnTo>
                    <a:pt x="8145" y="16244"/>
                  </a:lnTo>
                  <a:lnTo>
                    <a:pt x="8176" y="15827"/>
                  </a:lnTo>
                  <a:lnTo>
                    <a:pt x="8202" y="15411"/>
                  </a:lnTo>
                  <a:lnTo>
                    <a:pt x="8213" y="14987"/>
                  </a:lnTo>
                  <a:lnTo>
                    <a:pt x="8223" y="14570"/>
                  </a:lnTo>
                  <a:lnTo>
                    <a:pt x="8223" y="14154"/>
                  </a:lnTo>
                  <a:lnTo>
                    <a:pt x="8218" y="13729"/>
                  </a:lnTo>
                  <a:lnTo>
                    <a:pt x="8208" y="13305"/>
                  </a:lnTo>
                  <a:lnTo>
                    <a:pt x="8192" y="12889"/>
                  </a:lnTo>
                  <a:lnTo>
                    <a:pt x="8171" y="12464"/>
                  </a:lnTo>
                  <a:lnTo>
                    <a:pt x="8151" y="12039"/>
                  </a:lnTo>
                  <a:lnTo>
                    <a:pt x="8099" y="11199"/>
                  </a:lnTo>
                  <a:lnTo>
                    <a:pt x="7984" y="9517"/>
                  </a:lnTo>
                  <a:lnTo>
                    <a:pt x="9116" y="9450"/>
                  </a:lnTo>
                  <a:lnTo>
                    <a:pt x="10248" y="9384"/>
                  </a:lnTo>
                  <a:lnTo>
                    <a:pt x="12506" y="9234"/>
                  </a:lnTo>
                  <a:lnTo>
                    <a:pt x="12584" y="9225"/>
                  </a:lnTo>
                  <a:lnTo>
                    <a:pt x="12662" y="9200"/>
                  </a:lnTo>
                  <a:lnTo>
                    <a:pt x="12734" y="9167"/>
                  </a:lnTo>
                  <a:lnTo>
                    <a:pt x="12802" y="9126"/>
                  </a:lnTo>
                  <a:lnTo>
                    <a:pt x="12864" y="9067"/>
                  </a:lnTo>
                  <a:lnTo>
                    <a:pt x="12921" y="9009"/>
                  </a:lnTo>
                  <a:lnTo>
                    <a:pt x="12973" y="8942"/>
                  </a:lnTo>
                  <a:lnTo>
                    <a:pt x="13015" y="8867"/>
                  </a:lnTo>
                  <a:lnTo>
                    <a:pt x="13056" y="8784"/>
                  </a:lnTo>
                  <a:lnTo>
                    <a:pt x="13093" y="8693"/>
                  </a:lnTo>
                  <a:lnTo>
                    <a:pt x="13119" y="8601"/>
                  </a:lnTo>
                  <a:lnTo>
                    <a:pt x="13144" y="8509"/>
                  </a:lnTo>
                  <a:lnTo>
                    <a:pt x="13165" y="8410"/>
                  </a:lnTo>
                  <a:lnTo>
                    <a:pt x="13176" y="8310"/>
                  </a:lnTo>
                  <a:lnTo>
                    <a:pt x="13186" y="8210"/>
                  </a:lnTo>
                  <a:lnTo>
                    <a:pt x="13186" y="8102"/>
                  </a:lnTo>
                  <a:lnTo>
                    <a:pt x="13186" y="8002"/>
                  </a:lnTo>
                  <a:lnTo>
                    <a:pt x="13176" y="7893"/>
                  </a:lnTo>
                  <a:lnTo>
                    <a:pt x="13160" y="7793"/>
                  </a:lnTo>
                  <a:lnTo>
                    <a:pt x="13144" y="7694"/>
                  </a:lnTo>
                  <a:lnTo>
                    <a:pt x="13119" y="7602"/>
                  </a:lnTo>
                  <a:lnTo>
                    <a:pt x="13093" y="7510"/>
                  </a:lnTo>
                  <a:lnTo>
                    <a:pt x="13056" y="7419"/>
                  </a:lnTo>
                  <a:lnTo>
                    <a:pt x="13015" y="7344"/>
                  </a:lnTo>
                  <a:lnTo>
                    <a:pt x="12968" y="7261"/>
                  </a:lnTo>
                  <a:lnTo>
                    <a:pt x="12921" y="7194"/>
                  </a:lnTo>
                  <a:lnTo>
                    <a:pt x="12864" y="7136"/>
                  </a:lnTo>
                  <a:lnTo>
                    <a:pt x="12802" y="7078"/>
                  </a:lnTo>
                  <a:lnTo>
                    <a:pt x="12734" y="7036"/>
                  </a:lnTo>
                  <a:lnTo>
                    <a:pt x="12662" y="7003"/>
                  </a:lnTo>
                  <a:lnTo>
                    <a:pt x="12584" y="6978"/>
                  </a:lnTo>
                  <a:lnTo>
                    <a:pt x="12506" y="6969"/>
                  </a:lnTo>
                  <a:lnTo>
                    <a:pt x="10170" y="6811"/>
                  </a:lnTo>
                  <a:lnTo>
                    <a:pt x="9002" y="6744"/>
                  </a:lnTo>
                  <a:lnTo>
                    <a:pt x="7829" y="6686"/>
                  </a:lnTo>
                  <a:lnTo>
                    <a:pt x="7756" y="5213"/>
                  </a:lnTo>
                  <a:lnTo>
                    <a:pt x="7714" y="4472"/>
                  </a:lnTo>
                  <a:lnTo>
                    <a:pt x="7673" y="3739"/>
                  </a:lnTo>
                  <a:lnTo>
                    <a:pt x="7621" y="3006"/>
                  </a:lnTo>
                  <a:lnTo>
                    <a:pt x="7564" y="2274"/>
                  </a:lnTo>
                  <a:lnTo>
                    <a:pt x="7496" y="1541"/>
                  </a:lnTo>
                  <a:lnTo>
                    <a:pt x="7413" y="817"/>
                  </a:lnTo>
                  <a:lnTo>
                    <a:pt x="7398" y="700"/>
                  </a:lnTo>
                  <a:lnTo>
                    <a:pt x="7377" y="584"/>
                  </a:lnTo>
                  <a:lnTo>
                    <a:pt x="7346" y="492"/>
                  </a:lnTo>
                  <a:lnTo>
                    <a:pt x="7315" y="401"/>
                  </a:lnTo>
                  <a:lnTo>
                    <a:pt x="7278" y="317"/>
                  </a:lnTo>
                  <a:lnTo>
                    <a:pt x="7237" y="251"/>
                  </a:lnTo>
                  <a:lnTo>
                    <a:pt x="7190" y="184"/>
                  </a:lnTo>
                  <a:lnTo>
                    <a:pt x="7143" y="134"/>
                  </a:lnTo>
                  <a:lnTo>
                    <a:pt x="7092" y="93"/>
                  </a:lnTo>
                  <a:lnTo>
                    <a:pt x="7040" y="59"/>
                  </a:lnTo>
                  <a:lnTo>
                    <a:pt x="6983" y="34"/>
                  </a:lnTo>
                  <a:lnTo>
                    <a:pt x="6925" y="18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1" name="Google Shape;2131;p64"/>
            <p:cNvSpPr/>
            <p:nvPr/>
          </p:nvSpPr>
          <p:spPr>
            <a:xfrm>
              <a:off x="3398685" y="4653577"/>
              <a:ext cx="430842" cy="218924"/>
            </a:xfrm>
            <a:custGeom>
              <a:avLst/>
              <a:gdLst/>
              <a:ahLst/>
              <a:cxnLst/>
              <a:rect l="l" t="t" r="r" b="b"/>
              <a:pathLst>
                <a:path w="29414" h="20048" extrusionOk="0">
                  <a:moveTo>
                    <a:pt x="28910" y="0"/>
                  </a:moveTo>
                  <a:lnTo>
                    <a:pt x="28863" y="9"/>
                  </a:lnTo>
                  <a:lnTo>
                    <a:pt x="28811" y="25"/>
                  </a:lnTo>
                  <a:lnTo>
                    <a:pt x="28765" y="59"/>
                  </a:lnTo>
                  <a:lnTo>
                    <a:pt x="25261" y="2315"/>
                  </a:lnTo>
                  <a:lnTo>
                    <a:pt x="21762" y="4571"/>
                  </a:lnTo>
                  <a:lnTo>
                    <a:pt x="20012" y="5695"/>
                  </a:lnTo>
                  <a:lnTo>
                    <a:pt x="18263" y="6802"/>
                  </a:lnTo>
                  <a:lnTo>
                    <a:pt x="16513" y="7909"/>
                  </a:lnTo>
                  <a:lnTo>
                    <a:pt x="14759" y="9008"/>
                  </a:lnTo>
                  <a:lnTo>
                    <a:pt x="12999" y="10099"/>
                  </a:lnTo>
                  <a:lnTo>
                    <a:pt x="11239" y="11173"/>
                  </a:lnTo>
                  <a:lnTo>
                    <a:pt x="9479" y="12230"/>
                  </a:lnTo>
                  <a:lnTo>
                    <a:pt x="7709" y="13279"/>
                  </a:lnTo>
                  <a:lnTo>
                    <a:pt x="5939" y="14312"/>
                  </a:lnTo>
                  <a:lnTo>
                    <a:pt x="5051" y="14819"/>
                  </a:lnTo>
                  <a:lnTo>
                    <a:pt x="4164" y="15327"/>
                  </a:lnTo>
                  <a:lnTo>
                    <a:pt x="3271" y="15827"/>
                  </a:lnTo>
                  <a:lnTo>
                    <a:pt x="2383" y="16318"/>
                  </a:lnTo>
                  <a:lnTo>
                    <a:pt x="1485" y="16809"/>
                  </a:lnTo>
                  <a:lnTo>
                    <a:pt x="592" y="17292"/>
                  </a:lnTo>
                  <a:lnTo>
                    <a:pt x="499" y="17350"/>
                  </a:lnTo>
                  <a:lnTo>
                    <a:pt x="410" y="17425"/>
                  </a:lnTo>
                  <a:lnTo>
                    <a:pt x="338" y="17509"/>
                  </a:lnTo>
                  <a:lnTo>
                    <a:pt x="265" y="17592"/>
                  </a:lnTo>
                  <a:lnTo>
                    <a:pt x="208" y="17692"/>
                  </a:lnTo>
                  <a:lnTo>
                    <a:pt x="156" y="17800"/>
                  </a:lnTo>
                  <a:lnTo>
                    <a:pt x="109" y="17916"/>
                  </a:lnTo>
                  <a:lnTo>
                    <a:pt x="73" y="18033"/>
                  </a:lnTo>
                  <a:lnTo>
                    <a:pt x="42" y="18158"/>
                  </a:lnTo>
                  <a:lnTo>
                    <a:pt x="21" y="18283"/>
                  </a:lnTo>
                  <a:lnTo>
                    <a:pt x="5" y="18416"/>
                  </a:lnTo>
                  <a:lnTo>
                    <a:pt x="0" y="18541"/>
                  </a:lnTo>
                  <a:lnTo>
                    <a:pt x="0" y="18674"/>
                  </a:lnTo>
                  <a:lnTo>
                    <a:pt x="5" y="18807"/>
                  </a:lnTo>
                  <a:lnTo>
                    <a:pt x="16" y="18932"/>
                  </a:lnTo>
                  <a:lnTo>
                    <a:pt x="36" y="19065"/>
                  </a:lnTo>
                  <a:lnTo>
                    <a:pt x="62" y="19190"/>
                  </a:lnTo>
                  <a:lnTo>
                    <a:pt x="94" y="19307"/>
                  </a:lnTo>
                  <a:lnTo>
                    <a:pt x="130" y="19423"/>
                  </a:lnTo>
                  <a:lnTo>
                    <a:pt x="171" y="19532"/>
                  </a:lnTo>
                  <a:lnTo>
                    <a:pt x="218" y="19632"/>
                  </a:lnTo>
                  <a:lnTo>
                    <a:pt x="270" y="19723"/>
                  </a:lnTo>
                  <a:lnTo>
                    <a:pt x="327" y="19806"/>
                  </a:lnTo>
                  <a:lnTo>
                    <a:pt x="389" y="19873"/>
                  </a:lnTo>
                  <a:lnTo>
                    <a:pt x="457" y="19940"/>
                  </a:lnTo>
                  <a:lnTo>
                    <a:pt x="530" y="19981"/>
                  </a:lnTo>
                  <a:lnTo>
                    <a:pt x="608" y="20023"/>
                  </a:lnTo>
                  <a:lnTo>
                    <a:pt x="691" y="20039"/>
                  </a:lnTo>
                  <a:lnTo>
                    <a:pt x="774" y="20048"/>
                  </a:lnTo>
                  <a:lnTo>
                    <a:pt x="862" y="20039"/>
                  </a:lnTo>
                  <a:lnTo>
                    <a:pt x="955" y="20006"/>
                  </a:lnTo>
                  <a:lnTo>
                    <a:pt x="1049" y="19965"/>
                  </a:lnTo>
                  <a:lnTo>
                    <a:pt x="2835" y="18941"/>
                  </a:lnTo>
                  <a:lnTo>
                    <a:pt x="4615" y="17900"/>
                  </a:lnTo>
                  <a:lnTo>
                    <a:pt x="6396" y="16859"/>
                  </a:lnTo>
                  <a:lnTo>
                    <a:pt x="8176" y="15794"/>
                  </a:lnTo>
                  <a:lnTo>
                    <a:pt x="9957" y="14720"/>
                  </a:lnTo>
                  <a:lnTo>
                    <a:pt x="11732" y="13629"/>
                  </a:lnTo>
                  <a:lnTo>
                    <a:pt x="13503" y="12522"/>
                  </a:lnTo>
                  <a:lnTo>
                    <a:pt x="14385" y="11964"/>
                  </a:lnTo>
                  <a:lnTo>
                    <a:pt x="15268" y="11398"/>
                  </a:lnTo>
                  <a:lnTo>
                    <a:pt x="16150" y="10832"/>
                  </a:lnTo>
                  <a:lnTo>
                    <a:pt x="17033" y="10249"/>
                  </a:lnTo>
                  <a:lnTo>
                    <a:pt x="17910" y="9674"/>
                  </a:lnTo>
                  <a:lnTo>
                    <a:pt x="18787" y="9083"/>
                  </a:lnTo>
                  <a:lnTo>
                    <a:pt x="19664" y="8492"/>
                  </a:lnTo>
                  <a:lnTo>
                    <a:pt x="20537" y="7901"/>
                  </a:lnTo>
                  <a:lnTo>
                    <a:pt x="21409" y="7293"/>
                  </a:lnTo>
                  <a:lnTo>
                    <a:pt x="22281" y="6686"/>
                  </a:lnTo>
                  <a:lnTo>
                    <a:pt x="23148" y="6069"/>
                  </a:lnTo>
                  <a:lnTo>
                    <a:pt x="24015" y="5445"/>
                  </a:lnTo>
                  <a:lnTo>
                    <a:pt x="24876" y="4821"/>
                  </a:lnTo>
                  <a:lnTo>
                    <a:pt x="25738" y="4188"/>
                  </a:lnTo>
                  <a:lnTo>
                    <a:pt x="26600" y="3539"/>
                  </a:lnTo>
                  <a:lnTo>
                    <a:pt x="27457" y="2889"/>
                  </a:lnTo>
                  <a:lnTo>
                    <a:pt x="28308" y="2240"/>
                  </a:lnTo>
                  <a:lnTo>
                    <a:pt x="29164" y="1574"/>
                  </a:lnTo>
                  <a:lnTo>
                    <a:pt x="29211" y="1532"/>
                  </a:lnTo>
                  <a:lnTo>
                    <a:pt x="29253" y="1482"/>
                  </a:lnTo>
                  <a:lnTo>
                    <a:pt x="29289" y="1432"/>
                  </a:lnTo>
                  <a:lnTo>
                    <a:pt x="29320" y="1374"/>
                  </a:lnTo>
                  <a:lnTo>
                    <a:pt x="29346" y="1316"/>
                  </a:lnTo>
                  <a:lnTo>
                    <a:pt x="29367" y="1249"/>
                  </a:lnTo>
                  <a:lnTo>
                    <a:pt x="29382" y="1182"/>
                  </a:lnTo>
                  <a:lnTo>
                    <a:pt x="29398" y="1116"/>
                  </a:lnTo>
                  <a:lnTo>
                    <a:pt x="29408" y="1041"/>
                  </a:lnTo>
                  <a:lnTo>
                    <a:pt x="29414" y="966"/>
                  </a:lnTo>
                  <a:lnTo>
                    <a:pt x="29414" y="891"/>
                  </a:lnTo>
                  <a:lnTo>
                    <a:pt x="29408" y="816"/>
                  </a:lnTo>
                  <a:lnTo>
                    <a:pt x="29403" y="750"/>
                  </a:lnTo>
                  <a:lnTo>
                    <a:pt x="29393" y="675"/>
                  </a:lnTo>
                  <a:lnTo>
                    <a:pt x="29377" y="600"/>
                  </a:lnTo>
                  <a:lnTo>
                    <a:pt x="29362" y="533"/>
                  </a:lnTo>
                  <a:lnTo>
                    <a:pt x="29341" y="458"/>
                  </a:lnTo>
                  <a:lnTo>
                    <a:pt x="29320" y="392"/>
                  </a:lnTo>
                  <a:lnTo>
                    <a:pt x="29294" y="333"/>
                  </a:lnTo>
                  <a:lnTo>
                    <a:pt x="29268" y="275"/>
                  </a:lnTo>
                  <a:lnTo>
                    <a:pt x="29237" y="217"/>
                  </a:lnTo>
                  <a:lnTo>
                    <a:pt x="29201" y="167"/>
                  </a:lnTo>
                  <a:lnTo>
                    <a:pt x="29164" y="125"/>
                  </a:lnTo>
                  <a:lnTo>
                    <a:pt x="29128" y="92"/>
                  </a:lnTo>
                  <a:lnTo>
                    <a:pt x="29087" y="59"/>
                  </a:lnTo>
                  <a:lnTo>
                    <a:pt x="29045" y="34"/>
                  </a:lnTo>
                  <a:lnTo>
                    <a:pt x="29003" y="17"/>
                  </a:lnTo>
                  <a:lnTo>
                    <a:pt x="289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2" name="Google Shape;2132;p64"/>
            <p:cNvSpPr/>
            <p:nvPr/>
          </p:nvSpPr>
          <p:spPr>
            <a:xfrm>
              <a:off x="3368800" y="4553847"/>
              <a:ext cx="410687" cy="260562"/>
            </a:xfrm>
            <a:custGeom>
              <a:avLst/>
              <a:gdLst/>
              <a:ahLst/>
              <a:cxnLst/>
              <a:rect l="l" t="t" r="r" b="b"/>
              <a:pathLst>
                <a:path w="28038" h="23861" extrusionOk="0">
                  <a:moveTo>
                    <a:pt x="27529" y="0"/>
                  </a:moveTo>
                  <a:lnTo>
                    <a:pt x="27482" y="9"/>
                  </a:lnTo>
                  <a:lnTo>
                    <a:pt x="27430" y="25"/>
                  </a:lnTo>
                  <a:lnTo>
                    <a:pt x="27384" y="42"/>
                  </a:lnTo>
                  <a:lnTo>
                    <a:pt x="27332" y="75"/>
                  </a:lnTo>
                  <a:lnTo>
                    <a:pt x="25645" y="1349"/>
                  </a:lnTo>
                  <a:lnTo>
                    <a:pt x="23957" y="2631"/>
                  </a:lnTo>
                  <a:lnTo>
                    <a:pt x="22270" y="3922"/>
                  </a:lnTo>
                  <a:lnTo>
                    <a:pt x="20588" y="5220"/>
                  </a:lnTo>
                  <a:lnTo>
                    <a:pt x="18906" y="6527"/>
                  </a:lnTo>
                  <a:lnTo>
                    <a:pt x="17224" y="7843"/>
                  </a:lnTo>
                  <a:lnTo>
                    <a:pt x="15548" y="9158"/>
                  </a:lnTo>
                  <a:lnTo>
                    <a:pt x="13871" y="10482"/>
                  </a:lnTo>
                  <a:lnTo>
                    <a:pt x="10517" y="13138"/>
                  </a:lnTo>
                  <a:lnTo>
                    <a:pt x="7169" y="15802"/>
                  </a:lnTo>
                  <a:lnTo>
                    <a:pt x="3821" y="18458"/>
                  </a:lnTo>
                  <a:lnTo>
                    <a:pt x="472" y="21105"/>
                  </a:lnTo>
                  <a:lnTo>
                    <a:pt x="374" y="21188"/>
                  </a:lnTo>
                  <a:lnTo>
                    <a:pt x="291" y="21280"/>
                  </a:lnTo>
                  <a:lnTo>
                    <a:pt x="223" y="21388"/>
                  </a:lnTo>
                  <a:lnTo>
                    <a:pt x="161" y="21496"/>
                  </a:lnTo>
                  <a:lnTo>
                    <a:pt x="109" y="21613"/>
                  </a:lnTo>
                  <a:lnTo>
                    <a:pt x="67" y="21730"/>
                  </a:lnTo>
                  <a:lnTo>
                    <a:pt x="36" y="21854"/>
                  </a:lnTo>
                  <a:lnTo>
                    <a:pt x="16" y="21988"/>
                  </a:lnTo>
                  <a:lnTo>
                    <a:pt x="5" y="22121"/>
                  </a:lnTo>
                  <a:lnTo>
                    <a:pt x="0" y="22254"/>
                  </a:lnTo>
                  <a:lnTo>
                    <a:pt x="5" y="22387"/>
                  </a:lnTo>
                  <a:lnTo>
                    <a:pt x="16" y="22520"/>
                  </a:lnTo>
                  <a:lnTo>
                    <a:pt x="36" y="22662"/>
                  </a:lnTo>
                  <a:lnTo>
                    <a:pt x="62" y="22787"/>
                  </a:lnTo>
                  <a:lnTo>
                    <a:pt x="99" y="22920"/>
                  </a:lnTo>
                  <a:lnTo>
                    <a:pt x="140" y="23045"/>
                  </a:lnTo>
                  <a:lnTo>
                    <a:pt x="187" y="23162"/>
                  </a:lnTo>
                  <a:lnTo>
                    <a:pt x="239" y="23278"/>
                  </a:lnTo>
                  <a:lnTo>
                    <a:pt x="301" y="23378"/>
                  </a:lnTo>
                  <a:lnTo>
                    <a:pt x="363" y="23478"/>
                  </a:lnTo>
                  <a:lnTo>
                    <a:pt x="431" y="23569"/>
                  </a:lnTo>
                  <a:lnTo>
                    <a:pt x="504" y="23644"/>
                  </a:lnTo>
                  <a:lnTo>
                    <a:pt x="581" y="23711"/>
                  </a:lnTo>
                  <a:lnTo>
                    <a:pt x="664" y="23769"/>
                  </a:lnTo>
                  <a:lnTo>
                    <a:pt x="748" y="23811"/>
                  </a:lnTo>
                  <a:lnTo>
                    <a:pt x="836" y="23844"/>
                  </a:lnTo>
                  <a:lnTo>
                    <a:pt x="924" y="23861"/>
                  </a:lnTo>
                  <a:lnTo>
                    <a:pt x="1017" y="23861"/>
                  </a:lnTo>
                  <a:lnTo>
                    <a:pt x="1116" y="23844"/>
                  </a:lnTo>
                  <a:lnTo>
                    <a:pt x="1210" y="23803"/>
                  </a:lnTo>
                  <a:lnTo>
                    <a:pt x="1308" y="23753"/>
                  </a:lnTo>
                  <a:lnTo>
                    <a:pt x="1407" y="23678"/>
                  </a:lnTo>
                  <a:lnTo>
                    <a:pt x="4714" y="20905"/>
                  </a:lnTo>
                  <a:lnTo>
                    <a:pt x="8020" y="18150"/>
                  </a:lnTo>
                  <a:lnTo>
                    <a:pt x="11332" y="15394"/>
                  </a:lnTo>
                  <a:lnTo>
                    <a:pt x="14639" y="12630"/>
                  </a:lnTo>
                  <a:lnTo>
                    <a:pt x="16295" y="11240"/>
                  </a:lnTo>
                  <a:lnTo>
                    <a:pt x="17946" y="9849"/>
                  </a:lnTo>
                  <a:lnTo>
                    <a:pt x="19597" y="8451"/>
                  </a:lnTo>
                  <a:lnTo>
                    <a:pt x="21242" y="7052"/>
                  </a:lnTo>
                  <a:lnTo>
                    <a:pt x="22888" y="5645"/>
                  </a:lnTo>
                  <a:lnTo>
                    <a:pt x="24529" y="4221"/>
                  </a:lnTo>
                  <a:lnTo>
                    <a:pt x="26169" y="2798"/>
                  </a:lnTo>
                  <a:lnTo>
                    <a:pt x="27804" y="1366"/>
                  </a:lnTo>
                  <a:lnTo>
                    <a:pt x="27851" y="1316"/>
                  </a:lnTo>
                  <a:lnTo>
                    <a:pt x="27892" y="1266"/>
                  </a:lnTo>
                  <a:lnTo>
                    <a:pt x="27929" y="1216"/>
                  </a:lnTo>
                  <a:lnTo>
                    <a:pt x="27955" y="1158"/>
                  </a:lnTo>
                  <a:lnTo>
                    <a:pt x="27981" y="1099"/>
                  </a:lnTo>
                  <a:lnTo>
                    <a:pt x="28001" y="1041"/>
                  </a:lnTo>
                  <a:lnTo>
                    <a:pt x="28017" y="974"/>
                  </a:lnTo>
                  <a:lnTo>
                    <a:pt x="28027" y="908"/>
                  </a:lnTo>
                  <a:lnTo>
                    <a:pt x="28033" y="841"/>
                  </a:lnTo>
                  <a:lnTo>
                    <a:pt x="28038" y="775"/>
                  </a:lnTo>
                  <a:lnTo>
                    <a:pt x="28033" y="708"/>
                  </a:lnTo>
                  <a:lnTo>
                    <a:pt x="28027" y="650"/>
                  </a:lnTo>
                  <a:lnTo>
                    <a:pt x="28017" y="583"/>
                  </a:lnTo>
                  <a:lnTo>
                    <a:pt x="28007" y="516"/>
                  </a:lnTo>
                  <a:lnTo>
                    <a:pt x="27986" y="458"/>
                  </a:lnTo>
                  <a:lnTo>
                    <a:pt x="27970" y="400"/>
                  </a:lnTo>
                  <a:lnTo>
                    <a:pt x="27944" y="342"/>
                  </a:lnTo>
                  <a:lnTo>
                    <a:pt x="27918" y="283"/>
                  </a:lnTo>
                  <a:lnTo>
                    <a:pt x="27887" y="233"/>
                  </a:lnTo>
                  <a:lnTo>
                    <a:pt x="27856" y="183"/>
                  </a:lnTo>
                  <a:lnTo>
                    <a:pt x="27825" y="142"/>
                  </a:lnTo>
                  <a:lnTo>
                    <a:pt x="27783" y="109"/>
                  </a:lnTo>
                  <a:lnTo>
                    <a:pt x="27747" y="75"/>
                  </a:lnTo>
                  <a:lnTo>
                    <a:pt x="27706" y="42"/>
                  </a:lnTo>
                  <a:lnTo>
                    <a:pt x="27664" y="25"/>
                  </a:lnTo>
                  <a:lnTo>
                    <a:pt x="27622" y="9"/>
                  </a:lnTo>
                  <a:lnTo>
                    <a:pt x="27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BB332A9-F36B-984F-9638-9CC6FB5C0B7F}"/>
                </a:ext>
              </a:extLst>
            </p:cNvPr>
            <p:cNvSpPr/>
            <p:nvPr/>
          </p:nvSpPr>
          <p:spPr>
            <a:xfrm>
              <a:off x="-152400" y="-131939"/>
              <a:ext cx="9448800" cy="54073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198BAD9-E449-CE4D-85A1-D003FAB9A35B}"/>
                </a:ext>
              </a:extLst>
            </p:cNvPr>
            <p:cNvSpPr/>
            <p:nvPr/>
          </p:nvSpPr>
          <p:spPr>
            <a:xfrm>
              <a:off x="347127" y="249226"/>
              <a:ext cx="8449738" cy="464504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</p:grpSp>
      <p:sp>
        <p:nvSpPr>
          <p:cNvPr id="24" name="Google Shape;2128;p64">
            <a:extLst>
              <a:ext uri="{FF2B5EF4-FFF2-40B4-BE49-F238E27FC236}">
                <a16:creationId xmlns:a16="http://schemas.microsoft.com/office/drawing/2014/main" id="{BB3FF861-4400-7041-A54D-12415EB26F68}"/>
              </a:ext>
            </a:extLst>
          </p:cNvPr>
          <p:cNvSpPr/>
          <p:nvPr/>
        </p:nvSpPr>
        <p:spPr>
          <a:xfrm>
            <a:off x="8405287" y="5532054"/>
            <a:ext cx="443599" cy="539743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" name="Google Shape;2126;p64">
            <a:extLst>
              <a:ext uri="{FF2B5EF4-FFF2-40B4-BE49-F238E27FC236}">
                <a16:creationId xmlns:a16="http://schemas.microsoft.com/office/drawing/2014/main" id="{AEE4D05F-52E1-3B4B-9CF5-9B53D1090339}"/>
              </a:ext>
            </a:extLst>
          </p:cNvPr>
          <p:cNvSpPr/>
          <p:nvPr/>
        </p:nvSpPr>
        <p:spPr>
          <a:xfrm>
            <a:off x="670226" y="425705"/>
            <a:ext cx="542369" cy="578636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2129;p64">
            <a:extLst>
              <a:ext uri="{FF2B5EF4-FFF2-40B4-BE49-F238E27FC236}">
                <a16:creationId xmlns:a16="http://schemas.microsoft.com/office/drawing/2014/main" id="{7F2CE65D-ABE7-F241-9801-3683ED2C406C}"/>
              </a:ext>
            </a:extLst>
          </p:cNvPr>
          <p:cNvSpPr/>
          <p:nvPr/>
        </p:nvSpPr>
        <p:spPr>
          <a:xfrm>
            <a:off x="5974754" y="6457840"/>
            <a:ext cx="648884" cy="505859"/>
          </a:xfrm>
          <a:custGeom>
            <a:avLst/>
            <a:gdLst/>
            <a:ahLst/>
            <a:cxnLst/>
            <a:rect l="l" t="t" r="r" b="b"/>
            <a:pathLst>
              <a:path w="33225" h="34743" extrusionOk="0">
                <a:moveTo>
                  <a:pt x="17163" y="1"/>
                </a:moveTo>
                <a:lnTo>
                  <a:pt x="16914" y="17"/>
                </a:lnTo>
                <a:lnTo>
                  <a:pt x="16665" y="34"/>
                </a:lnTo>
                <a:lnTo>
                  <a:pt x="16410" y="59"/>
                </a:lnTo>
                <a:lnTo>
                  <a:pt x="16156" y="92"/>
                </a:lnTo>
                <a:lnTo>
                  <a:pt x="15896" y="126"/>
                </a:lnTo>
                <a:lnTo>
                  <a:pt x="15637" y="167"/>
                </a:lnTo>
                <a:lnTo>
                  <a:pt x="15377" y="226"/>
                </a:lnTo>
                <a:lnTo>
                  <a:pt x="15113" y="276"/>
                </a:lnTo>
                <a:lnTo>
                  <a:pt x="14843" y="342"/>
                </a:lnTo>
                <a:lnTo>
                  <a:pt x="14469" y="442"/>
                </a:lnTo>
                <a:lnTo>
                  <a:pt x="14095" y="559"/>
                </a:lnTo>
                <a:lnTo>
                  <a:pt x="13721" y="683"/>
                </a:lnTo>
                <a:lnTo>
                  <a:pt x="13348" y="825"/>
                </a:lnTo>
                <a:lnTo>
                  <a:pt x="12974" y="975"/>
                </a:lnTo>
                <a:lnTo>
                  <a:pt x="12600" y="1141"/>
                </a:lnTo>
                <a:lnTo>
                  <a:pt x="12231" y="1316"/>
                </a:lnTo>
                <a:lnTo>
                  <a:pt x="11863" y="1508"/>
                </a:lnTo>
                <a:lnTo>
                  <a:pt x="11500" y="1707"/>
                </a:lnTo>
                <a:lnTo>
                  <a:pt x="11136" y="1916"/>
                </a:lnTo>
                <a:lnTo>
                  <a:pt x="10778" y="2140"/>
                </a:lnTo>
                <a:lnTo>
                  <a:pt x="10420" y="2382"/>
                </a:lnTo>
                <a:lnTo>
                  <a:pt x="10067" y="2632"/>
                </a:lnTo>
                <a:lnTo>
                  <a:pt x="9714" y="2898"/>
                </a:lnTo>
                <a:lnTo>
                  <a:pt x="9371" y="3173"/>
                </a:lnTo>
                <a:lnTo>
                  <a:pt x="9029" y="3464"/>
                </a:lnTo>
                <a:lnTo>
                  <a:pt x="8691" y="3764"/>
                </a:lnTo>
                <a:lnTo>
                  <a:pt x="8359" y="4072"/>
                </a:lnTo>
                <a:lnTo>
                  <a:pt x="8027" y="4405"/>
                </a:lnTo>
                <a:lnTo>
                  <a:pt x="7705" y="4738"/>
                </a:lnTo>
                <a:lnTo>
                  <a:pt x="7388" y="5088"/>
                </a:lnTo>
                <a:lnTo>
                  <a:pt x="7077" y="5454"/>
                </a:lnTo>
                <a:lnTo>
                  <a:pt x="6776" y="5829"/>
                </a:lnTo>
                <a:lnTo>
                  <a:pt x="6474" y="6220"/>
                </a:lnTo>
                <a:lnTo>
                  <a:pt x="6184" y="6619"/>
                </a:lnTo>
                <a:lnTo>
                  <a:pt x="5898" y="7036"/>
                </a:lnTo>
                <a:lnTo>
                  <a:pt x="5618" y="7460"/>
                </a:lnTo>
                <a:lnTo>
                  <a:pt x="5348" y="7893"/>
                </a:lnTo>
                <a:lnTo>
                  <a:pt x="5088" y="8343"/>
                </a:lnTo>
                <a:lnTo>
                  <a:pt x="4834" y="8809"/>
                </a:lnTo>
                <a:lnTo>
                  <a:pt x="4585" y="9284"/>
                </a:lnTo>
                <a:lnTo>
                  <a:pt x="4351" y="9775"/>
                </a:lnTo>
                <a:lnTo>
                  <a:pt x="4206" y="10083"/>
                </a:lnTo>
                <a:lnTo>
                  <a:pt x="4066" y="10399"/>
                </a:lnTo>
                <a:lnTo>
                  <a:pt x="3936" y="10716"/>
                </a:lnTo>
                <a:lnTo>
                  <a:pt x="3806" y="11040"/>
                </a:lnTo>
                <a:lnTo>
                  <a:pt x="3682" y="11357"/>
                </a:lnTo>
                <a:lnTo>
                  <a:pt x="3562" y="11681"/>
                </a:lnTo>
                <a:lnTo>
                  <a:pt x="3443" y="12014"/>
                </a:lnTo>
                <a:lnTo>
                  <a:pt x="3334" y="12347"/>
                </a:lnTo>
                <a:lnTo>
                  <a:pt x="3225" y="12680"/>
                </a:lnTo>
                <a:lnTo>
                  <a:pt x="3121" y="13013"/>
                </a:lnTo>
                <a:lnTo>
                  <a:pt x="3022" y="13355"/>
                </a:lnTo>
                <a:lnTo>
                  <a:pt x="2929" y="13688"/>
                </a:lnTo>
                <a:lnTo>
                  <a:pt x="2835" y="14037"/>
                </a:lnTo>
                <a:lnTo>
                  <a:pt x="2747" y="14379"/>
                </a:lnTo>
                <a:lnTo>
                  <a:pt x="2659" y="14728"/>
                </a:lnTo>
                <a:lnTo>
                  <a:pt x="2576" y="15070"/>
                </a:lnTo>
                <a:lnTo>
                  <a:pt x="2498" y="15419"/>
                </a:lnTo>
                <a:lnTo>
                  <a:pt x="2420" y="15777"/>
                </a:lnTo>
                <a:lnTo>
                  <a:pt x="2275" y="16485"/>
                </a:lnTo>
                <a:lnTo>
                  <a:pt x="2140" y="17201"/>
                </a:lnTo>
                <a:lnTo>
                  <a:pt x="2015" y="17925"/>
                </a:lnTo>
                <a:lnTo>
                  <a:pt x="1901" y="18650"/>
                </a:lnTo>
                <a:lnTo>
                  <a:pt x="1792" y="19382"/>
                </a:lnTo>
                <a:lnTo>
                  <a:pt x="1693" y="20123"/>
                </a:lnTo>
                <a:lnTo>
                  <a:pt x="1595" y="20856"/>
                </a:lnTo>
                <a:lnTo>
                  <a:pt x="1506" y="21605"/>
                </a:lnTo>
                <a:lnTo>
                  <a:pt x="1418" y="22346"/>
                </a:lnTo>
                <a:lnTo>
                  <a:pt x="1252" y="23845"/>
                </a:lnTo>
                <a:lnTo>
                  <a:pt x="1086" y="25343"/>
                </a:lnTo>
                <a:lnTo>
                  <a:pt x="920" y="26834"/>
                </a:lnTo>
                <a:lnTo>
                  <a:pt x="832" y="27583"/>
                </a:lnTo>
                <a:lnTo>
                  <a:pt x="743" y="28324"/>
                </a:lnTo>
                <a:lnTo>
                  <a:pt x="645" y="29065"/>
                </a:lnTo>
                <a:lnTo>
                  <a:pt x="541" y="29797"/>
                </a:lnTo>
                <a:lnTo>
                  <a:pt x="437" y="30530"/>
                </a:lnTo>
                <a:lnTo>
                  <a:pt x="318" y="31263"/>
                </a:lnTo>
                <a:lnTo>
                  <a:pt x="193" y="31987"/>
                </a:lnTo>
                <a:lnTo>
                  <a:pt x="58" y="32703"/>
                </a:lnTo>
                <a:lnTo>
                  <a:pt x="27" y="32903"/>
                </a:lnTo>
                <a:lnTo>
                  <a:pt x="6" y="33086"/>
                </a:lnTo>
                <a:lnTo>
                  <a:pt x="1" y="33269"/>
                </a:lnTo>
                <a:lnTo>
                  <a:pt x="6" y="33436"/>
                </a:lnTo>
                <a:lnTo>
                  <a:pt x="22" y="33594"/>
                </a:lnTo>
                <a:lnTo>
                  <a:pt x="48" y="33752"/>
                </a:lnTo>
                <a:lnTo>
                  <a:pt x="84" y="33893"/>
                </a:lnTo>
                <a:lnTo>
                  <a:pt x="131" y="34018"/>
                </a:lnTo>
                <a:lnTo>
                  <a:pt x="183" y="34143"/>
                </a:lnTo>
                <a:lnTo>
                  <a:pt x="245" y="34251"/>
                </a:lnTo>
                <a:lnTo>
                  <a:pt x="312" y="34351"/>
                </a:lnTo>
                <a:lnTo>
                  <a:pt x="385" y="34443"/>
                </a:lnTo>
                <a:lnTo>
                  <a:pt x="463" y="34518"/>
                </a:lnTo>
                <a:lnTo>
                  <a:pt x="551" y="34584"/>
                </a:lnTo>
                <a:lnTo>
                  <a:pt x="640" y="34643"/>
                </a:lnTo>
                <a:lnTo>
                  <a:pt x="728" y="34684"/>
                </a:lnTo>
                <a:lnTo>
                  <a:pt x="826" y="34718"/>
                </a:lnTo>
                <a:lnTo>
                  <a:pt x="920" y="34734"/>
                </a:lnTo>
                <a:lnTo>
                  <a:pt x="1018" y="34743"/>
                </a:lnTo>
                <a:lnTo>
                  <a:pt x="1117" y="34734"/>
                </a:lnTo>
                <a:lnTo>
                  <a:pt x="1216" y="34718"/>
                </a:lnTo>
                <a:lnTo>
                  <a:pt x="1314" y="34684"/>
                </a:lnTo>
                <a:lnTo>
                  <a:pt x="1413" y="34643"/>
                </a:lnTo>
                <a:lnTo>
                  <a:pt x="1506" y="34584"/>
                </a:lnTo>
                <a:lnTo>
                  <a:pt x="1595" y="34510"/>
                </a:lnTo>
                <a:lnTo>
                  <a:pt x="1683" y="34426"/>
                </a:lnTo>
                <a:lnTo>
                  <a:pt x="1766" y="34326"/>
                </a:lnTo>
                <a:lnTo>
                  <a:pt x="1844" y="34210"/>
                </a:lnTo>
                <a:lnTo>
                  <a:pt x="1922" y="34077"/>
                </a:lnTo>
                <a:lnTo>
                  <a:pt x="1984" y="33935"/>
                </a:lnTo>
                <a:lnTo>
                  <a:pt x="2046" y="33777"/>
                </a:lnTo>
                <a:lnTo>
                  <a:pt x="2098" y="33602"/>
                </a:lnTo>
                <a:lnTo>
                  <a:pt x="2223" y="33111"/>
                </a:lnTo>
                <a:lnTo>
                  <a:pt x="2337" y="32620"/>
                </a:lnTo>
                <a:lnTo>
                  <a:pt x="2446" y="32120"/>
                </a:lnTo>
                <a:lnTo>
                  <a:pt x="2545" y="31629"/>
                </a:lnTo>
                <a:lnTo>
                  <a:pt x="2638" y="31129"/>
                </a:lnTo>
                <a:lnTo>
                  <a:pt x="2726" y="30630"/>
                </a:lnTo>
                <a:lnTo>
                  <a:pt x="2809" y="30122"/>
                </a:lnTo>
                <a:lnTo>
                  <a:pt x="2882" y="29623"/>
                </a:lnTo>
                <a:lnTo>
                  <a:pt x="2955" y="29115"/>
                </a:lnTo>
                <a:lnTo>
                  <a:pt x="3017" y="28607"/>
                </a:lnTo>
                <a:lnTo>
                  <a:pt x="3079" y="28099"/>
                </a:lnTo>
                <a:lnTo>
                  <a:pt x="3142" y="27591"/>
                </a:lnTo>
                <a:lnTo>
                  <a:pt x="3251" y="26567"/>
                </a:lnTo>
                <a:lnTo>
                  <a:pt x="3355" y="25551"/>
                </a:lnTo>
                <a:lnTo>
                  <a:pt x="3552" y="23503"/>
                </a:lnTo>
                <a:lnTo>
                  <a:pt x="3656" y="22479"/>
                </a:lnTo>
                <a:lnTo>
                  <a:pt x="3770" y="21455"/>
                </a:lnTo>
                <a:lnTo>
                  <a:pt x="3832" y="20947"/>
                </a:lnTo>
                <a:lnTo>
                  <a:pt x="3900" y="20440"/>
                </a:lnTo>
                <a:lnTo>
                  <a:pt x="3967" y="19932"/>
                </a:lnTo>
                <a:lnTo>
                  <a:pt x="4040" y="19432"/>
                </a:lnTo>
                <a:lnTo>
                  <a:pt x="4123" y="18924"/>
                </a:lnTo>
                <a:lnTo>
                  <a:pt x="4206" y="18417"/>
                </a:lnTo>
                <a:lnTo>
                  <a:pt x="4299" y="17917"/>
                </a:lnTo>
                <a:lnTo>
                  <a:pt x="4398" y="17417"/>
                </a:lnTo>
                <a:lnTo>
                  <a:pt x="4465" y="17101"/>
                </a:lnTo>
                <a:lnTo>
                  <a:pt x="4538" y="16776"/>
                </a:lnTo>
                <a:lnTo>
                  <a:pt x="4611" y="16468"/>
                </a:lnTo>
                <a:lnTo>
                  <a:pt x="4689" y="16152"/>
                </a:lnTo>
                <a:lnTo>
                  <a:pt x="4767" y="15852"/>
                </a:lnTo>
                <a:lnTo>
                  <a:pt x="4850" y="15544"/>
                </a:lnTo>
                <a:lnTo>
                  <a:pt x="4938" y="15245"/>
                </a:lnTo>
                <a:lnTo>
                  <a:pt x="5031" y="14953"/>
                </a:lnTo>
                <a:lnTo>
                  <a:pt x="5120" y="14662"/>
                </a:lnTo>
                <a:lnTo>
                  <a:pt x="5218" y="14370"/>
                </a:lnTo>
                <a:lnTo>
                  <a:pt x="5317" y="14087"/>
                </a:lnTo>
                <a:lnTo>
                  <a:pt x="5421" y="13804"/>
                </a:lnTo>
                <a:lnTo>
                  <a:pt x="5524" y="13530"/>
                </a:lnTo>
                <a:lnTo>
                  <a:pt x="5633" y="13255"/>
                </a:lnTo>
                <a:lnTo>
                  <a:pt x="5742" y="12988"/>
                </a:lnTo>
                <a:lnTo>
                  <a:pt x="5857" y="12722"/>
                </a:lnTo>
                <a:lnTo>
                  <a:pt x="5971" y="12456"/>
                </a:lnTo>
                <a:lnTo>
                  <a:pt x="6090" y="12197"/>
                </a:lnTo>
                <a:lnTo>
                  <a:pt x="6210" y="11948"/>
                </a:lnTo>
                <a:lnTo>
                  <a:pt x="6334" y="11690"/>
                </a:lnTo>
                <a:lnTo>
                  <a:pt x="6459" y="11448"/>
                </a:lnTo>
                <a:lnTo>
                  <a:pt x="6589" y="11198"/>
                </a:lnTo>
                <a:lnTo>
                  <a:pt x="6718" y="10957"/>
                </a:lnTo>
                <a:lnTo>
                  <a:pt x="6853" y="10724"/>
                </a:lnTo>
                <a:lnTo>
                  <a:pt x="6988" y="10491"/>
                </a:lnTo>
                <a:lnTo>
                  <a:pt x="7129" y="10266"/>
                </a:lnTo>
                <a:lnTo>
                  <a:pt x="7269" y="10033"/>
                </a:lnTo>
                <a:lnTo>
                  <a:pt x="7414" y="9816"/>
                </a:lnTo>
                <a:lnTo>
                  <a:pt x="7559" y="9600"/>
                </a:lnTo>
                <a:lnTo>
                  <a:pt x="7705" y="9383"/>
                </a:lnTo>
                <a:lnTo>
                  <a:pt x="7855" y="9175"/>
                </a:lnTo>
                <a:lnTo>
                  <a:pt x="8006" y="8967"/>
                </a:lnTo>
                <a:lnTo>
                  <a:pt x="8317" y="8559"/>
                </a:lnTo>
                <a:lnTo>
                  <a:pt x="8634" y="8176"/>
                </a:lnTo>
                <a:lnTo>
                  <a:pt x="8961" y="7802"/>
                </a:lnTo>
                <a:lnTo>
                  <a:pt x="9293" y="7444"/>
                </a:lnTo>
                <a:lnTo>
                  <a:pt x="9631" y="7102"/>
                </a:lnTo>
                <a:lnTo>
                  <a:pt x="9979" y="6778"/>
                </a:lnTo>
                <a:lnTo>
                  <a:pt x="10332" y="6461"/>
                </a:lnTo>
                <a:lnTo>
                  <a:pt x="10690" y="6170"/>
                </a:lnTo>
                <a:lnTo>
                  <a:pt x="11053" y="5887"/>
                </a:lnTo>
                <a:lnTo>
                  <a:pt x="11427" y="5620"/>
                </a:lnTo>
                <a:lnTo>
                  <a:pt x="11801" y="5362"/>
                </a:lnTo>
                <a:lnTo>
                  <a:pt x="12180" y="5129"/>
                </a:lnTo>
                <a:lnTo>
                  <a:pt x="12569" y="4904"/>
                </a:lnTo>
                <a:lnTo>
                  <a:pt x="12958" y="4696"/>
                </a:lnTo>
                <a:lnTo>
                  <a:pt x="13348" y="4505"/>
                </a:lnTo>
                <a:lnTo>
                  <a:pt x="13747" y="4330"/>
                </a:lnTo>
                <a:lnTo>
                  <a:pt x="14002" y="4230"/>
                </a:lnTo>
                <a:lnTo>
                  <a:pt x="14256" y="4130"/>
                </a:lnTo>
                <a:lnTo>
                  <a:pt x="14505" y="4039"/>
                </a:lnTo>
                <a:lnTo>
                  <a:pt x="14754" y="3955"/>
                </a:lnTo>
                <a:lnTo>
                  <a:pt x="14998" y="3880"/>
                </a:lnTo>
                <a:lnTo>
                  <a:pt x="15242" y="3814"/>
                </a:lnTo>
                <a:lnTo>
                  <a:pt x="15486" y="3747"/>
                </a:lnTo>
                <a:lnTo>
                  <a:pt x="15725" y="3697"/>
                </a:lnTo>
                <a:lnTo>
                  <a:pt x="15959" y="3647"/>
                </a:lnTo>
                <a:lnTo>
                  <a:pt x="16198" y="3606"/>
                </a:lnTo>
                <a:lnTo>
                  <a:pt x="16426" y="3572"/>
                </a:lnTo>
                <a:lnTo>
                  <a:pt x="16660" y="3547"/>
                </a:lnTo>
                <a:lnTo>
                  <a:pt x="16888" y="3522"/>
                </a:lnTo>
                <a:lnTo>
                  <a:pt x="17111" y="3514"/>
                </a:lnTo>
                <a:lnTo>
                  <a:pt x="17334" y="3506"/>
                </a:lnTo>
                <a:lnTo>
                  <a:pt x="17776" y="3506"/>
                </a:lnTo>
                <a:lnTo>
                  <a:pt x="17994" y="3522"/>
                </a:lnTo>
                <a:lnTo>
                  <a:pt x="18207" y="3539"/>
                </a:lnTo>
                <a:lnTo>
                  <a:pt x="18419" y="3564"/>
                </a:lnTo>
                <a:lnTo>
                  <a:pt x="18632" y="3597"/>
                </a:lnTo>
                <a:lnTo>
                  <a:pt x="18840" y="3631"/>
                </a:lnTo>
                <a:lnTo>
                  <a:pt x="19048" y="3672"/>
                </a:lnTo>
                <a:lnTo>
                  <a:pt x="19250" y="3722"/>
                </a:lnTo>
                <a:lnTo>
                  <a:pt x="19452" y="3781"/>
                </a:lnTo>
                <a:lnTo>
                  <a:pt x="19655" y="3839"/>
                </a:lnTo>
                <a:lnTo>
                  <a:pt x="19852" y="3905"/>
                </a:lnTo>
                <a:lnTo>
                  <a:pt x="20049" y="3980"/>
                </a:lnTo>
                <a:lnTo>
                  <a:pt x="20247" y="4055"/>
                </a:lnTo>
                <a:lnTo>
                  <a:pt x="20439" y="4138"/>
                </a:lnTo>
                <a:lnTo>
                  <a:pt x="20626" y="4230"/>
                </a:lnTo>
                <a:lnTo>
                  <a:pt x="20818" y="4322"/>
                </a:lnTo>
                <a:lnTo>
                  <a:pt x="21005" y="4422"/>
                </a:lnTo>
                <a:lnTo>
                  <a:pt x="21186" y="4530"/>
                </a:lnTo>
                <a:lnTo>
                  <a:pt x="21373" y="4638"/>
                </a:lnTo>
                <a:lnTo>
                  <a:pt x="21550" y="4755"/>
                </a:lnTo>
                <a:lnTo>
                  <a:pt x="21731" y="4871"/>
                </a:lnTo>
                <a:lnTo>
                  <a:pt x="21908" y="4996"/>
                </a:lnTo>
                <a:lnTo>
                  <a:pt x="22084" y="5129"/>
                </a:lnTo>
                <a:lnTo>
                  <a:pt x="22256" y="5262"/>
                </a:lnTo>
                <a:lnTo>
                  <a:pt x="22427" y="5404"/>
                </a:lnTo>
                <a:lnTo>
                  <a:pt x="22598" y="5554"/>
                </a:lnTo>
                <a:lnTo>
                  <a:pt x="22764" y="5704"/>
                </a:lnTo>
                <a:lnTo>
                  <a:pt x="22931" y="5862"/>
                </a:lnTo>
                <a:lnTo>
                  <a:pt x="23097" y="6020"/>
                </a:lnTo>
                <a:lnTo>
                  <a:pt x="23258" y="6187"/>
                </a:lnTo>
                <a:lnTo>
                  <a:pt x="23419" y="6353"/>
                </a:lnTo>
                <a:lnTo>
                  <a:pt x="23579" y="6528"/>
                </a:lnTo>
                <a:lnTo>
                  <a:pt x="23735" y="6703"/>
                </a:lnTo>
                <a:lnTo>
                  <a:pt x="23891" y="6886"/>
                </a:lnTo>
                <a:lnTo>
                  <a:pt x="24047" y="7069"/>
                </a:lnTo>
                <a:lnTo>
                  <a:pt x="24197" y="7261"/>
                </a:lnTo>
                <a:lnTo>
                  <a:pt x="24498" y="7660"/>
                </a:lnTo>
                <a:lnTo>
                  <a:pt x="24789" y="8068"/>
                </a:lnTo>
                <a:lnTo>
                  <a:pt x="25075" y="8493"/>
                </a:lnTo>
                <a:lnTo>
                  <a:pt x="25355" y="8934"/>
                </a:lnTo>
                <a:lnTo>
                  <a:pt x="25630" y="9383"/>
                </a:lnTo>
                <a:lnTo>
                  <a:pt x="25895" y="9858"/>
                </a:lnTo>
                <a:lnTo>
                  <a:pt x="26160" y="10341"/>
                </a:lnTo>
                <a:lnTo>
                  <a:pt x="26414" y="10832"/>
                </a:lnTo>
                <a:lnTo>
                  <a:pt x="26663" y="11348"/>
                </a:lnTo>
                <a:lnTo>
                  <a:pt x="26907" y="11864"/>
                </a:lnTo>
                <a:lnTo>
                  <a:pt x="27146" y="12397"/>
                </a:lnTo>
                <a:lnTo>
                  <a:pt x="27374" y="12938"/>
                </a:lnTo>
                <a:lnTo>
                  <a:pt x="27603" y="13496"/>
                </a:lnTo>
                <a:lnTo>
                  <a:pt x="27826" y="14054"/>
                </a:lnTo>
                <a:lnTo>
                  <a:pt x="28039" y="14628"/>
                </a:lnTo>
                <a:lnTo>
                  <a:pt x="28252" y="15211"/>
                </a:lnTo>
                <a:lnTo>
                  <a:pt x="28454" y="15802"/>
                </a:lnTo>
                <a:lnTo>
                  <a:pt x="28657" y="16402"/>
                </a:lnTo>
                <a:lnTo>
                  <a:pt x="28854" y="17010"/>
                </a:lnTo>
                <a:lnTo>
                  <a:pt x="29046" y="17626"/>
                </a:lnTo>
                <a:lnTo>
                  <a:pt x="29233" y="18242"/>
                </a:lnTo>
                <a:lnTo>
                  <a:pt x="29414" y="18866"/>
                </a:lnTo>
                <a:lnTo>
                  <a:pt x="29591" y="19499"/>
                </a:lnTo>
                <a:lnTo>
                  <a:pt x="29762" y="20132"/>
                </a:lnTo>
                <a:lnTo>
                  <a:pt x="29934" y="20773"/>
                </a:lnTo>
                <a:lnTo>
                  <a:pt x="30100" y="21422"/>
                </a:lnTo>
                <a:lnTo>
                  <a:pt x="30255" y="22071"/>
                </a:lnTo>
                <a:lnTo>
                  <a:pt x="30416" y="22721"/>
                </a:lnTo>
                <a:lnTo>
                  <a:pt x="30567" y="23370"/>
                </a:lnTo>
                <a:lnTo>
                  <a:pt x="30717" y="24028"/>
                </a:lnTo>
                <a:lnTo>
                  <a:pt x="30863" y="24686"/>
                </a:lnTo>
                <a:lnTo>
                  <a:pt x="31003" y="25343"/>
                </a:lnTo>
                <a:lnTo>
                  <a:pt x="31143" y="26001"/>
                </a:lnTo>
                <a:lnTo>
                  <a:pt x="31278" y="26659"/>
                </a:lnTo>
                <a:lnTo>
                  <a:pt x="31538" y="27974"/>
                </a:lnTo>
                <a:lnTo>
                  <a:pt x="31787" y="29281"/>
                </a:lnTo>
                <a:lnTo>
                  <a:pt x="31818" y="29414"/>
                </a:lnTo>
                <a:lnTo>
                  <a:pt x="31854" y="29531"/>
                </a:lnTo>
                <a:lnTo>
                  <a:pt x="31891" y="29639"/>
                </a:lnTo>
                <a:lnTo>
                  <a:pt x="31937" y="29739"/>
                </a:lnTo>
                <a:lnTo>
                  <a:pt x="31984" y="29822"/>
                </a:lnTo>
                <a:lnTo>
                  <a:pt x="32041" y="29897"/>
                </a:lnTo>
                <a:lnTo>
                  <a:pt x="32093" y="29956"/>
                </a:lnTo>
                <a:lnTo>
                  <a:pt x="32155" y="30005"/>
                </a:lnTo>
                <a:lnTo>
                  <a:pt x="32218" y="30047"/>
                </a:lnTo>
                <a:lnTo>
                  <a:pt x="32280" y="30080"/>
                </a:lnTo>
                <a:lnTo>
                  <a:pt x="32347" y="30105"/>
                </a:lnTo>
                <a:lnTo>
                  <a:pt x="32410" y="30114"/>
                </a:lnTo>
                <a:lnTo>
                  <a:pt x="32477" y="30122"/>
                </a:lnTo>
                <a:lnTo>
                  <a:pt x="32545" y="30114"/>
                </a:lnTo>
                <a:lnTo>
                  <a:pt x="32612" y="30097"/>
                </a:lnTo>
                <a:lnTo>
                  <a:pt x="32675" y="30072"/>
                </a:lnTo>
                <a:lnTo>
                  <a:pt x="32742" y="30039"/>
                </a:lnTo>
                <a:lnTo>
                  <a:pt x="32804" y="29997"/>
                </a:lnTo>
                <a:lnTo>
                  <a:pt x="32861" y="29947"/>
                </a:lnTo>
                <a:lnTo>
                  <a:pt x="32919" y="29889"/>
                </a:lnTo>
                <a:lnTo>
                  <a:pt x="32976" y="29822"/>
                </a:lnTo>
                <a:lnTo>
                  <a:pt x="33022" y="29747"/>
                </a:lnTo>
                <a:lnTo>
                  <a:pt x="33069" y="29672"/>
                </a:lnTo>
                <a:lnTo>
                  <a:pt x="33111" y="29581"/>
                </a:lnTo>
                <a:lnTo>
                  <a:pt x="33147" y="29489"/>
                </a:lnTo>
                <a:lnTo>
                  <a:pt x="33173" y="29389"/>
                </a:lnTo>
                <a:lnTo>
                  <a:pt x="33199" y="29281"/>
                </a:lnTo>
                <a:lnTo>
                  <a:pt x="33214" y="29165"/>
                </a:lnTo>
                <a:lnTo>
                  <a:pt x="33225" y="29048"/>
                </a:lnTo>
                <a:lnTo>
                  <a:pt x="33225" y="28923"/>
                </a:lnTo>
                <a:lnTo>
                  <a:pt x="33220" y="28790"/>
                </a:lnTo>
                <a:lnTo>
                  <a:pt x="33204" y="28657"/>
                </a:lnTo>
                <a:lnTo>
                  <a:pt x="33105" y="27941"/>
                </a:lnTo>
                <a:lnTo>
                  <a:pt x="32996" y="27225"/>
                </a:lnTo>
                <a:lnTo>
                  <a:pt x="32887" y="26509"/>
                </a:lnTo>
                <a:lnTo>
                  <a:pt x="32773" y="25793"/>
                </a:lnTo>
                <a:lnTo>
                  <a:pt x="32654" y="25077"/>
                </a:lnTo>
                <a:lnTo>
                  <a:pt x="32529" y="24361"/>
                </a:lnTo>
                <a:lnTo>
                  <a:pt x="32405" y="23645"/>
                </a:lnTo>
                <a:lnTo>
                  <a:pt x="32270" y="22937"/>
                </a:lnTo>
                <a:lnTo>
                  <a:pt x="32135" y="22230"/>
                </a:lnTo>
                <a:lnTo>
                  <a:pt x="31994" y="21522"/>
                </a:lnTo>
                <a:lnTo>
                  <a:pt x="31849" y="20823"/>
                </a:lnTo>
                <a:lnTo>
                  <a:pt x="31699" y="20123"/>
                </a:lnTo>
                <a:lnTo>
                  <a:pt x="31543" y="19424"/>
                </a:lnTo>
                <a:lnTo>
                  <a:pt x="31382" y="18741"/>
                </a:lnTo>
                <a:lnTo>
                  <a:pt x="31216" y="18059"/>
                </a:lnTo>
                <a:lnTo>
                  <a:pt x="31044" y="17376"/>
                </a:lnTo>
                <a:lnTo>
                  <a:pt x="30868" y="16710"/>
                </a:lnTo>
                <a:lnTo>
                  <a:pt x="30686" y="16044"/>
                </a:lnTo>
                <a:lnTo>
                  <a:pt x="30499" y="15386"/>
                </a:lnTo>
                <a:lnTo>
                  <a:pt x="30307" y="14737"/>
                </a:lnTo>
                <a:lnTo>
                  <a:pt x="30105" y="14096"/>
                </a:lnTo>
                <a:lnTo>
                  <a:pt x="29902" y="13455"/>
                </a:lnTo>
                <a:lnTo>
                  <a:pt x="29690" y="12830"/>
                </a:lnTo>
                <a:lnTo>
                  <a:pt x="29477" y="12214"/>
                </a:lnTo>
                <a:lnTo>
                  <a:pt x="29254" y="11615"/>
                </a:lnTo>
                <a:lnTo>
                  <a:pt x="29025" y="11015"/>
                </a:lnTo>
                <a:lnTo>
                  <a:pt x="28786" y="10432"/>
                </a:lnTo>
                <a:lnTo>
                  <a:pt x="28547" y="9858"/>
                </a:lnTo>
                <a:lnTo>
                  <a:pt x="28298" y="9292"/>
                </a:lnTo>
                <a:lnTo>
                  <a:pt x="28044" y="8742"/>
                </a:lnTo>
                <a:lnTo>
                  <a:pt x="27784" y="8210"/>
                </a:lnTo>
                <a:lnTo>
                  <a:pt x="27514" y="7685"/>
                </a:lnTo>
                <a:lnTo>
                  <a:pt x="27245" y="7169"/>
                </a:lnTo>
                <a:lnTo>
                  <a:pt x="26959" y="6669"/>
                </a:lnTo>
                <a:lnTo>
                  <a:pt x="26673" y="6187"/>
                </a:lnTo>
                <a:lnTo>
                  <a:pt x="26378" y="5720"/>
                </a:lnTo>
                <a:lnTo>
                  <a:pt x="26076" y="5262"/>
                </a:lnTo>
                <a:lnTo>
                  <a:pt x="25765" y="4830"/>
                </a:lnTo>
                <a:lnTo>
                  <a:pt x="25604" y="4613"/>
                </a:lnTo>
                <a:lnTo>
                  <a:pt x="25448" y="4405"/>
                </a:lnTo>
                <a:lnTo>
                  <a:pt x="25287" y="4197"/>
                </a:lnTo>
                <a:lnTo>
                  <a:pt x="25121" y="3997"/>
                </a:lnTo>
                <a:lnTo>
                  <a:pt x="24955" y="3797"/>
                </a:lnTo>
                <a:lnTo>
                  <a:pt x="24789" y="3606"/>
                </a:lnTo>
                <a:lnTo>
                  <a:pt x="24623" y="3423"/>
                </a:lnTo>
                <a:lnTo>
                  <a:pt x="24452" y="3239"/>
                </a:lnTo>
                <a:lnTo>
                  <a:pt x="24275" y="3056"/>
                </a:lnTo>
                <a:lnTo>
                  <a:pt x="24104" y="2881"/>
                </a:lnTo>
                <a:lnTo>
                  <a:pt x="23927" y="2715"/>
                </a:lnTo>
                <a:lnTo>
                  <a:pt x="23746" y="2548"/>
                </a:lnTo>
                <a:lnTo>
                  <a:pt x="23564" y="2382"/>
                </a:lnTo>
                <a:lnTo>
                  <a:pt x="23382" y="2232"/>
                </a:lnTo>
                <a:lnTo>
                  <a:pt x="23195" y="2074"/>
                </a:lnTo>
                <a:lnTo>
                  <a:pt x="23008" y="1932"/>
                </a:lnTo>
                <a:lnTo>
                  <a:pt x="22822" y="1791"/>
                </a:lnTo>
                <a:lnTo>
                  <a:pt x="22630" y="1649"/>
                </a:lnTo>
                <a:lnTo>
                  <a:pt x="22437" y="1524"/>
                </a:lnTo>
                <a:lnTo>
                  <a:pt x="22245" y="1391"/>
                </a:lnTo>
                <a:lnTo>
                  <a:pt x="22048" y="1275"/>
                </a:lnTo>
                <a:lnTo>
                  <a:pt x="21846" y="1158"/>
                </a:lnTo>
                <a:lnTo>
                  <a:pt x="21648" y="1041"/>
                </a:lnTo>
                <a:lnTo>
                  <a:pt x="21441" y="942"/>
                </a:lnTo>
                <a:lnTo>
                  <a:pt x="21238" y="842"/>
                </a:lnTo>
                <a:lnTo>
                  <a:pt x="21031" y="742"/>
                </a:lnTo>
                <a:lnTo>
                  <a:pt x="20818" y="650"/>
                </a:lnTo>
                <a:lnTo>
                  <a:pt x="20610" y="567"/>
                </a:lnTo>
                <a:lnTo>
                  <a:pt x="20392" y="492"/>
                </a:lnTo>
                <a:lnTo>
                  <a:pt x="20179" y="417"/>
                </a:lnTo>
                <a:lnTo>
                  <a:pt x="19961" y="350"/>
                </a:lnTo>
                <a:lnTo>
                  <a:pt x="19738" y="292"/>
                </a:lnTo>
                <a:lnTo>
                  <a:pt x="19515" y="234"/>
                </a:lnTo>
                <a:lnTo>
                  <a:pt x="19292" y="184"/>
                </a:lnTo>
                <a:lnTo>
                  <a:pt x="19063" y="142"/>
                </a:lnTo>
                <a:lnTo>
                  <a:pt x="18835" y="101"/>
                </a:lnTo>
                <a:lnTo>
                  <a:pt x="18601" y="67"/>
                </a:lnTo>
                <a:lnTo>
                  <a:pt x="18368" y="42"/>
                </a:lnTo>
                <a:lnTo>
                  <a:pt x="18129" y="26"/>
                </a:lnTo>
                <a:lnTo>
                  <a:pt x="17890" y="9"/>
                </a:lnTo>
                <a:lnTo>
                  <a:pt x="1765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9" name="Google Shape;2131;p64">
            <a:extLst>
              <a:ext uri="{FF2B5EF4-FFF2-40B4-BE49-F238E27FC236}">
                <a16:creationId xmlns:a16="http://schemas.microsoft.com/office/drawing/2014/main" id="{CEEE8A73-5D3E-134C-B72B-C1DC416C976A}"/>
              </a:ext>
            </a:extLst>
          </p:cNvPr>
          <p:cNvSpPr/>
          <p:nvPr/>
        </p:nvSpPr>
        <p:spPr>
          <a:xfrm>
            <a:off x="10716359" y="6370781"/>
            <a:ext cx="574456" cy="291899"/>
          </a:xfrm>
          <a:custGeom>
            <a:avLst/>
            <a:gdLst/>
            <a:ahLst/>
            <a:cxnLst/>
            <a:rect l="l" t="t" r="r" b="b"/>
            <a:pathLst>
              <a:path w="29414" h="20048" extrusionOk="0">
                <a:moveTo>
                  <a:pt x="28910" y="0"/>
                </a:moveTo>
                <a:lnTo>
                  <a:pt x="28863" y="9"/>
                </a:lnTo>
                <a:lnTo>
                  <a:pt x="28811" y="25"/>
                </a:lnTo>
                <a:lnTo>
                  <a:pt x="28765" y="59"/>
                </a:lnTo>
                <a:lnTo>
                  <a:pt x="25261" y="2315"/>
                </a:lnTo>
                <a:lnTo>
                  <a:pt x="21762" y="4571"/>
                </a:lnTo>
                <a:lnTo>
                  <a:pt x="20012" y="5695"/>
                </a:lnTo>
                <a:lnTo>
                  <a:pt x="18263" y="6802"/>
                </a:lnTo>
                <a:lnTo>
                  <a:pt x="16513" y="7909"/>
                </a:lnTo>
                <a:lnTo>
                  <a:pt x="14759" y="9008"/>
                </a:lnTo>
                <a:lnTo>
                  <a:pt x="12999" y="10099"/>
                </a:lnTo>
                <a:lnTo>
                  <a:pt x="11239" y="11173"/>
                </a:lnTo>
                <a:lnTo>
                  <a:pt x="9479" y="12230"/>
                </a:lnTo>
                <a:lnTo>
                  <a:pt x="7709" y="13279"/>
                </a:lnTo>
                <a:lnTo>
                  <a:pt x="5939" y="14312"/>
                </a:lnTo>
                <a:lnTo>
                  <a:pt x="5051" y="14819"/>
                </a:lnTo>
                <a:lnTo>
                  <a:pt x="4164" y="15327"/>
                </a:lnTo>
                <a:lnTo>
                  <a:pt x="3271" y="15827"/>
                </a:lnTo>
                <a:lnTo>
                  <a:pt x="2383" y="16318"/>
                </a:lnTo>
                <a:lnTo>
                  <a:pt x="1485" y="16809"/>
                </a:lnTo>
                <a:lnTo>
                  <a:pt x="592" y="17292"/>
                </a:lnTo>
                <a:lnTo>
                  <a:pt x="499" y="17350"/>
                </a:lnTo>
                <a:lnTo>
                  <a:pt x="410" y="17425"/>
                </a:lnTo>
                <a:lnTo>
                  <a:pt x="338" y="17509"/>
                </a:lnTo>
                <a:lnTo>
                  <a:pt x="265" y="17592"/>
                </a:lnTo>
                <a:lnTo>
                  <a:pt x="208" y="17692"/>
                </a:lnTo>
                <a:lnTo>
                  <a:pt x="156" y="17800"/>
                </a:lnTo>
                <a:lnTo>
                  <a:pt x="109" y="17916"/>
                </a:lnTo>
                <a:lnTo>
                  <a:pt x="73" y="18033"/>
                </a:lnTo>
                <a:lnTo>
                  <a:pt x="42" y="18158"/>
                </a:lnTo>
                <a:lnTo>
                  <a:pt x="21" y="18283"/>
                </a:lnTo>
                <a:lnTo>
                  <a:pt x="5" y="18416"/>
                </a:lnTo>
                <a:lnTo>
                  <a:pt x="0" y="18541"/>
                </a:lnTo>
                <a:lnTo>
                  <a:pt x="0" y="18674"/>
                </a:lnTo>
                <a:lnTo>
                  <a:pt x="5" y="18807"/>
                </a:lnTo>
                <a:lnTo>
                  <a:pt x="16" y="18932"/>
                </a:lnTo>
                <a:lnTo>
                  <a:pt x="36" y="19065"/>
                </a:lnTo>
                <a:lnTo>
                  <a:pt x="62" y="19190"/>
                </a:lnTo>
                <a:lnTo>
                  <a:pt x="94" y="19307"/>
                </a:lnTo>
                <a:lnTo>
                  <a:pt x="130" y="19423"/>
                </a:lnTo>
                <a:lnTo>
                  <a:pt x="171" y="19532"/>
                </a:lnTo>
                <a:lnTo>
                  <a:pt x="218" y="19632"/>
                </a:lnTo>
                <a:lnTo>
                  <a:pt x="270" y="19723"/>
                </a:lnTo>
                <a:lnTo>
                  <a:pt x="327" y="19806"/>
                </a:lnTo>
                <a:lnTo>
                  <a:pt x="389" y="19873"/>
                </a:lnTo>
                <a:lnTo>
                  <a:pt x="457" y="19940"/>
                </a:lnTo>
                <a:lnTo>
                  <a:pt x="530" y="19981"/>
                </a:lnTo>
                <a:lnTo>
                  <a:pt x="608" y="20023"/>
                </a:lnTo>
                <a:lnTo>
                  <a:pt x="691" y="20039"/>
                </a:lnTo>
                <a:lnTo>
                  <a:pt x="774" y="20048"/>
                </a:lnTo>
                <a:lnTo>
                  <a:pt x="862" y="20039"/>
                </a:lnTo>
                <a:lnTo>
                  <a:pt x="955" y="20006"/>
                </a:lnTo>
                <a:lnTo>
                  <a:pt x="1049" y="19965"/>
                </a:lnTo>
                <a:lnTo>
                  <a:pt x="2835" y="18941"/>
                </a:lnTo>
                <a:lnTo>
                  <a:pt x="4615" y="17900"/>
                </a:lnTo>
                <a:lnTo>
                  <a:pt x="6396" y="16859"/>
                </a:lnTo>
                <a:lnTo>
                  <a:pt x="8176" y="15794"/>
                </a:lnTo>
                <a:lnTo>
                  <a:pt x="9957" y="14720"/>
                </a:lnTo>
                <a:lnTo>
                  <a:pt x="11732" y="13629"/>
                </a:lnTo>
                <a:lnTo>
                  <a:pt x="13503" y="12522"/>
                </a:lnTo>
                <a:lnTo>
                  <a:pt x="14385" y="11964"/>
                </a:lnTo>
                <a:lnTo>
                  <a:pt x="15268" y="11398"/>
                </a:lnTo>
                <a:lnTo>
                  <a:pt x="16150" y="10832"/>
                </a:lnTo>
                <a:lnTo>
                  <a:pt x="17033" y="10249"/>
                </a:lnTo>
                <a:lnTo>
                  <a:pt x="17910" y="9674"/>
                </a:lnTo>
                <a:lnTo>
                  <a:pt x="18787" y="9083"/>
                </a:lnTo>
                <a:lnTo>
                  <a:pt x="19664" y="8492"/>
                </a:lnTo>
                <a:lnTo>
                  <a:pt x="20537" y="7901"/>
                </a:lnTo>
                <a:lnTo>
                  <a:pt x="21409" y="7293"/>
                </a:lnTo>
                <a:lnTo>
                  <a:pt x="22281" y="6686"/>
                </a:lnTo>
                <a:lnTo>
                  <a:pt x="23148" y="6069"/>
                </a:lnTo>
                <a:lnTo>
                  <a:pt x="24015" y="5445"/>
                </a:lnTo>
                <a:lnTo>
                  <a:pt x="24876" y="4821"/>
                </a:lnTo>
                <a:lnTo>
                  <a:pt x="25738" y="4188"/>
                </a:lnTo>
                <a:lnTo>
                  <a:pt x="26600" y="3539"/>
                </a:lnTo>
                <a:lnTo>
                  <a:pt x="27457" y="2889"/>
                </a:lnTo>
                <a:lnTo>
                  <a:pt x="28308" y="2240"/>
                </a:lnTo>
                <a:lnTo>
                  <a:pt x="29164" y="1574"/>
                </a:lnTo>
                <a:lnTo>
                  <a:pt x="29211" y="1532"/>
                </a:lnTo>
                <a:lnTo>
                  <a:pt x="29253" y="1482"/>
                </a:lnTo>
                <a:lnTo>
                  <a:pt x="29289" y="1432"/>
                </a:lnTo>
                <a:lnTo>
                  <a:pt x="29320" y="1374"/>
                </a:lnTo>
                <a:lnTo>
                  <a:pt x="29346" y="1316"/>
                </a:lnTo>
                <a:lnTo>
                  <a:pt x="29367" y="1249"/>
                </a:lnTo>
                <a:lnTo>
                  <a:pt x="29382" y="1182"/>
                </a:lnTo>
                <a:lnTo>
                  <a:pt x="29398" y="1116"/>
                </a:lnTo>
                <a:lnTo>
                  <a:pt x="29408" y="1041"/>
                </a:lnTo>
                <a:lnTo>
                  <a:pt x="29414" y="966"/>
                </a:lnTo>
                <a:lnTo>
                  <a:pt x="29414" y="891"/>
                </a:lnTo>
                <a:lnTo>
                  <a:pt x="29408" y="816"/>
                </a:lnTo>
                <a:lnTo>
                  <a:pt x="29403" y="750"/>
                </a:lnTo>
                <a:lnTo>
                  <a:pt x="29393" y="675"/>
                </a:lnTo>
                <a:lnTo>
                  <a:pt x="29377" y="600"/>
                </a:lnTo>
                <a:lnTo>
                  <a:pt x="29362" y="533"/>
                </a:lnTo>
                <a:lnTo>
                  <a:pt x="29341" y="458"/>
                </a:lnTo>
                <a:lnTo>
                  <a:pt x="29320" y="392"/>
                </a:lnTo>
                <a:lnTo>
                  <a:pt x="29294" y="333"/>
                </a:lnTo>
                <a:lnTo>
                  <a:pt x="29268" y="275"/>
                </a:lnTo>
                <a:lnTo>
                  <a:pt x="29237" y="217"/>
                </a:lnTo>
                <a:lnTo>
                  <a:pt x="29201" y="167"/>
                </a:lnTo>
                <a:lnTo>
                  <a:pt x="29164" y="125"/>
                </a:lnTo>
                <a:lnTo>
                  <a:pt x="29128" y="92"/>
                </a:lnTo>
                <a:lnTo>
                  <a:pt x="29087" y="59"/>
                </a:lnTo>
                <a:lnTo>
                  <a:pt x="29045" y="34"/>
                </a:lnTo>
                <a:lnTo>
                  <a:pt x="29003" y="17"/>
                </a:lnTo>
                <a:lnTo>
                  <a:pt x="289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0" name="Google Shape;2131;p64">
            <a:extLst>
              <a:ext uri="{FF2B5EF4-FFF2-40B4-BE49-F238E27FC236}">
                <a16:creationId xmlns:a16="http://schemas.microsoft.com/office/drawing/2014/main" id="{379B9E28-D477-6D4A-85C9-151420389DA6}"/>
              </a:ext>
            </a:extLst>
          </p:cNvPr>
          <p:cNvSpPr/>
          <p:nvPr/>
        </p:nvSpPr>
        <p:spPr>
          <a:xfrm>
            <a:off x="10919559" y="6573981"/>
            <a:ext cx="574456" cy="291899"/>
          </a:xfrm>
          <a:custGeom>
            <a:avLst/>
            <a:gdLst/>
            <a:ahLst/>
            <a:cxnLst/>
            <a:rect l="l" t="t" r="r" b="b"/>
            <a:pathLst>
              <a:path w="29414" h="20048" extrusionOk="0">
                <a:moveTo>
                  <a:pt x="28910" y="0"/>
                </a:moveTo>
                <a:lnTo>
                  <a:pt x="28863" y="9"/>
                </a:lnTo>
                <a:lnTo>
                  <a:pt x="28811" y="25"/>
                </a:lnTo>
                <a:lnTo>
                  <a:pt x="28765" y="59"/>
                </a:lnTo>
                <a:lnTo>
                  <a:pt x="25261" y="2315"/>
                </a:lnTo>
                <a:lnTo>
                  <a:pt x="21762" y="4571"/>
                </a:lnTo>
                <a:lnTo>
                  <a:pt x="20012" y="5695"/>
                </a:lnTo>
                <a:lnTo>
                  <a:pt x="18263" y="6802"/>
                </a:lnTo>
                <a:lnTo>
                  <a:pt x="16513" y="7909"/>
                </a:lnTo>
                <a:lnTo>
                  <a:pt x="14759" y="9008"/>
                </a:lnTo>
                <a:lnTo>
                  <a:pt x="12999" y="10099"/>
                </a:lnTo>
                <a:lnTo>
                  <a:pt x="11239" y="11173"/>
                </a:lnTo>
                <a:lnTo>
                  <a:pt x="9479" y="12230"/>
                </a:lnTo>
                <a:lnTo>
                  <a:pt x="7709" y="13279"/>
                </a:lnTo>
                <a:lnTo>
                  <a:pt x="5939" y="14312"/>
                </a:lnTo>
                <a:lnTo>
                  <a:pt x="5051" y="14819"/>
                </a:lnTo>
                <a:lnTo>
                  <a:pt x="4164" y="15327"/>
                </a:lnTo>
                <a:lnTo>
                  <a:pt x="3271" y="15827"/>
                </a:lnTo>
                <a:lnTo>
                  <a:pt x="2383" y="16318"/>
                </a:lnTo>
                <a:lnTo>
                  <a:pt x="1485" y="16809"/>
                </a:lnTo>
                <a:lnTo>
                  <a:pt x="592" y="17292"/>
                </a:lnTo>
                <a:lnTo>
                  <a:pt x="499" y="17350"/>
                </a:lnTo>
                <a:lnTo>
                  <a:pt x="410" y="17425"/>
                </a:lnTo>
                <a:lnTo>
                  <a:pt x="338" y="17509"/>
                </a:lnTo>
                <a:lnTo>
                  <a:pt x="265" y="17592"/>
                </a:lnTo>
                <a:lnTo>
                  <a:pt x="208" y="17692"/>
                </a:lnTo>
                <a:lnTo>
                  <a:pt x="156" y="17800"/>
                </a:lnTo>
                <a:lnTo>
                  <a:pt x="109" y="17916"/>
                </a:lnTo>
                <a:lnTo>
                  <a:pt x="73" y="18033"/>
                </a:lnTo>
                <a:lnTo>
                  <a:pt x="42" y="18158"/>
                </a:lnTo>
                <a:lnTo>
                  <a:pt x="21" y="18283"/>
                </a:lnTo>
                <a:lnTo>
                  <a:pt x="5" y="18416"/>
                </a:lnTo>
                <a:lnTo>
                  <a:pt x="0" y="18541"/>
                </a:lnTo>
                <a:lnTo>
                  <a:pt x="0" y="18674"/>
                </a:lnTo>
                <a:lnTo>
                  <a:pt x="5" y="18807"/>
                </a:lnTo>
                <a:lnTo>
                  <a:pt x="16" y="18932"/>
                </a:lnTo>
                <a:lnTo>
                  <a:pt x="36" y="19065"/>
                </a:lnTo>
                <a:lnTo>
                  <a:pt x="62" y="19190"/>
                </a:lnTo>
                <a:lnTo>
                  <a:pt x="94" y="19307"/>
                </a:lnTo>
                <a:lnTo>
                  <a:pt x="130" y="19423"/>
                </a:lnTo>
                <a:lnTo>
                  <a:pt x="171" y="19532"/>
                </a:lnTo>
                <a:lnTo>
                  <a:pt x="218" y="19632"/>
                </a:lnTo>
                <a:lnTo>
                  <a:pt x="270" y="19723"/>
                </a:lnTo>
                <a:lnTo>
                  <a:pt x="327" y="19806"/>
                </a:lnTo>
                <a:lnTo>
                  <a:pt x="389" y="19873"/>
                </a:lnTo>
                <a:lnTo>
                  <a:pt x="457" y="19940"/>
                </a:lnTo>
                <a:lnTo>
                  <a:pt x="530" y="19981"/>
                </a:lnTo>
                <a:lnTo>
                  <a:pt x="608" y="20023"/>
                </a:lnTo>
                <a:lnTo>
                  <a:pt x="691" y="20039"/>
                </a:lnTo>
                <a:lnTo>
                  <a:pt x="774" y="20048"/>
                </a:lnTo>
                <a:lnTo>
                  <a:pt x="862" y="20039"/>
                </a:lnTo>
                <a:lnTo>
                  <a:pt x="955" y="20006"/>
                </a:lnTo>
                <a:lnTo>
                  <a:pt x="1049" y="19965"/>
                </a:lnTo>
                <a:lnTo>
                  <a:pt x="2835" y="18941"/>
                </a:lnTo>
                <a:lnTo>
                  <a:pt x="4615" y="17900"/>
                </a:lnTo>
                <a:lnTo>
                  <a:pt x="6396" y="16859"/>
                </a:lnTo>
                <a:lnTo>
                  <a:pt x="8176" y="15794"/>
                </a:lnTo>
                <a:lnTo>
                  <a:pt x="9957" y="14720"/>
                </a:lnTo>
                <a:lnTo>
                  <a:pt x="11732" y="13629"/>
                </a:lnTo>
                <a:lnTo>
                  <a:pt x="13503" y="12522"/>
                </a:lnTo>
                <a:lnTo>
                  <a:pt x="14385" y="11964"/>
                </a:lnTo>
                <a:lnTo>
                  <a:pt x="15268" y="11398"/>
                </a:lnTo>
                <a:lnTo>
                  <a:pt x="16150" y="10832"/>
                </a:lnTo>
                <a:lnTo>
                  <a:pt x="17033" y="10249"/>
                </a:lnTo>
                <a:lnTo>
                  <a:pt x="17910" y="9674"/>
                </a:lnTo>
                <a:lnTo>
                  <a:pt x="18787" y="9083"/>
                </a:lnTo>
                <a:lnTo>
                  <a:pt x="19664" y="8492"/>
                </a:lnTo>
                <a:lnTo>
                  <a:pt x="20537" y="7901"/>
                </a:lnTo>
                <a:lnTo>
                  <a:pt x="21409" y="7293"/>
                </a:lnTo>
                <a:lnTo>
                  <a:pt x="22281" y="6686"/>
                </a:lnTo>
                <a:lnTo>
                  <a:pt x="23148" y="6069"/>
                </a:lnTo>
                <a:lnTo>
                  <a:pt x="24015" y="5445"/>
                </a:lnTo>
                <a:lnTo>
                  <a:pt x="24876" y="4821"/>
                </a:lnTo>
                <a:lnTo>
                  <a:pt x="25738" y="4188"/>
                </a:lnTo>
                <a:lnTo>
                  <a:pt x="26600" y="3539"/>
                </a:lnTo>
                <a:lnTo>
                  <a:pt x="27457" y="2889"/>
                </a:lnTo>
                <a:lnTo>
                  <a:pt x="28308" y="2240"/>
                </a:lnTo>
                <a:lnTo>
                  <a:pt x="29164" y="1574"/>
                </a:lnTo>
                <a:lnTo>
                  <a:pt x="29211" y="1532"/>
                </a:lnTo>
                <a:lnTo>
                  <a:pt x="29253" y="1482"/>
                </a:lnTo>
                <a:lnTo>
                  <a:pt x="29289" y="1432"/>
                </a:lnTo>
                <a:lnTo>
                  <a:pt x="29320" y="1374"/>
                </a:lnTo>
                <a:lnTo>
                  <a:pt x="29346" y="1316"/>
                </a:lnTo>
                <a:lnTo>
                  <a:pt x="29367" y="1249"/>
                </a:lnTo>
                <a:lnTo>
                  <a:pt x="29382" y="1182"/>
                </a:lnTo>
                <a:lnTo>
                  <a:pt x="29398" y="1116"/>
                </a:lnTo>
                <a:lnTo>
                  <a:pt x="29408" y="1041"/>
                </a:lnTo>
                <a:lnTo>
                  <a:pt x="29414" y="966"/>
                </a:lnTo>
                <a:lnTo>
                  <a:pt x="29414" y="891"/>
                </a:lnTo>
                <a:lnTo>
                  <a:pt x="29408" y="816"/>
                </a:lnTo>
                <a:lnTo>
                  <a:pt x="29403" y="750"/>
                </a:lnTo>
                <a:lnTo>
                  <a:pt x="29393" y="675"/>
                </a:lnTo>
                <a:lnTo>
                  <a:pt x="29377" y="600"/>
                </a:lnTo>
                <a:lnTo>
                  <a:pt x="29362" y="533"/>
                </a:lnTo>
                <a:lnTo>
                  <a:pt x="29341" y="458"/>
                </a:lnTo>
                <a:lnTo>
                  <a:pt x="29320" y="392"/>
                </a:lnTo>
                <a:lnTo>
                  <a:pt x="29294" y="333"/>
                </a:lnTo>
                <a:lnTo>
                  <a:pt x="29268" y="275"/>
                </a:lnTo>
                <a:lnTo>
                  <a:pt x="29237" y="217"/>
                </a:lnTo>
                <a:lnTo>
                  <a:pt x="29201" y="167"/>
                </a:lnTo>
                <a:lnTo>
                  <a:pt x="29164" y="125"/>
                </a:lnTo>
                <a:lnTo>
                  <a:pt x="29128" y="92"/>
                </a:lnTo>
                <a:lnTo>
                  <a:pt x="29087" y="59"/>
                </a:lnTo>
                <a:lnTo>
                  <a:pt x="29045" y="34"/>
                </a:lnTo>
                <a:lnTo>
                  <a:pt x="29003" y="17"/>
                </a:lnTo>
                <a:lnTo>
                  <a:pt x="289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" name="Google Shape;2130;p64">
            <a:extLst>
              <a:ext uri="{FF2B5EF4-FFF2-40B4-BE49-F238E27FC236}">
                <a16:creationId xmlns:a16="http://schemas.microsoft.com/office/drawing/2014/main" id="{9BD36EC4-CF8B-4745-9AF6-B696C3D79DEF}"/>
              </a:ext>
            </a:extLst>
          </p:cNvPr>
          <p:cNvSpPr/>
          <p:nvPr/>
        </p:nvSpPr>
        <p:spPr>
          <a:xfrm>
            <a:off x="2302538" y="1389682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" name="Google Shape;2130;p64">
            <a:extLst>
              <a:ext uri="{FF2B5EF4-FFF2-40B4-BE49-F238E27FC236}">
                <a16:creationId xmlns:a16="http://schemas.microsoft.com/office/drawing/2014/main" id="{E1AB7948-D369-AF46-96FA-70A133B7A2F8}"/>
              </a:ext>
            </a:extLst>
          </p:cNvPr>
          <p:cNvSpPr/>
          <p:nvPr/>
        </p:nvSpPr>
        <p:spPr>
          <a:xfrm>
            <a:off x="7455250" y="4048348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5" name="Google Shape;732;p36">
            <a:extLst>
              <a:ext uri="{FF2B5EF4-FFF2-40B4-BE49-F238E27FC236}">
                <a16:creationId xmlns:a16="http://schemas.microsoft.com/office/drawing/2014/main" id="{627A84C0-AF3D-2B6C-5392-BB0B37C5D2E1}"/>
              </a:ext>
            </a:extLst>
          </p:cNvPr>
          <p:cNvGrpSpPr/>
          <p:nvPr/>
        </p:nvGrpSpPr>
        <p:grpSpPr>
          <a:xfrm rot="10800000">
            <a:off x="704499" y="5926817"/>
            <a:ext cx="648883" cy="842913"/>
            <a:chOff x="-4174650" y="-27817050"/>
            <a:chExt cx="6075700" cy="28055175"/>
          </a:xfrm>
        </p:grpSpPr>
        <p:sp>
          <p:nvSpPr>
            <p:cNvPr id="36" name="Google Shape;733;p36">
              <a:extLst>
                <a:ext uri="{FF2B5EF4-FFF2-40B4-BE49-F238E27FC236}">
                  <a16:creationId xmlns:a16="http://schemas.microsoft.com/office/drawing/2014/main" id="{6E3A6FF1-F6C3-DD9A-3EF3-D8F22BF4A5E3}"/>
                </a:ext>
              </a:extLst>
            </p:cNvPr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734;p36">
              <a:extLst>
                <a:ext uri="{FF2B5EF4-FFF2-40B4-BE49-F238E27FC236}">
                  <a16:creationId xmlns:a16="http://schemas.microsoft.com/office/drawing/2014/main" id="{697822C8-A623-CFD2-B0D9-8656D24B8036}"/>
                </a:ext>
              </a:extLst>
            </p:cNvPr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735;p36">
              <a:extLst>
                <a:ext uri="{FF2B5EF4-FFF2-40B4-BE49-F238E27FC236}">
                  <a16:creationId xmlns:a16="http://schemas.microsoft.com/office/drawing/2014/main" id="{3677EFD3-197B-5927-67FC-CB827B3A838C}"/>
                </a:ext>
              </a:extLst>
            </p:cNvPr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736;p36">
              <a:extLst>
                <a:ext uri="{FF2B5EF4-FFF2-40B4-BE49-F238E27FC236}">
                  <a16:creationId xmlns:a16="http://schemas.microsoft.com/office/drawing/2014/main" id="{5779A10C-3F74-9F1A-1FD3-B3FA22DD27B1}"/>
                </a:ext>
              </a:extLst>
            </p:cNvPr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737;p36">
              <a:extLst>
                <a:ext uri="{FF2B5EF4-FFF2-40B4-BE49-F238E27FC236}">
                  <a16:creationId xmlns:a16="http://schemas.microsoft.com/office/drawing/2014/main" id="{88987A2A-2DC5-E0D5-F0E9-82583AD0B459}"/>
                </a:ext>
              </a:extLst>
            </p:cNvPr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738;p36">
              <a:extLst>
                <a:ext uri="{FF2B5EF4-FFF2-40B4-BE49-F238E27FC236}">
                  <a16:creationId xmlns:a16="http://schemas.microsoft.com/office/drawing/2014/main" id="{E13F120E-AA57-DE6D-B692-0D50A654D790}"/>
                </a:ext>
              </a:extLst>
            </p:cNvPr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739;p36">
              <a:extLst>
                <a:ext uri="{FF2B5EF4-FFF2-40B4-BE49-F238E27FC236}">
                  <a16:creationId xmlns:a16="http://schemas.microsoft.com/office/drawing/2014/main" id="{6E3BB6DB-13FB-B5F2-17DB-C0511B498C6D}"/>
                </a:ext>
              </a:extLst>
            </p:cNvPr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740;p36">
              <a:extLst>
                <a:ext uri="{FF2B5EF4-FFF2-40B4-BE49-F238E27FC236}">
                  <a16:creationId xmlns:a16="http://schemas.microsoft.com/office/drawing/2014/main" id="{D379E9EE-90D9-830E-31ED-4B494CA2C92C}"/>
                </a:ext>
              </a:extLst>
            </p:cNvPr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741;p36">
              <a:extLst>
                <a:ext uri="{FF2B5EF4-FFF2-40B4-BE49-F238E27FC236}">
                  <a16:creationId xmlns:a16="http://schemas.microsoft.com/office/drawing/2014/main" id="{9529090D-B676-A21E-E88E-8758357B933B}"/>
                </a:ext>
              </a:extLst>
            </p:cNvPr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742;p36">
              <a:extLst>
                <a:ext uri="{FF2B5EF4-FFF2-40B4-BE49-F238E27FC236}">
                  <a16:creationId xmlns:a16="http://schemas.microsoft.com/office/drawing/2014/main" id="{DF42B615-F3AE-BCFC-B420-6AD994B57E60}"/>
                </a:ext>
              </a:extLst>
            </p:cNvPr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743;p36">
              <a:extLst>
                <a:ext uri="{FF2B5EF4-FFF2-40B4-BE49-F238E27FC236}">
                  <a16:creationId xmlns:a16="http://schemas.microsoft.com/office/drawing/2014/main" id="{E3F88FEB-90C8-55CB-D828-407A976EC0D8}"/>
                </a:ext>
              </a:extLst>
            </p:cNvPr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744;p36">
              <a:extLst>
                <a:ext uri="{FF2B5EF4-FFF2-40B4-BE49-F238E27FC236}">
                  <a16:creationId xmlns:a16="http://schemas.microsoft.com/office/drawing/2014/main" id="{818F2661-1372-4852-C5C0-ADE90C991F65}"/>
                </a:ext>
              </a:extLst>
            </p:cNvPr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745;p36">
              <a:extLst>
                <a:ext uri="{FF2B5EF4-FFF2-40B4-BE49-F238E27FC236}">
                  <a16:creationId xmlns:a16="http://schemas.microsoft.com/office/drawing/2014/main" id="{AAD8A6A4-EBB3-82F0-837F-D221CDE9360D}"/>
                </a:ext>
              </a:extLst>
            </p:cNvPr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746;p36">
              <a:extLst>
                <a:ext uri="{FF2B5EF4-FFF2-40B4-BE49-F238E27FC236}">
                  <a16:creationId xmlns:a16="http://schemas.microsoft.com/office/drawing/2014/main" id="{C33B88F6-4453-FE7D-89C6-12CECCAC8A45}"/>
                </a:ext>
              </a:extLst>
            </p:cNvPr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747;p36">
              <a:extLst>
                <a:ext uri="{FF2B5EF4-FFF2-40B4-BE49-F238E27FC236}">
                  <a16:creationId xmlns:a16="http://schemas.microsoft.com/office/drawing/2014/main" id="{F4A7EB99-20D5-C698-DB4C-065736070F53}"/>
                </a:ext>
              </a:extLst>
            </p:cNvPr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748;p36">
              <a:extLst>
                <a:ext uri="{FF2B5EF4-FFF2-40B4-BE49-F238E27FC236}">
                  <a16:creationId xmlns:a16="http://schemas.microsoft.com/office/drawing/2014/main" id="{41FB5051-8F19-A2A0-6BEC-559C7C6698CA}"/>
                </a:ext>
              </a:extLst>
            </p:cNvPr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749;p36">
              <a:extLst>
                <a:ext uri="{FF2B5EF4-FFF2-40B4-BE49-F238E27FC236}">
                  <a16:creationId xmlns:a16="http://schemas.microsoft.com/office/drawing/2014/main" id="{B8E3DBBE-A053-B4E4-79FD-F204D719952B}"/>
                </a:ext>
              </a:extLst>
            </p:cNvPr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750;p36">
              <a:extLst>
                <a:ext uri="{FF2B5EF4-FFF2-40B4-BE49-F238E27FC236}">
                  <a16:creationId xmlns:a16="http://schemas.microsoft.com/office/drawing/2014/main" id="{D5AD311E-FF7F-1C3E-B34D-51660DE88623}"/>
                </a:ext>
              </a:extLst>
            </p:cNvPr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751;p36">
              <a:extLst>
                <a:ext uri="{FF2B5EF4-FFF2-40B4-BE49-F238E27FC236}">
                  <a16:creationId xmlns:a16="http://schemas.microsoft.com/office/drawing/2014/main" id="{9BF35F94-1D20-8E04-4585-D85618C8BC2F}"/>
                </a:ext>
              </a:extLst>
            </p:cNvPr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752;p36">
              <a:extLst>
                <a:ext uri="{FF2B5EF4-FFF2-40B4-BE49-F238E27FC236}">
                  <a16:creationId xmlns:a16="http://schemas.microsoft.com/office/drawing/2014/main" id="{756110B8-231A-9E42-BA04-EE80C1F5ED4D}"/>
                </a:ext>
              </a:extLst>
            </p:cNvPr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753;p36">
              <a:extLst>
                <a:ext uri="{FF2B5EF4-FFF2-40B4-BE49-F238E27FC236}">
                  <a16:creationId xmlns:a16="http://schemas.microsoft.com/office/drawing/2014/main" id="{06014B00-2158-BAAF-6688-96C7C40FB5C3}"/>
                </a:ext>
              </a:extLst>
            </p:cNvPr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754;p36">
              <a:extLst>
                <a:ext uri="{FF2B5EF4-FFF2-40B4-BE49-F238E27FC236}">
                  <a16:creationId xmlns:a16="http://schemas.microsoft.com/office/drawing/2014/main" id="{95589078-810B-821F-DB75-36F0AFB4F517}"/>
                </a:ext>
              </a:extLst>
            </p:cNvPr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755;p36">
              <a:extLst>
                <a:ext uri="{FF2B5EF4-FFF2-40B4-BE49-F238E27FC236}">
                  <a16:creationId xmlns:a16="http://schemas.microsoft.com/office/drawing/2014/main" id="{F62C794D-B14F-541D-284C-E57589832E5C}"/>
                </a:ext>
              </a:extLst>
            </p:cNvPr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756;p36">
              <a:extLst>
                <a:ext uri="{FF2B5EF4-FFF2-40B4-BE49-F238E27FC236}">
                  <a16:creationId xmlns:a16="http://schemas.microsoft.com/office/drawing/2014/main" id="{D774797C-BB9E-07A4-1EE1-1AE688F71C06}"/>
                </a:ext>
              </a:extLst>
            </p:cNvPr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757;p36">
              <a:extLst>
                <a:ext uri="{FF2B5EF4-FFF2-40B4-BE49-F238E27FC236}">
                  <a16:creationId xmlns:a16="http://schemas.microsoft.com/office/drawing/2014/main" id="{08EE15AE-74B4-69BE-BF63-59AD06713E80}"/>
                </a:ext>
              </a:extLst>
            </p:cNvPr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758;p36">
              <a:extLst>
                <a:ext uri="{FF2B5EF4-FFF2-40B4-BE49-F238E27FC236}">
                  <a16:creationId xmlns:a16="http://schemas.microsoft.com/office/drawing/2014/main" id="{102AF985-F56B-2CC7-87F5-1CF158768A9E}"/>
                </a:ext>
              </a:extLst>
            </p:cNvPr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759;p36">
              <a:extLst>
                <a:ext uri="{FF2B5EF4-FFF2-40B4-BE49-F238E27FC236}">
                  <a16:creationId xmlns:a16="http://schemas.microsoft.com/office/drawing/2014/main" id="{53ECBCA0-39DA-40F8-F0FA-B53C772389C4}"/>
                </a:ext>
              </a:extLst>
            </p:cNvPr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760;p36">
              <a:extLst>
                <a:ext uri="{FF2B5EF4-FFF2-40B4-BE49-F238E27FC236}">
                  <a16:creationId xmlns:a16="http://schemas.microsoft.com/office/drawing/2014/main" id="{EAF68A9D-0B03-5D4F-CA1F-AA13007D1195}"/>
                </a:ext>
              </a:extLst>
            </p:cNvPr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761;p36">
              <a:extLst>
                <a:ext uri="{FF2B5EF4-FFF2-40B4-BE49-F238E27FC236}">
                  <a16:creationId xmlns:a16="http://schemas.microsoft.com/office/drawing/2014/main" id="{6828BE40-B84A-375E-2560-41AD8D6FECE8}"/>
                </a:ext>
              </a:extLst>
            </p:cNvPr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762;p36">
              <a:extLst>
                <a:ext uri="{FF2B5EF4-FFF2-40B4-BE49-F238E27FC236}">
                  <a16:creationId xmlns:a16="http://schemas.microsoft.com/office/drawing/2014/main" id="{49392E59-4615-5A9B-34F9-CDE298AA5F3A}"/>
                </a:ext>
              </a:extLst>
            </p:cNvPr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763;p36">
              <a:extLst>
                <a:ext uri="{FF2B5EF4-FFF2-40B4-BE49-F238E27FC236}">
                  <a16:creationId xmlns:a16="http://schemas.microsoft.com/office/drawing/2014/main" id="{37EB27E9-80C0-1E89-66C8-9AEAB28E0334}"/>
                </a:ext>
              </a:extLst>
            </p:cNvPr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764;p36">
              <a:extLst>
                <a:ext uri="{FF2B5EF4-FFF2-40B4-BE49-F238E27FC236}">
                  <a16:creationId xmlns:a16="http://schemas.microsoft.com/office/drawing/2014/main" id="{E1D71CBE-9927-5A6E-0483-B3B2FD630CA7}"/>
                </a:ext>
              </a:extLst>
            </p:cNvPr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765;p36">
              <a:extLst>
                <a:ext uri="{FF2B5EF4-FFF2-40B4-BE49-F238E27FC236}">
                  <a16:creationId xmlns:a16="http://schemas.microsoft.com/office/drawing/2014/main" id="{FB5EC524-13DA-56D9-BE89-BA7E8E9D346E}"/>
                </a:ext>
              </a:extLst>
            </p:cNvPr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766;p36">
              <a:extLst>
                <a:ext uri="{FF2B5EF4-FFF2-40B4-BE49-F238E27FC236}">
                  <a16:creationId xmlns:a16="http://schemas.microsoft.com/office/drawing/2014/main" id="{2283883A-6B75-DA59-18FB-6847770879C4}"/>
                </a:ext>
              </a:extLst>
            </p:cNvPr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67;p36">
              <a:extLst>
                <a:ext uri="{FF2B5EF4-FFF2-40B4-BE49-F238E27FC236}">
                  <a16:creationId xmlns:a16="http://schemas.microsoft.com/office/drawing/2014/main" id="{2A293AB2-B307-60C1-F082-AFE6B53136F7}"/>
                </a:ext>
              </a:extLst>
            </p:cNvPr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768;p36">
              <a:extLst>
                <a:ext uri="{FF2B5EF4-FFF2-40B4-BE49-F238E27FC236}">
                  <a16:creationId xmlns:a16="http://schemas.microsoft.com/office/drawing/2014/main" id="{6919C324-1EEE-67FD-E43C-4E803932B273}"/>
                </a:ext>
              </a:extLst>
            </p:cNvPr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769;p36">
              <a:extLst>
                <a:ext uri="{FF2B5EF4-FFF2-40B4-BE49-F238E27FC236}">
                  <a16:creationId xmlns:a16="http://schemas.microsoft.com/office/drawing/2014/main" id="{A19A5671-8BDF-0E53-1B6C-2383AE2F7D7A}"/>
                </a:ext>
              </a:extLst>
            </p:cNvPr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770;p36">
              <a:extLst>
                <a:ext uri="{FF2B5EF4-FFF2-40B4-BE49-F238E27FC236}">
                  <a16:creationId xmlns:a16="http://schemas.microsoft.com/office/drawing/2014/main" id="{DC86AC81-ADF4-9D54-3D85-182E4798ACC5}"/>
                </a:ext>
              </a:extLst>
            </p:cNvPr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71;p36">
              <a:extLst>
                <a:ext uri="{FF2B5EF4-FFF2-40B4-BE49-F238E27FC236}">
                  <a16:creationId xmlns:a16="http://schemas.microsoft.com/office/drawing/2014/main" id="{33029148-AA51-BA1B-5F05-6E824F51F5F6}"/>
                </a:ext>
              </a:extLst>
            </p:cNvPr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72;p36">
              <a:extLst>
                <a:ext uri="{FF2B5EF4-FFF2-40B4-BE49-F238E27FC236}">
                  <a16:creationId xmlns:a16="http://schemas.microsoft.com/office/drawing/2014/main" id="{61C11358-2DEA-01B7-5B93-7EA6CB0D1100}"/>
                </a:ext>
              </a:extLst>
            </p:cNvPr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73;p36">
              <a:extLst>
                <a:ext uri="{FF2B5EF4-FFF2-40B4-BE49-F238E27FC236}">
                  <a16:creationId xmlns:a16="http://schemas.microsoft.com/office/drawing/2014/main" id="{F6AE8579-E966-2536-4D3D-41176EB78433}"/>
                </a:ext>
              </a:extLst>
            </p:cNvPr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4;p36">
              <a:extLst>
                <a:ext uri="{FF2B5EF4-FFF2-40B4-BE49-F238E27FC236}">
                  <a16:creationId xmlns:a16="http://schemas.microsoft.com/office/drawing/2014/main" id="{DCA2B824-F8BD-0A2B-6CF3-06888F538A6F}"/>
                </a:ext>
              </a:extLst>
            </p:cNvPr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75;p36">
              <a:extLst>
                <a:ext uri="{FF2B5EF4-FFF2-40B4-BE49-F238E27FC236}">
                  <a16:creationId xmlns:a16="http://schemas.microsoft.com/office/drawing/2014/main" id="{85A97158-D419-7CA1-EB4A-DC4E8A7511AF}"/>
                </a:ext>
              </a:extLst>
            </p:cNvPr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76;p36">
              <a:extLst>
                <a:ext uri="{FF2B5EF4-FFF2-40B4-BE49-F238E27FC236}">
                  <a16:creationId xmlns:a16="http://schemas.microsoft.com/office/drawing/2014/main" id="{CBADBC29-F6BD-A297-7E97-0148ED62C4D8}"/>
                </a:ext>
              </a:extLst>
            </p:cNvPr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777;p36">
              <a:extLst>
                <a:ext uri="{FF2B5EF4-FFF2-40B4-BE49-F238E27FC236}">
                  <a16:creationId xmlns:a16="http://schemas.microsoft.com/office/drawing/2014/main" id="{059F207A-A352-CFDF-42E7-4724279BA049}"/>
                </a:ext>
              </a:extLst>
            </p:cNvPr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1" name="Google Shape;778;p36">
            <a:extLst>
              <a:ext uri="{FF2B5EF4-FFF2-40B4-BE49-F238E27FC236}">
                <a16:creationId xmlns:a16="http://schemas.microsoft.com/office/drawing/2014/main" id="{D3912074-C1F6-1742-1915-751C35164DAF}"/>
              </a:ext>
            </a:extLst>
          </p:cNvPr>
          <p:cNvSpPr/>
          <p:nvPr/>
        </p:nvSpPr>
        <p:spPr>
          <a:xfrm rot="-3704814">
            <a:off x="796961" y="4623530"/>
            <a:ext cx="842684" cy="394647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3" name="Google Shape;780;p36">
            <a:extLst>
              <a:ext uri="{FF2B5EF4-FFF2-40B4-BE49-F238E27FC236}">
                <a16:creationId xmlns:a16="http://schemas.microsoft.com/office/drawing/2014/main" id="{422C3F96-067C-8C69-0C52-7C4E71D7E1B7}"/>
              </a:ext>
            </a:extLst>
          </p:cNvPr>
          <p:cNvSpPr/>
          <p:nvPr/>
        </p:nvSpPr>
        <p:spPr>
          <a:xfrm rot="-8100000">
            <a:off x="40306" y="3669850"/>
            <a:ext cx="842201" cy="39470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4" name="Google Shape;2130;p64">
            <a:extLst>
              <a:ext uri="{FF2B5EF4-FFF2-40B4-BE49-F238E27FC236}">
                <a16:creationId xmlns:a16="http://schemas.microsoft.com/office/drawing/2014/main" id="{3D6EF168-FA51-3B77-6D10-5CEF1E9D9722}"/>
              </a:ext>
            </a:extLst>
          </p:cNvPr>
          <p:cNvSpPr/>
          <p:nvPr/>
        </p:nvSpPr>
        <p:spPr>
          <a:xfrm>
            <a:off x="2979087" y="4719500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2130;p64">
            <a:extLst>
              <a:ext uri="{FF2B5EF4-FFF2-40B4-BE49-F238E27FC236}">
                <a16:creationId xmlns:a16="http://schemas.microsoft.com/office/drawing/2014/main" id="{DD1CF9F4-10CF-1CD7-A574-9B769220D82D}"/>
              </a:ext>
            </a:extLst>
          </p:cNvPr>
          <p:cNvSpPr/>
          <p:nvPr/>
        </p:nvSpPr>
        <p:spPr>
          <a:xfrm>
            <a:off x="8052898" y="1936829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8" name="Google Shape;2130;p64">
            <a:extLst>
              <a:ext uri="{FF2B5EF4-FFF2-40B4-BE49-F238E27FC236}">
                <a16:creationId xmlns:a16="http://schemas.microsoft.com/office/drawing/2014/main" id="{1470C215-2C2A-1C96-B595-2245B86B732B}"/>
              </a:ext>
            </a:extLst>
          </p:cNvPr>
          <p:cNvSpPr/>
          <p:nvPr/>
        </p:nvSpPr>
        <p:spPr>
          <a:xfrm>
            <a:off x="4341259" y="5698253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" name="Google Shape;2128;p64">
            <a:extLst>
              <a:ext uri="{FF2B5EF4-FFF2-40B4-BE49-F238E27FC236}">
                <a16:creationId xmlns:a16="http://schemas.microsoft.com/office/drawing/2014/main" id="{592B6B4D-0E00-4EF5-7D60-764357653846}"/>
              </a:ext>
            </a:extLst>
          </p:cNvPr>
          <p:cNvSpPr/>
          <p:nvPr/>
        </p:nvSpPr>
        <p:spPr>
          <a:xfrm>
            <a:off x="4683519" y="1502277"/>
            <a:ext cx="443599" cy="539743"/>
          </a:xfrm>
          <a:custGeom>
            <a:avLst/>
            <a:gdLst/>
            <a:ahLst/>
            <a:cxnLst/>
            <a:rect l="l" t="t" r="r" b="b"/>
            <a:pathLst>
              <a:path w="41074" h="67021" extrusionOk="0">
                <a:moveTo>
                  <a:pt x="2757" y="3614"/>
                </a:moveTo>
                <a:lnTo>
                  <a:pt x="2840" y="3622"/>
                </a:lnTo>
                <a:lnTo>
                  <a:pt x="2928" y="3647"/>
                </a:lnTo>
                <a:lnTo>
                  <a:pt x="3022" y="3672"/>
                </a:lnTo>
                <a:lnTo>
                  <a:pt x="3125" y="3714"/>
                </a:lnTo>
                <a:lnTo>
                  <a:pt x="3343" y="3814"/>
                </a:lnTo>
                <a:lnTo>
                  <a:pt x="3582" y="3939"/>
                </a:lnTo>
                <a:lnTo>
                  <a:pt x="3837" y="4088"/>
                </a:lnTo>
                <a:lnTo>
                  <a:pt x="4117" y="4263"/>
                </a:lnTo>
                <a:lnTo>
                  <a:pt x="4408" y="4471"/>
                </a:lnTo>
                <a:lnTo>
                  <a:pt x="4714" y="4688"/>
                </a:lnTo>
                <a:lnTo>
                  <a:pt x="5031" y="4929"/>
                </a:lnTo>
                <a:lnTo>
                  <a:pt x="5358" y="5187"/>
                </a:lnTo>
                <a:lnTo>
                  <a:pt x="5700" y="5454"/>
                </a:lnTo>
                <a:lnTo>
                  <a:pt x="6043" y="5737"/>
                </a:lnTo>
                <a:lnTo>
                  <a:pt x="6749" y="6336"/>
                </a:lnTo>
                <a:lnTo>
                  <a:pt x="7460" y="6961"/>
                </a:lnTo>
                <a:lnTo>
                  <a:pt x="8171" y="7593"/>
                </a:lnTo>
                <a:lnTo>
                  <a:pt x="8856" y="8218"/>
                </a:lnTo>
                <a:lnTo>
                  <a:pt x="10118" y="9375"/>
                </a:lnTo>
                <a:lnTo>
                  <a:pt x="11135" y="10316"/>
                </a:lnTo>
                <a:lnTo>
                  <a:pt x="11520" y="10657"/>
                </a:lnTo>
                <a:lnTo>
                  <a:pt x="11800" y="10899"/>
                </a:lnTo>
                <a:lnTo>
                  <a:pt x="12994" y="11873"/>
                </a:lnTo>
                <a:lnTo>
                  <a:pt x="14183" y="12855"/>
                </a:lnTo>
                <a:lnTo>
                  <a:pt x="15377" y="13837"/>
                </a:lnTo>
                <a:lnTo>
                  <a:pt x="16565" y="14828"/>
                </a:lnTo>
                <a:lnTo>
                  <a:pt x="17749" y="15827"/>
                </a:lnTo>
                <a:lnTo>
                  <a:pt x="18933" y="16826"/>
                </a:lnTo>
                <a:lnTo>
                  <a:pt x="20116" y="17842"/>
                </a:lnTo>
                <a:lnTo>
                  <a:pt x="21295" y="18858"/>
                </a:lnTo>
                <a:lnTo>
                  <a:pt x="21866" y="19357"/>
                </a:lnTo>
                <a:lnTo>
                  <a:pt x="22442" y="19857"/>
                </a:lnTo>
                <a:lnTo>
                  <a:pt x="23584" y="20881"/>
                </a:lnTo>
                <a:lnTo>
                  <a:pt x="24731" y="21921"/>
                </a:lnTo>
                <a:lnTo>
                  <a:pt x="25868" y="22970"/>
                </a:lnTo>
                <a:lnTo>
                  <a:pt x="28152" y="25093"/>
                </a:lnTo>
                <a:lnTo>
                  <a:pt x="29294" y="26151"/>
                </a:lnTo>
                <a:lnTo>
                  <a:pt x="30442" y="27208"/>
                </a:lnTo>
                <a:lnTo>
                  <a:pt x="31589" y="28249"/>
                </a:lnTo>
                <a:lnTo>
                  <a:pt x="32741" y="29281"/>
                </a:lnTo>
                <a:lnTo>
                  <a:pt x="33317" y="29789"/>
                </a:lnTo>
                <a:lnTo>
                  <a:pt x="33894" y="30297"/>
                </a:lnTo>
                <a:lnTo>
                  <a:pt x="34475" y="30796"/>
                </a:lnTo>
                <a:lnTo>
                  <a:pt x="35057" y="31287"/>
                </a:lnTo>
                <a:lnTo>
                  <a:pt x="35638" y="31779"/>
                </a:lnTo>
                <a:lnTo>
                  <a:pt x="36225" y="32262"/>
                </a:lnTo>
                <a:lnTo>
                  <a:pt x="36806" y="32728"/>
                </a:lnTo>
                <a:lnTo>
                  <a:pt x="37398" y="33194"/>
                </a:lnTo>
                <a:lnTo>
                  <a:pt x="37984" y="33652"/>
                </a:lnTo>
                <a:lnTo>
                  <a:pt x="38576" y="34101"/>
                </a:lnTo>
                <a:lnTo>
                  <a:pt x="39173" y="34543"/>
                </a:lnTo>
                <a:lnTo>
                  <a:pt x="39765" y="34967"/>
                </a:lnTo>
                <a:lnTo>
                  <a:pt x="39713" y="34967"/>
                </a:lnTo>
                <a:lnTo>
                  <a:pt x="39661" y="34976"/>
                </a:lnTo>
                <a:lnTo>
                  <a:pt x="39614" y="34984"/>
                </a:lnTo>
                <a:lnTo>
                  <a:pt x="39563" y="35001"/>
                </a:lnTo>
                <a:lnTo>
                  <a:pt x="39511" y="35026"/>
                </a:lnTo>
                <a:lnTo>
                  <a:pt x="39459" y="35059"/>
                </a:lnTo>
                <a:lnTo>
                  <a:pt x="39407" y="35101"/>
                </a:lnTo>
                <a:lnTo>
                  <a:pt x="39355" y="35150"/>
                </a:lnTo>
                <a:lnTo>
                  <a:pt x="38696" y="35908"/>
                </a:lnTo>
                <a:lnTo>
                  <a:pt x="38041" y="36666"/>
                </a:lnTo>
                <a:lnTo>
                  <a:pt x="37393" y="37432"/>
                </a:lnTo>
                <a:lnTo>
                  <a:pt x="36744" y="38206"/>
                </a:lnTo>
                <a:lnTo>
                  <a:pt x="36100" y="38988"/>
                </a:lnTo>
                <a:lnTo>
                  <a:pt x="35456" y="39771"/>
                </a:lnTo>
                <a:lnTo>
                  <a:pt x="34818" y="40562"/>
                </a:lnTo>
                <a:lnTo>
                  <a:pt x="34184" y="41353"/>
                </a:lnTo>
                <a:lnTo>
                  <a:pt x="33551" y="42160"/>
                </a:lnTo>
                <a:lnTo>
                  <a:pt x="32923" y="42968"/>
                </a:lnTo>
                <a:lnTo>
                  <a:pt x="32300" y="43776"/>
                </a:lnTo>
                <a:lnTo>
                  <a:pt x="31677" y="44600"/>
                </a:lnTo>
                <a:lnTo>
                  <a:pt x="31054" y="45424"/>
                </a:lnTo>
                <a:lnTo>
                  <a:pt x="30442" y="46257"/>
                </a:lnTo>
                <a:lnTo>
                  <a:pt x="29829" y="47089"/>
                </a:lnTo>
                <a:lnTo>
                  <a:pt x="29216" y="47930"/>
                </a:lnTo>
                <a:lnTo>
                  <a:pt x="28609" y="48779"/>
                </a:lnTo>
                <a:lnTo>
                  <a:pt x="28007" y="49637"/>
                </a:lnTo>
                <a:lnTo>
                  <a:pt x="27405" y="50494"/>
                </a:lnTo>
                <a:lnTo>
                  <a:pt x="26808" y="51360"/>
                </a:lnTo>
                <a:lnTo>
                  <a:pt x="26216" y="52226"/>
                </a:lnTo>
                <a:lnTo>
                  <a:pt x="25624" y="53108"/>
                </a:lnTo>
                <a:lnTo>
                  <a:pt x="25037" y="53991"/>
                </a:lnTo>
                <a:lnTo>
                  <a:pt x="24451" y="54873"/>
                </a:lnTo>
                <a:lnTo>
                  <a:pt x="23864" y="55764"/>
                </a:lnTo>
                <a:lnTo>
                  <a:pt x="23288" y="56663"/>
                </a:lnTo>
                <a:lnTo>
                  <a:pt x="22712" y="57571"/>
                </a:lnTo>
                <a:lnTo>
                  <a:pt x="22136" y="58478"/>
                </a:lnTo>
                <a:lnTo>
                  <a:pt x="21565" y="59394"/>
                </a:lnTo>
                <a:lnTo>
                  <a:pt x="20994" y="60310"/>
                </a:lnTo>
                <a:lnTo>
                  <a:pt x="20433" y="61234"/>
                </a:lnTo>
                <a:lnTo>
                  <a:pt x="19867" y="62166"/>
                </a:lnTo>
                <a:lnTo>
                  <a:pt x="18741" y="58561"/>
                </a:lnTo>
                <a:lnTo>
                  <a:pt x="17619" y="54948"/>
                </a:lnTo>
                <a:lnTo>
                  <a:pt x="16498" y="51335"/>
                </a:lnTo>
                <a:lnTo>
                  <a:pt x="15387" y="47722"/>
                </a:lnTo>
                <a:lnTo>
                  <a:pt x="14286" y="44100"/>
                </a:lnTo>
                <a:lnTo>
                  <a:pt x="13186" y="40470"/>
                </a:lnTo>
                <a:lnTo>
                  <a:pt x="12091" y="36841"/>
                </a:lnTo>
                <a:lnTo>
                  <a:pt x="11006" y="33202"/>
                </a:lnTo>
                <a:lnTo>
                  <a:pt x="9921" y="29564"/>
                </a:lnTo>
                <a:lnTo>
                  <a:pt x="8846" y="25918"/>
                </a:lnTo>
                <a:lnTo>
                  <a:pt x="7777" y="22271"/>
                </a:lnTo>
                <a:lnTo>
                  <a:pt x="6712" y="18616"/>
                </a:lnTo>
                <a:lnTo>
                  <a:pt x="5653" y="14961"/>
                </a:lnTo>
                <a:lnTo>
                  <a:pt x="4600" y="11298"/>
                </a:lnTo>
                <a:lnTo>
                  <a:pt x="3551" y="7635"/>
                </a:lnTo>
                <a:lnTo>
                  <a:pt x="2513" y="3964"/>
                </a:lnTo>
                <a:lnTo>
                  <a:pt x="2575" y="3889"/>
                </a:lnTo>
                <a:lnTo>
                  <a:pt x="2643" y="3805"/>
                </a:lnTo>
                <a:lnTo>
                  <a:pt x="2705" y="3714"/>
                </a:lnTo>
                <a:lnTo>
                  <a:pt x="2757" y="3614"/>
                </a:lnTo>
                <a:close/>
                <a:moveTo>
                  <a:pt x="2466" y="1"/>
                </a:moveTo>
                <a:lnTo>
                  <a:pt x="2300" y="17"/>
                </a:lnTo>
                <a:lnTo>
                  <a:pt x="2217" y="34"/>
                </a:lnTo>
                <a:lnTo>
                  <a:pt x="2134" y="59"/>
                </a:lnTo>
                <a:lnTo>
                  <a:pt x="2051" y="84"/>
                </a:lnTo>
                <a:lnTo>
                  <a:pt x="1968" y="117"/>
                </a:lnTo>
                <a:lnTo>
                  <a:pt x="1885" y="151"/>
                </a:lnTo>
                <a:lnTo>
                  <a:pt x="1802" y="201"/>
                </a:lnTo>
                <a:lnTo>
                  <a:pt x="1719" y="250"/>
                </a:lnTo>
                <a:lnTo>
                  <a:pt x="1635" y="300"/>
                </a:lnTo>
                <a:lnTo>
                  <a:pt x="1552" y="359"/>
                </a:lnTo>
                <a:lnTo>
                  <a:pt x="1475" y="434"/>
                </a:lnTo>
                <a:lnTo>
                  <a:pt x="1391" y="500"/>
                </a:lnTo>
                <a:lnTo>
                  <a:pt x="1314" y="583"/>
                </a:lnTo>
                <a:lnTo>
                  <a:pt x="1231" y="675"/>
                </a:lnTo>
                <a:lnTo>
                  <a:pt x="1153" y="783"/>
                </a:lnTo>
                <a:lnTo>
                  <a:pt x="1085" y="892"/>
                </a:lnTo>
                <a:lnTo>
                  <a:pt x="1023" y="1016"/>
                </a:lnTo>
                <a:lnTo>
                  <a:pt x="966" y="1141"/>
                </a:lnTo>
                <a:lnTo>
                  <a:pt x="919" y="1274"/>
                </a:lnTo>
                <a:lnTo>
                  <a:pt x="878" y="1416"/>
                </a:lnTo>
                <a:lnTo>
                  <a:pt x="841" y="1558"/>
                </a:lnTo>
                <a:lnTo>
                  <a:pt x="732" y="1632"/>
                </a:lnTo>
                <a:lnTo>
                  <a:pt x="628" y="1724"/>
                </a:lnTo>
                <a:lnTo>
                  <a:pt x="525" y="1832"/>
                </a:lnTo>
                <a:lnTo>
                  <a:pt x="431" y="1949"/>
                </a:lnTo>
                <a:lnTo>
                  <a:pt x="343" y="2082"/>
                </a:lnTo>
                <a:lnTo>
                  <a:pt x="265" y="2232"/>
                </a:lnTo>
                <a:lnTo>
                  <a:pt x="192" y="2390"/>
                </a:lnTo>
                <a:lnTo>
                  <a:pt x="130" y="2565"/>
                </a:lnTo>
                <a:lnTo>
                  <a:pt x="104" y="2656"/>
                </a:lnTo>
                <a:lnTo>
                  <a:pt x="78" y="2748"/>
                </a:lnTo>
                <a:lnTo>
                  <a:pt x="57" y="2840"/>
                </a:lnTo>
                <a:lnTo>
                  <a:pt x="42" y="2940"/>
                </a:lnTo>
                <a:lnTo>
                  <a:pt x="26" y="3031"/>
                </a:lnTo>
                <a:lnTo>
                  <a:pt x="11" y="3131"/>
                </a:lnTo>
                <a:lnTo>
                  <a:pt x="5" y="3231"/>
                </a:lnTo>
                <a:lnTo>
                  <a:pt x="0" y="3339"/>
                </a:lnTo>
                <a:lnTo>
                  <a:pt x="0" y="3439"/>
                </a:lnTo>
                <a:lnTo>
                  <a:pt x="5" y="3547"/>
                </a:lnTo>
                <a:lnTo>
                  <a:pt x="11" y="3656"/>
                </a:lnTo>
                <a:lnTo>
                  <a:pt x="21" y="3764"/>
                </a:lnTo>
                <a:lnTo>
                  <a:pt x="37" y="3872"/>
                </a:lnTo>
                <a:lnTo>
                  <a:pt x="57" y="3980"/>
                </a:lnTo>
                <a:lnTo>
                  <a:pt x="83" y="4097"/>
                </a:lnTo>
                <a:lnTo>
                  <a:pt x="109" y="4205"/>
                </a:lnTo>
                <a:lnTo>
                  <a:pt x="1220" y="8118"/>
                </a:lnTo>
                <a:lnTo>
                  <a:pt x="2331" y="12023"/>
                </a:lnTo>
                <a:lnTo>
                  <a:pt x="3452" y="15919"/>
                </a:lnTo>
                <a:lnTo>
                  <a:pt x="4579" y="19815"/>
                </a:lnTo>
                <a:lnTo>
                  <a:pt x="5711" y="23703"/>
                </a:lnTo>
                <a:lnTo>
                  <a:pt x="6847" y="27583"/>
                </a:lnTo>
                <a:lnTo>
                  <a:pt x="7995" y="31462"/>
                </a:lnTo>
                <a:lnTo>
                  <a:pt x="9147" y="35334"/>
                </a:lnTo>
                <a:lnTo>
                  <a:pt x="10305" y="39205"/>
                </a:lnTo>
                <a:lnTo>
                  <a:pt x="11473" y="43068"/>
                </a:lnTo>
                <a:lnTo>
                  <a:pt x="12646" y="46923"/>
                </a:lnTo>
                <a:lnTo>
                  <a:pt x="13824" y="50777"/>
                </a:lnTo>
                <a:lnTo>
                  <a:pt x="15008" y="54624"/>
                </a:lnTo>
                <a:lnTo>
                  <a:pt x="16202" y="58470"/>
                </a:lnTo>
                <a:lnTo>
                  <a:pt x="17401" y="62308"/>
                </a:lnTo>
                <a:lnTo>
                  <a:pt x="18606" y="66146"/>
                </a:lnTo>
                <a:lnTo>
                  <a:pt x="18637" y="66237"/>
                </a:lnTo>
                <a:lnTo>
                  <a:pt x="18673" y="66321"/>
                </a:lnTo>
                <a:lnTo>
                  <a:pt x="18715" y="66404"/>
                </a:lnTo>
                <a:lnTo>
                  <a:pt x="18756" y="66487"/>
                </a:lnTo>
                <a:lnTo>
                  <a:pt x="18803" y="66554"/>
                </a:lnTo>
                <a:lnTo>
                  <a:pt x="18850" y="66620"/>
                </a:lnTo>
                <a:lnTo>
                  <a:pt x="18896" y="66687"/>
                </a:lnTo>
                <a:lnTo>
                  <a:pt x="18948" y="66745"/>
                </a:lnTo>
                <a:lnTo>
                  <a:pt x="19005" y="66795"/>
                </a:lnTo>
                <a:lnTo>
                  <a:pt x="19062" y="66837"/>
                </a:lnTo>
                <a:lnTo>
                  <a:pt x="19119" y="66879"/>
                </a:lnTo>
                <a:lnTo>
                  <a:pt x="19182" y="66920"/>
                </a:lnTo>
                <a:lnTo>
                  <a:pt x="19239" y="66945"/>
                </a:lnTo>
                <a:lnTo>
                  <a:pt x="19301" y="66970"/>
                </a:lnTo>
                <a:lnTo>
                  <a:pt x="19363" y="66995"/>
                </a:lnTo>
                <a:lnTo>
                  <a:pt x="19431" y="67012"/>
                </a:lnTo>
                <a:lnTo>
                  <a:pt x="19493" y="67020"/>
                </a:lnTo>
                <a:lnTo>
                  <a:pt x="19623" y="67020"/>
                </a:lnTo>
                <a:lnTo>
                  <a:pt x="19685" y="67012"/>
                </a:lnTo>
                <a:lnTo>
                  <a:pt x="19748" y="67003"/>
                </a:lnTo>
                <a:lnTo>
                  <a:pt x="19810" y="66987"/>
                </a:lnTo>
                <a:lnTo>
                  <a:pt x="19872" y="66962"/>
                </a:lnTo>
                <a:lnTo>
                  <a:pt x="19935" y="66928"/>
                </a:lnTo>
                <a:lnTo>
                  <a:pt x="19997" y="66895"/>
                </a:lnTo>
                <a:lnTo>
                  <a:pt x="20054" y="66862"/>
                </a:lnTo>
                <a:lnTo>
                  <a:pt x="20111" y="66812"/>
                </a:lnTo>
                <a:lnTo>
                  <a:pt x="20168" y="66762"/>
                </a:lnTo>
                <a:lnTo>
                  <a:pt x="20220" y="66704"/>
                </a:lnTo>
                <a:lnTo>
                  <a:pt x="20272" y="66645"/>
                </a:lnTo>
                <a:lnTo>
                  <a:pt x="20319" y="66579"/>
                </a:lnTo>
                <a:lnTo>
                  <a:pt x="20365" y="66504"/>
                </a:lnTo>
                <a:lnTo>
                  <a:pt x="20947" y="65521"/>
                </a:lnTo>
                <a:lnTo>
                  <a:pt x="21533" y="64539"/>
                </a:lnTo>
                <a:lnTo>
                  <a:pt x="22125" y="63565"/>
                </a:lnTo>
                <a:lnTo>
                  <a:pt x="22717" y="62591"/>
                </a:lnTo>
                <a:lnTo>
                  <a:pt x="23314" y="61625"/>
                </a:lnTo>
                <a:lnTo>
                  <a:pt x="23911" y="60659"/>
                </a:lnTo>
                <a:lnTo>
                  <a:pt x="24508" y="59702"/>
                </a:lnTo>
                <a:lnTo>
                  <a:pt x="25115" y="58753"/>
                </a:lnTo>
                <a:lnTo>
                  <a:pt x="25718" y="57804"/>
                </a:lnTo>
                <a:lnTo>
                  <a:pt x="26325" y="56855"/>
                </a:lnTo>
                <a:lnTo>
                  <a:pt x="26937" y="55914"/>
                </a:lnTo>
                <a:lnTo>
                  <a:pt x="27550" y="54982"/>
                </a:lnTo>
                <a:lnTo>
                  <a:pt x="28168" y="54049"/>
                </a:lnTo>
                <a:lnTo>
                  <a:pt x="28786" y="53125"/>
                </a:lnTo>
                <a:lnTo>
                  <a:pt x="29408" y="52209"/>
                </a:lnTo>
                <a:lnTo>
                  <a:pt x="30031" y="51285"/>
                </a:lnTo>
                <a:lnTo>
                  <a:pt x="30660" y="50378"/>
                </a:lnTo>
                <a:lnTo>
                  <a:pt x="31288" y="49470"/>
                </a:lnTo>
                <a:lnTo>
                  <a:pt x="31916" y="48563"/>
                </a:lnTo>
                <a:lnTo>
                  <a:pt x="32549" y="47664"/>
                </a:lnTo>
                <a:lnTo>
                  <a:pt x="33188" y="46773"/>
                </a:lnTo>
                <a:lnTo>
                  <a:pt x="33826" y="45882"/>
                </a:lnTo>
                <a:lnTo>
                  <a:pt x="34465" y="44991"/>
                </a:lnTo>
                <a:lnTo>
                  <a:pt x="35108" y="44109"/>
                </a:lnTo>
                <a:lnTo>
                  <a:pt x="35752" y="43226"/>
                </a:lnTo>
                <a:lnTo>
                  <a:pt x="36401" y="42352"/>
                </a:lnTo>
                <a:lnTo>
                  <a:pt x="37050" y="41486"/>
                </a:lnTo>
                <a:lnTo>
                  <a:pt x="37704" y="40620"/>
                </a:lnTo>
                <a:lnTo>
                  <a:pt x="38358" y="39754"/>
                </a:lnTo>
                <a:lnTo>
                  <a:pt x="39017" y="38897"/>
                </a:lnTo>
                <a:lnTo>
                  <a:pt x="39677" y="38039"/>
                </a:lnTo>
                <a:lnTo>
                  <a:pt x="40336" y="37190"/>
                </a:lnTo>
                <a:lnTo>
                  <a:pt x="40372" y="37140"/>
                </a:lnTo>
                <a:lnTo>
                  <a:pt x="40409" y="37082"/>
                </a:lnTo>
                <a:lnTo>
                  <a:pt x="40440" y="37032"/>
                </a:lnTo>
                <a:lnTo>
                  <a:pt x="40466" y="36974"/>
                </a:lnTo>
                <a:lnTo>
                  <a:pt x="40512" y="36857"/>
                </a:lnTo>
                <a:lnTo>
                  <a:pt x="40549" y="36732"/>
                </a:lnTo>
                <a:lnTo>
                  <a:pt x="40575" y="36607"/>
                </a:lnTo>
                <a:lnTo>
                  <a:pt x="40585" y="36474"/>
                </a:lnTo>
                <a:lnTo>
                  <a:pt x="40590" y="36341"/>
                </a:lnTo>
                <a:lnTo>
                  <a:pt x="40580" y="36216"/>
                </a:lnTo>
                <a:lnTo>
                  <a:pt x="40564" y="36083"/>
                </a:lnTo>
                <a:lnTo>
                  <a:pt x="40538" y="35958"/>
                </a:lnTo>
                <a:lnTo>
                  <a:pt x="40507" y="35833"/>
                </a:lnTo>
                <a:lnTo>
                  <a:pt x="40466" y="35708"/>
                </a:lnTo>
                <a:lnTo>
                  <a:pt x="40419" y="35592"/>
                </a:lnTo>
                <a:lnTo>
                  <a:pt x="40367" y="35483"/>
                </a:lnTo>
                <a:lnTo>
                  <a:pt x="40310" y="35375"/>
                </a:lnTo>
                <a:lnTo>
                  <a:pt x="40248" y="35284"/>
                </a:lnTo>
                <a:lnTo>
                  <a:pt x="40300" y="35300"/>
                </a:lnTo>
                <a:lnTo>
                  <a:pt x="40352" y="35309"/>
                </a:lnTo>
                <a:lnTo>
                  <a:pt x="40403" y="35309"/>
                </a:lnTo>
                <a:lnTo>
                  <a:pt x="40450" y="35300"/>
                </a:lnTo>
                <a:lnTo>
                  <a:pt x="40502" y="35292"/>
                </a:lnTo>
                <a:lnTo>
                  <a:pt x="40554" y="35267"/>
                </a:lnTo>
                <a:lnTo>
                  <a:pt x="40601" y="35250"/>
                </a:lnTo>
                <a:lnTo>
                  <a:pt x="40647" y="35217"/>
                </a:lnTo>
                <a:lnTo>
                  <a:pt x="40694" y="35184"/>
                </a:lnTo>
                <a:lnTo>
                  <a:pt x="40741" y="35150"/>
                </a:lnTo>
                <a:lnTo>
                  <a:pt x="40782" y="35109"/>
                </a:lnTo>
                <a:lnTo>
                  <a:pt x="40824" y="35059"/>
                </a:lnTo>
                <a:lnTo>
                  <a:pt x="40866" y="35009"/>
                </a:lnTo>
                <a:lnTo>
                  <a:pt x="40897" y="34959"/>
                </a:lnTo>
                <a:lnTo>
                  <a:pt x="40933" y="34901"/>
                </a:lnTo>
                <a:lnTo>
                  <a:pt x="40964" y="34842"/>
                </a:lnTo>
                <a:lnTo>
                  <a:pt x="40990" y="34776"/>
                </a:lnTo>
                <a:lnTo>
                  <a:pt x="41016" y="34709"/>
                </a:lnTo>
                <a:lnTo>
                  <a:pt x="41032" y="34643"/>
                </a:lnTo>
                <a:lnTo>
                  <a:pt x="41052" y="34576"/>
                </a:lnTo>
                <a:lnTo>
                  <a:pt x="41063" y="34509"/>
                </a:lnTo>
                <a:lnTo>
                  <a:pt x="41068" y="34434"/>
                </a:lnTo>
                <a:lnTo>
                  <a:pt x="41073" y="34368"/>
                </a:lnTo>
                <a:lnTo>
                  <a:pt x="41073" y="34293"/>
                </a:lnTo>
                <a:lnTo>
                  <a:pt x="41068" y="34218"/>
                </a:lnTo>
                <a:lnTo>
                  <a:pt x="41052" y="34143"/>
                </a:lnTo>
                <a:lnTo>
                  <a:pt x="41037" y="34076"/>
                </a:lnTo>
                <a:lnTo>
                  <a:pt x="41016" y="34002"/>
                </a:lnTo>
                <a:lnTo>
                  <a:pt x="40985" y="33935"/>
                </a:lnTo>
                <a:lnTo>
                  <a:pt x="40954" y="33860"/>
                </a:lnTo>
                <a:lnTo>
                  <a:pt x="40912" y="33793"/>
                </a:lnTo>
                <a:lnTo>
                  <a:pt x="40866" y="33727"/>
                </a:lnTo>
                <a:lnTo>
                  <a:pt x="40232" y="32928"/>
                </a:lnTo>
                <a:lnTo>
                  <a:pt x="39599" y="32137"/>
                </a:lnTo>
                <a:lnTo>
                  <a:pt x="38950" y="31354"/>
                </a:lnTo>
                <a:lnTo>
                  <a:pt x="38296" y="30588"/>
                </a:lnTo>
                <a:lnTo>
                  <a:pt x="37637" y="29839"/>
                </a:lnTo>
                <a:lnTo>
                  <a:pt x="36967" y="29098"/>
                </a:lnTo>
                <a:lnTo>
                  <a:pt x="36297" y="28365"/>
                </a:lnTo>
                <a:lnTo>
                  <a:pt x="35617" y="27649"/>
                </a:lnTo>
                <a:lnTo>
                  <a:pt x="34932" y="26933"/>
                </a:lnTo>
                <a:lnTo>
                  <a:pt x="34242" y="26234"/>
                </a:lnTo>
                <a:lnTo>
                  <a:pt x="33546" y="25543"/>
                </a:lnTo>
                <a:lnTo>
                  <a:pt x="32845" y="24860"/>
                </a:lnTo>
                <a:lnTo>
                  <a:pt x="32139" y="24194"/>
                </a:lnTo>
                <a:lnTo>
                  <a:pt x="31433" y="23528"/>
                </a:lnTo>
                <a:lnTo>
                  <a:pt x="30722" y="22871"/>
                </a:lnTo>
                <a:lnTo>
                  <a:pt x="30005" y="22213"/>
                </a:lnTo>
                <a:lnTo>
                  <a:pt x="29289" y="21572"/>
                </a:lnTo>
                <a:lnTo>
                  <a:pt x="28573" y="20931"/>
                </a:lnTo>
                <a:lnTo>
                  <a:pt x="27851" y="20298"/>
                </a:lnTo>
                <a:lnTo>
                  <a:pt x="27130" y="19674"/>
                </a:lnTo>
                <a:lnTo>
                  <a:pt x="25681" y="18433"/>
                </a:lnTo>
                <a:lnTo>
                  <a:pt x="24233" y="17209"/>
                </a:lnTo>
                <a:lnTo>
                  <a:pt x="22784" y="15994"/>
                </a:lnTo>
                <a:lnTo>
                  <a:pt x="21341" y="14795"/>
                </a:lnTo>
                <a:lnTo>
                  <a:pt x="19909" y="13596"/>
                </a:lnTo>
                <a:lnTo>
                  <a:pt x="18481" y="12397"/>
                </a:lnTo>
                <a:lnTo>
                  <a:pt x="17001" y="11148"/>
                </a:lnTo>
                <a:lnTo>
                  <a:pt x="15512" y="9916"/>
                </a:lnTo>
                <a:lnTo>
                  <a:pt x="14027" y="8684"/>
                </a:lnTo>
                <a:lnTo>
                  <a:pt x="12532" y="7469"/>
                </a:lnTo>
                <a:lnTo>
                  <a:pt x="11037" y="6261"/>
                </a:lnTo>
                <a:lnTo>
                  <a:pt x="9542" y="5063"/>
                </a:lnTo>
                <a:lnTo>
                  <a:pt x="8041" y="3880"/>
                </a:lnTo>
                <a:lnTo>
                  <a:pt x="6536" y="2698"/>
                </a:lnTo>
                <a:lnTo>
                  <a:pt x="6391" y="2582"/>
                </a:lnTo>
                <a:lnTo>
                  <a:pt x="6240" y="2457"/>
                </a:lnTo>
                <a:lnTo>
                  <a:pt x="5939" y="2190"/>
                </a:lnTo>
                <a:lnTo>
                  <a:pt x="5311" y="1616"/>
                </a:lnTo>
                <a:lnTo>
                  <a:pt x="4989" y="1324"/>
                </a:lnTo>
                <a:lnTo>
                  <a:pt x="4657" y="1033"/>
                </a:lnTo>
                <a:lnTo>
                  <a:pt x="4491" y="900"/>
                </a:lnTo>
                <a:lnTo>
                  <a:pt x="4325" y="767"/>
                </a:lnTo>
                <a:lnTo>
                  <a:pt x="4158" y="642"/>
                </a:lnTo>
                <a:lnTo>
                  <a:pt x="3992" y="525"/>
                </a:lnTo>
                <a:lnTo>
                  <a:pt x="3821" y="417"/>
                </a:lnTo>
                <a:lnTo>
                  <a:pt x="3650" y="325"/>
                </a:lnTo>
                <a:lnTo>
                  <a:pt x="3484" y="234"/>
                </a:lnTo>
                <a:lnTo>
                  <a:pt x="3312" y="159"/>
                </a:lnTo>
                <a:lnTo>
                  <a:pt x="3141" y="101"/>
                </a:lnTo>
                <a:lnTo>
                  <a:pt x="2975" y="51"/>
                </a:lnTo>
                <a:lnTo>
                  <a:pt x="2803" y="17"/>
                </a:lnTo>
                <a:lnTo>
                  <a:pt x="263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854944-8C66-0C9F-4008-955086536F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628359" y="6412433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z="3200"/>
              <a:pPr/>
              <a:t>3</a:t>
            </a:fld>
            <a:endParaRPr lang="en" dirty="0"/>
          </a:p>
        </p:txBody>
      </p:sp>
      <p:pic>
        <p:nvPicPr>
          <p:cNvPr id="6" name="圖片 5" descr="一張含有 個人, 男人, 室外, 跳 的圖片&#10;&#10;自動產生的描述">
            <a:extLst>
              <a:ext uri="{FF2B5EF4-FFF2-40B4-BE49-F238E27FC236}">
                <a16:creationId xmlns:a16="http://schemas.microsoft.com/office/drawing/2014/main" id="{20CD003C-BD18-B715-679C-6C5B87130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80" y="-311240"/>
            <a:ext cx="5508869" cy="73451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246AB8F-2E75-A71F-80C3-7F14DDD28623}"/>
              </a:ext>
            </a:extLst>
          </p:cNvPr>
          <p:cNvSpPr txBox="1"/>
          <p:nvPr/>
        </p:nvSpPr>
        <p:spPr>
          <a:xfrm>
            <a:off x="1009148" y="2858108"/>
            <a:ext cx="6511451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867" dirty="0">
                <a:solidFill>
                  <a:schemeClr val="accent2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十六軸人型機器人</a:t>
            </a:r>
            <a:endParaRPr lang="en-US" altLang="zh-TW" sz="5867" dirty="0">
              <a:solidFill>
                <a:schemeClr val="accent2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2756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55C1E6-FF4A-21B7-2F87-262D4B8CD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79" y="2408664"/>
            <a:ext cx="3061339" cy="3061339"/>
          </a:xfrm>
          <a:prstGeom prst="rect">
            <a:avLst/>
          </a:prstGeom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D4BD851C-7FAA-B548-5CAF-7F889BE627D0}"/>
              </a:ext>
            </a:extLst>
          </p:cNvPr>
          <p:cNvSpPr txBox="1"/>
          <p:nvPr/>
        </p:nvSpPr>
        <p:spPr>
          <a:xfrm>
            <a:off x="3674522" y="510334"/>
            <a:ext cx="6306247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867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專題目標</a:t>
            </a:r>
            <a:endParaRPr lang="en-US" altLang="zh-TW" sz="5867" dirty="0">
              <a:solidFill>
                <a:schemeClr val="bg1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887973E-50B4-E82A-95F3-849091447BE1}"/>
              </a:ext>
            </a:extLst>
          </p:cNvPr>
          <p:cNvGrpSpPr/>
          <p:nvPr/>
        </p:nvGrpSpPr>
        <p:grpSpPr>
          <a:xfrm>
            <a:off x="4053350" y="2548454"/>
            <a:ext cx="2861100" cy="3137025"/>
            <a:chOff x="3018415" y="1430557"/>
            <a:chExt cx="3107169" cy="3107169"/>
          </a:xfrm>
        </p:grpSpPr>
        <p:pic>
          <p:nvPicPr>
            <p:cNvPr id="7" name="圖片 6" descr="一張含有 文字, 電子用品, 電腦 的圖片&#10;&#10;自動產生的描述">
              <a:extLst>
                <a:ext uri="{FF2B5EF4-FFF2-40B4-BE49-F238E27FC236}">
                  <a16:creationId xmlns:a16="http://schemas.microsoft.com/office/drawing/2014/main" id="{62F93DFE-8008-28C4-F83D-1A051733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8415" y="1430557"/>
              <a:ext cx="3107169" cy="3107169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7016B8E2-E058-1ED1-BE6D-0A8184E8B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3065" y="1981575"/>
              <a:ext cx="1254690" cy="12546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D9D8DEC-B014-7CC7-061B-3378C7988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1700" y="1720621"/>
            <a:ext cx="4180337" cy="41803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1C7CB8-3CD3-AC4A-0C7E-86DF27F6378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392036" y="6333200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z="3200"/>
              <a:pPr/>
              <a:t>4</a:t>
            </a:fld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2822508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>
            <a:extLst>
              <a:ext uri="{FF2B5EF4-FFF2-40B4-BE49-F238E27FC236}">
                <a16:creationId xmlns:a16="http://schemas.microsoft.com/office/drawing/2014/main" id="{9381B58A-C315-89B3-9554-4CA633A2FDCC}"/>
              </a:ext>
            </a:extLst>
          </p:cNvPr>
          <p:cNvSpPr txBox="1"/>
          <p:nvPr/>
        </p:nvSpPr>
        <p:spPr>
          <a:xfrm>
            <a:off x="4331415" y="594456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40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關鍵技術</a:t>
            </a:r>
            <a:endParaRPr lang="en-US" altLang="zh-TW" sz="6400" dirty="0"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E2CBB5-0DA1-1F7D-931E-7077AC2C094C}"/>
              </a:ext>
            </a:extLst>
          </p:cNvPr>
          <p:cNvSpPr/>
          <p:nvPr/>
        </p:nvSpPr>
        <p:spPr>
          <a:xfrm>
            <a:off x="1681213" y="2207397"/>
            <a:ext cx="8842409" cy="1144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6400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1    </a:t>
            </a:r>
            <a:r>
              <a:rPr kumimoji="1" lang="zh-TW" altLang="en-US" sz="6400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開發語音模型</a:t>
            </a:r>
            <a:r>
              <a:rPr kumimoji="1" lang="en-US" altLang="zh-TW" sz="6400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 </a:t>
            </a:r>
            <a:endParaRPr kumimoji="1" lang="zh-TW" altLang="en-US" sz="6400" dirty="0">
              <a:solidFill>
                <a:schemeClr val="bg1"/>
              </a:solidFill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cxnSp>
        <p:nvCxnSpPr>
          <p:cNvPr id="1318" name="Google Shape;1318;p48"/>
          <p:cNvCxnSpPr>
            <a:cxnSpLocks/>
          </p:cNvCxnSpPr>
          <p:nvPr/>
        </p:nvCxnSpPr>
        <p:spPr>
          <a:xfrm>
            <a:off x="2736815" y="2258732"/>
            <a:ext cx="0" cy="1015145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E59C787B-81A7-518D-50CC-CC5A4BD28F7D}"/>
              </a:ext>
            </a:extLst>
          </p:cNvPr>
          <p:cNvSpPr/>
          <p:nvPr/>
        </p:nvSpPr>
        <p:spPr>
          <a:xfrm>
            <a:off x="1681213" y="3697307"/>
            <a:ext cx="8842409" cy="114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6400" dirty="0">
                <a:solidFill>
                  <a:schemeClr val="tx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2    </a:t>
            </a:r>
            <a:r>
              <a:rPr kumimoji="1" lang="zh-TW" altLang="en-US" sz="4267" dirty="0">
                <a:solidFill>
                  <a:schemeClr val="tx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十六軸人型</a:t>
            </a:r>
            <a:r>
              <a:rPr lang="zh-TW" altLang="en-US" sz="4267" dirty="0">
                <a:solidFill>
                  <a:schemeClr val="tx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cs typeface="Didact Gothic"/>
                <a:sym typeface="Didact Gothic"/>
              </a:rPr>
              <a:t>機器人動作平衡</a:t>
            </a:r>
            <a:endParaRPr lang="zh-TW" altLang="en-US" sz="6400" dirty="0">
              <a:solidFill>
                <a:schemeClr val="tx1"/>
              </a:solidFill>
              <a:latin typeface="jf-openhuninn-1.1" panose="020F0500000000000000" pitchFamily="34" charset="-120"/>
              <a:ea typeface="jf-openhuninn-1.1" panose="020F0500000000000000" pitchFamily="34" charset="-120"/>
              <a:cs typeface="Didact Gothic"/>
              <a:sym typeface="Didact Gothic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E3DED7-3D89-B528-B18F-BC4F8CCC9C12}"/>
              </a:ext>
            </a:extLst>
          </p:cNvPr>
          <p:cNvSpPr/>
          <p:nvPr/>
        </p:nvSpPr>
        <p:spPr>
          <a:xfrm>
            <a:off x="1681213" y="5187217"/>
            <a:ext cx="8842409" cy="11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6400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3    </a:t>
            </a:r>
            <a:r>
              <a:rPr kumimoji="1" lang="zh-TW" altLang="en-US" sz="6400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  <a:sym typeface="Didact Gothic"/>
              </a:rPr>
              <a:t>藍芽傳輸</a:t>
            </a:r>
            <a:endParaRPr lang="zh-TW" altLang="en-US" sz="6400" dirty="0">
              <a:solidFill>
                <a:schemeClr val="bg1"/>
              </a:solidFill>
              <a:latin typeface="jf-openhuninn-1.1" panose="020F0500000000000000" pitchFamily="34" charset="-120"/>
              <a:ea typeface="jf-openhuninn-1.1" panose="020F0500000000000000" pitchFamily="34" charset="-120"/>
              <a:cs typeface="Didact Gothic"/>
              <a:sym typeface="Didact Gothic"/>
            </a:endParaRPr>
          </a:p>
        </p:txBody>
      </p:sp>
      <p:cxnSp>
        <p:nvCxnSpPr>
          <p:cNvPr id="21" name="Google Shape;1318;p48">
            <a:extLst>
              <a:ext uri="{FF2B5EF4-FFF2-40B4-BE49-F238E27FC236}">
                <a16:creationId xmlns:a16="http://schemas.microsoft.com/office/drawing/2014/main" id="{D645F99A-EEA8-4B9F-D748-446DB1EB17C2}"/>
              </a:ext>
            </a:extLst>
          </p:cNvPr>
          <p:cNvCxnSpPr>
            <a:cxnSpLocks/>
          </p:cNvCxnSpPr>
          <p:nvPr/>
        </p:nvCxnSpPr>
        <p:spPr>
          <a:xfrm>
            <a:off x="2736815" y="3773108"/>
            <a:ext cx="0" cy="101514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oogle Shape;1318;p48">
            <a:extLst>
              <a:ext uri="{FF2B5EF4-FFF2-40B4-BE49-F238E27FC236}">
                <a16:creationId xmlns:a16="http://schemas.microsoft.com/office/drawing/2014/main" id="{7D89C659-728F-DAD0-B3D8-8D716385BAEE}"/>
              </a:ext>
            </a:extLst>
          </p:cNvPr>
          <p:cNvCxnSpPr>
            <a:cxnSpLocks/>
          </p:cNvCxnSpPr>
          <p:nvPr/>
        </p:nvCxnSpPr>
        <p:spPr>
          <a:xfrm>
            <a:off x="2736815" y="5248981"/>
            <a:ext cx="0" cy="1015145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AF14527-882F-9C3D-0994-F36430955CA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400" y="6333200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z="3200"/>
              <a:pPr/>
              <a:t>5</a:t>
            </a:fld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718245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1E24CC4-5CB5-3C66-E1F6-407DFA75DF97}"/>
              </a:ext>
            </a:extLst>
          </p:cNvPr>
          <p:cNvSpPr txBox="1"/>
          <p:nvPr/>
        </p:nvSpPr>
        <p:spPr>
          <a:xfrm>
            <a:off x="3100308" y="846817"/>
            <a:ext cx="6750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400" dirty="0">
                <a:latin typeface="jf-openhuninn-1.1" panose="020F0500000000000000" pitchFamily="34" charset="-120"/>
                <a:ea typeface="jf-openhuninn-1.1" panose="020F0500000000000000" pitchFamily="34" charset="-120"/>
              </a:rPr>
              <a:t>語音模型設計流程</a:t>
            </a:r>
            <a:endParaRPr lang="en-US" altLang="zh-TW" sz="6400" dirty="0">
              <a:latin typeface="jf-openhuninn-1.1" panose="020F0500000000000000" pitchFamily="34" charset="-120"/>
              <a:ea typeface="jf-openhuninn-1.1" panose="020F0500000000000000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F8D8348-37AC-ABD7-6295-F74AD0F90296}"/>
              </a:ext>
            </a:extLst>
          </p:cNvPr>
          <p:cNvSpPr/>
          <p:nvPr/>
        </p:nvSpPr>
        <p:spPr>
          <a:xfrm>
            <a:off x="280278" y="3293240"/>
            <a:ext cx="2396359" cy="13172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733" dirty="0">
                <a:solidFill>
                  <a:schemeClr val="tx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語音輸入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D6DC7CA-9E5D-F72A-6CA7-E42D08FFDC71}"/>
              </a:ext>
            </a:extLst>
          </p:cNvPr>
          <p:cNvSpPr/>
          <p:nvPr/>
        </p:nvSpPr>
        <p:spPr>
          <a:xfrm>
            <a:off x="3321271" y="3293238"/>
            <a:ext cx="2396359" cy="13172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733" dirty="0">
                <a:solidFill>
                  <a:schemeClr val="tx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特徵提取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E230776-FB58-78D8-3F10-6C33D45F27BF}"/>
              </a:ext>
            </a:extLst>
          </p:cNvPr>
          <p:cNvSpPr/>
          <p:nvPr/>
        </p:nvSpPr>
        <p:spPr>
          <a:xfrm>
            <a:off x="6362265" y="3293237"/>
            <a:ext cx="2396359" cy="13172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733" dirty="0">
                <a:solidFill>
                  <a:schemeClr val="tx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模型訓練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C12D83B2-2F1A-B55A-A7FA-6D205332AF6C}"/>
              </a:ext>
            </a:extLst>
          </p:cNvPr>
          <p:cNvSpPr/>
          <p:nvPr/>
        </p:nvSpPr>
        <p:spPr>
          <a:xfrm>
            <a:off x="9403258" y="3293236"/>
            <a:ext cx="2396359" cy="1317297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3733" dirty="0">
                <a:solidFill>
                  <a:schemeClr val="tx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模型測試</a:t>
            </a: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0D34E6C0-D328-DFC7-F7A4-574591AA14C0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676636" y="3951888"/>
            <a:ext cx="64463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470B399F-7439-1B8A-8FC6-9D3057D7C2A6}"/>
              </a:ext>
            </a:extLst>
          </p:cNvPr>
          <p:cNvCxnSpPr/>
          <p:nvPr/>
        </p:nvCxnSpPr>
        <p:spPr>
          <a:xfrm flipV="1">
            <a:off x="5717629" y="3951888"/>
            <a:ext cx="64463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F23AD6E-031E-3793-1083-92FE275B7869}"/>
              </a:ext>
            </a:extLst>
          </p:cNvPr>
          <p:cNvCxnSpPr/>
          <p:nvPr/>
        </p:nvCxnSpPr>
        <p:spPr>
          <a:xfrm flipV="1">
            <a:off x="8758623" y="3951888"/>
            <a:ext cx="644635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Google Shape;2130;p64">
            <a:extLst>
              <a:ext uri="{FF2B5EF4-FFF2-40B4-BE49-F238E27FC236}">
                <a16:creationId xmlns:a16="http://schemas.microsoft.com/office/drawing/2014/main" id="{ECD39971-4E4B-B46B-CBFB-AB12AB3032D9}"/>
              </a:ext>
            </a:extLst>
          </p:cNvPr>
          <p:cNvSpPr/>
          <p:nvPr/>
        </p:nvSpPr>
        <p:spPr>
          <a:xfrm>
            <a:off x="2419094" y="5269185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" name="Google Shape;2130;p64">
            <a:extLst>
              <a:ext uri="{FF2B5EF4-FFF2-40B4-BE49-F238E27FC236}">
                <a16:creationId xmlns:a16="http://schemas.microsoft.com/office/drawing/2014/main" id="{DB6EC147-894B-4F4A-8EBF-78BE8999980D}"/>
              </a:ext>
            </a:extLst>
          </p:cNvPr>
          <p:cNvSpPr/>
          <p:nvPr/>
        </p:nvSpPr>
        <p:spPr>
          <a:xfrm>
            <a:off x="6447221" y="2334258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2130;p64">
            <a:extLst>
              <a:ext uri="{FF2B5EF4-FFF2-40B4-BE49-F238E27FC236}">
                <a16:creationId xmlns:a16="http://schemas.microsoft.com/office/drawing/2014/main" id="{3BD0CAAF-9E2F-B2E6-0320-75D9A1804884}"/>
              </a:ext>
            </a:extLst>
          </p:cNvPr>
          <p:cNvSpPr/>
          <p:nvPr/>
        </p:nvSpPr>
        <p:spPr>
          <a:xfrm>
            <a:off x="4716986" y="6087608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9" name="Google Shape;2130;p64">
            <a:extLst>
              <a:ext uri="{FF2B5EF4-FFF2-40B4-BE49-F238E27FC236}">
                <a16:creationId xmlns:a16="http://schemas.microsoft.com/office/drawing/2014/main" id="{1A19E441-EBB4-8CC3-042C-9F75652BED48}"/>
              </a:ext>
            </a:extLst>
          </p:cNvPr>
          <p:cNvSpPr/>
          <p:nvPr/>
        </p:nvSpPr>
        <p:spPr>
          <a:xfrm>
            <a:off x="9080941" y="5520738"/>
            <a:ext cx="257543" cy="251553"/>
          </a:xfrm>
          <a:custGeom>
            <a:avLst/>
            <a:gdLst/>
            <a:ahLst/>
            <a:cxnLst/>
            <a:rect l="l" t="t" r="r" b="b"/>
            <a:pathLst>
              <a:path w="13187" h="17277" extrusionOk="0">
                <a:moveTo>
                  <a:pt x="6806" y="1"/>
                </a:moveTo>
                <a:lnTo>
                  <a:pt x="6744" y="9"/>
                </a:lnTo>
                <a:lnTo>
                  <a:pt x="6687" y="26"/>
                </a:lnTo>
                <a:lnTo>
                  <a:pt x="6624" y="43"/>
                </a:lnTo>
                <a:lnTo>
                  <a:pt x="6567" y="68"/>
                </a:lnTo>
                <a:lnTo>
                  <a:pt x="6510" y="109"/>
                </a:lnTo>
                <a:lnTo>
                  <a:pt x="6453" y="151"/>
                </a:lnTo>
                <a:lnTo>
                  <a:pt x="6396" y="201"/>
                </a:lnTo>
                <a:lnTo>
                  <a:pt x="6344" y="251"/>
                </a:lnTo>
                <a:lnTo>
                  <a:pt x="6297" y="317"/>
                </a:lnTo>
                <a:lnTo>
                  <a:pt x="6251" y="384"/>
                </a:lnTo>
                <a:lnTo>
                  <a:pt x="6209" y="451"/>
                </a:lnTo>
                <a:lnTo>
                  <a:pt x="6167" y="534"/>
                </a:lnTo>
                <a:lnTo>
                  <a:pt x="6131" y="617"/>
                </a:lnTo>
                <a:lnTo>
                  <a:pt x="6100" y="709"/>
                </a:lnTo>
                <a:lnTo>
                  <a:pt x="6074" y="800"/>
                </a:lnTo>
                <a:lnTo>
                  <a:pt x="6058" y="900"/>
                </a:lnTo>
                <a:lnTo>
                  <a:pt x="6043" y="1008"/>
                </a:lnTo>
                <a:lnTo>
                  <a:pt x="6033" y="1117"/>
                </a:lnTo>
                <a:lnTo>
                  <a:pt x="6012" y="1799"/>
                </a:lnTo>
                <a:lnTo>
                  <a:pt x="5996" y="2482"/>
                </a:lnTo>
                <a:lnTo>
                  <a:pt x="5991" y="3173"/>
                </a:lnTo>
                <a:lnTo>
                  <a:pt x="5991" y="3856"/>
                </a:lnTo>
                <a:lnTo>
                  <a:pt x="6001" y="4547"/>
                </a:lnTo>
                <a:lnTo>
                  <a:pt x="6012" y="5238"/>
                </a:lnTo>
                <a:lnTo>
                  <a:pt x="6043" y="6611"/>
                </a:lnTo>
                <a:lnTo>
                  <a:pt x="6043" y="6611"/>
                </a:lnTo>
                <a:lnTo>
                  <a:pt x="4750" y="6578"/>
                </a:lnTo>
                <a:lnTo>
                  <a:pt x="4107" y="6570"/>
                </a:lnTo>
                <a:lnTo>
                  <a:pt x="3463" y="6561"/>
                </a:lnTo>
                <a:lnTo>
                  <a:pt x="2819" y="6570"/>
                </a:lnTo>
                <a:lnTo>
                  <a:pt x="2175" y="6578"/>
                </a:lnTo>
                <a:lnTo>
                  <a:pt x="1532" y="6595"/>
                </a:lnTo>
                <a:lnTo>
                  <a:pt x="893" y="6620"/>
                </a:lnTo>
                <a:lnTo>
                  <a:pt x="784" y="6636"/>
                </a:lnTo>
                <a:lnTo>
                  <a:pt x="680" y="6661"/>
                </a:lnTo>
                <a:lnTo>
                  <a:pt x="587" y="6703"/>
                </a:lnTo>
                <a:lnTo>
                  <a:pt x="499" y="6761"/>
                </a:lnTo>
                <a:lnTo>
                  <a:pt x="421" y="6828"/>
                </a:lnTo>
                <a:lnTo>
                  <a:pt x="348" y="6911"/>
                </a:lnTo>
                <a:lnTo>
                  <a:pt x="281" y="7003"/>
                </a:lnTo>
                <a:lnTo>
                  <a:pt x="224" y="7102"/>
                </a:lnTo>
                <a:lnTo>
                  <a:pt x="172" y="7211"/>
                </a:lnTo>
                <a:lnTo>
                  <a:pt x="125" y="7319"/>
                </a:lnTo>
                <a:lnTo>
                  <a:pt x="83" y="7444"/>
                </a:lnTo>
                <a:lnTo>
                  <a:pt x="52" y="7569"/>
                </a:lnTo>
                <a:lnTo>
                  <a:pt x="31" y="7702"/>
                </a:lnTo>
                <a:lnTo>
                  <a:pt x="11" y="7835"/>
                </a:lnTo>
                <a:lnTo>
                  <a:pt x="0" y="7968"/>
                </a:lnTo>
                <a:lnTo>
                  <a:pt x="0" y="8102"/>
                </a:lnTo>
                <a:lnTo>
                  <a:pt x="0" y="8235"/>
                </a:lnTo>
                <a:lnTo>
                  <a:pt x="11" y="8376"/>
                </a:lnTo>
                <a:lnTo>
                  <a:pt x="31" y="8509"/>
                </a:lnTo>
                <a:lnTo>
                  <a:pt x="52" y="8634"/>
                </a:lnTo>
                <a:lnTo>
                  <a:pt x="89" y="8759"/>
                </a:lnTo>
                <a:lnTo>
                  <a:pt x="125" y="8884"/>
                </a:lnTo>
                <a:lnTo>
                  <a:pt x="172" y="9001"/>
                </a:lnTo>
                <a:lnTo>
                  <a:pt x="224" y="9109"/>
                </a:lnTo>
                <a:lnTo>
                  <a:pt x="281" y="9209"/>
                </a:lnTo>
                <a:lnTo>
                  <a:pt x="348" y="9292"/>
                </a:lnTo>
                <a:lnTo>
                  <a:pt x="421" y="9375"/>
                </a:lnTo>
                <a:lnTo>
                  <a:pt x="499" y="9442"/>
                </a:lnTo>
                <a:lnTo>
                  <a:pt x="587" y="9500"/>
                </a:lnTo>
                <a:lnTo>
                  <a:pt x="680" y="9542"/>
                </a:lnTo>
                <a:lnTo>
                  <a:pt x="784" y="9575"/>
                </a:lnTo>
                <a:lnTo>
                  <a:pt x="893" y="9583"/>
                </a:lnTo>
                <a:lnTo>
                  <a:pt x="1542" y="9608"/>
                </a:lnTo>
                <a:lnTo>
                  <a:pt x="2191" y="9625"/>
                </a:lnTo>
                <a:lnTo>
                  <a:pt x="2840" y="9642"/>
                </a:lnTo>
                <a:lnTo>
                  <a:pt x="4148" y="9642"/>
                </a:lnTo>
                <a:lnTo>
                  <a:pt x="4802" y="9625"/>
                </a:lnTo>
                <a:lnTo>
                  <a:pt x="6110" y="9592"/>
                </a:lnTo>
                <a:lnTo>
                  <a:pt x="6116" y="10424"/>
                </a:lnTo>
                <a:lnTo>
                  <a:pt x="6116" y="11265"/>
                </a:lnTo>
                <a:lnTo>
                  <a:pt x="6121" y="12106"/>
                </a:lnTo>
                <a:lnTo>
                  <a:pt x="6126" y="12531"/>
                </a:lnTo>
                <a:lnTo>
                  <a:pt x="6136" y="12947"/>
                </a:lnTo>
                <a:lnTo>
                  <a:pt x="6147" y="13372"/>
                </a:lnTo>
                <a:lnTo>
                  <a:pt x="6162" y="13788"/>
                </a:lnTo>
                <a:lnTo>
                  <a:pt x="6183" y="14204"/>
                </a:lnTo>
                <a:lnTo>
                  <a:pt x="6214" y="14620"/>
                </a:lnTo>
                <a:lnTo>
                  <a:pt x="6245" y="15028"/>
                </a:lnTo>
                <a:lnTo>
                  <a:pt x="6292" y="15436"/>
                </a:lnTo>
                <a:lnTo>
                  <a:pt x="6339" y="15836"/>
                </a:lnTo>
                <a:lnTo>
                  <a:pt x="6401" y="16244"/>
                </a:lnTo>
                <a:lnTo>
                  <a:pt x="6422" y="16360"/>
                </a:lnTo>
                <a:lnTo>
                  <a:pt x="6453" y="16469"/>
                </a:lnTo>
                <a:lnTo>
                  <a:pt x="6489" y="16577"/>
                </a:lnTo>
                <a:lnTo>
                  <a:pt x="6531" y="16668"/>
                </a:lnTo>
                <a:lnTo>
                  <a:pt x="6578" y="16760"/>
                </a:lnTo>
                <a:lnTo>
                  <a:pt x="6630" y="16843"/>
                </a:lnTo>
                <a:lnTo>
                  <a:pt x="6681" y="16926"/>
                </a:lnTo>
                <a:lnTo>
                  <a:pt x="6744" y="16993"/>
                </a:lnTo>
                <a:lnTo>
                  <a:pt x="6806" y="17051"/>
                </a:lnTo>
                <a:lnTo>
                  <a:pt x="6873" y="17110"/>
                </a:lnTo>
                <a:lnTo>
                  <a:pt x="6941" y="17160"/>
                </a:lnTo>
                <a:lnTo>
                  <a:pt x="7014" y="17193"/>
                </a:lnTo>
                <a:lnTo>
                  <a:pt x="7081" y="17226"/>
                </a:lnTo>
                <a:lnTo>
                  <a:pt x="7159" y="17251"/>
                </a:lnTo>
                <a:lnTo>
                  <a:pt x="7232" y="17268"/>
                </a:lnTo>
                <a:lnTo>
                  <a:pt x="7304" y="17276"/>
                </a:lnTo>
                <a:lnTo>
                  <a:pt x="7377" y="17276"/>
                </a:lnTo>
                <a:lnTo>
                  <a:pt x="7450" y="17268"/>
                </a:lnTo>
                <a:lnTo>
                  <a:pt x="7522" y="17251"/>
                </a:lnTo>
                <a:lnTo>
                  <a:pt x="7595" y="17226"/>
                </a:lnTo>
                <a:lnTo>
                  <a:pt x="7663" y="17193"/>
                </a:lnTo>
                <a:lnTo>
                  <a:pt x="7730" y="17151"/>
                </a:lnTo>
                <a:lnTo>
                  <a:pt x="7792" y="17101"/>
                </a:lnTo>
                <a:lnTo>
                  <a:pt x="7849" y="17043"/>
                </a:lnTo>
                <a:lnTo>
                  <a:pt x="7907" y="16976"/>
                </a:lnTo>
                <a:lnTo>
                  <a:pt x="7958" y="16901"/>
                </a:lnTo>
                <a:lnTo>
                  <a:pt x="8005" y="16810"/>
                </a:lnTo>
                <a:lnTo>
                  <a:pt x="8047" y="16718"/>
                </a:lnTo>
                <a:lnTo>
                  <a:pt x="8083" y="16610"/>
                </a:lnTo>
                <a:lnTo>
                  <a:pt x="8109" y="16494"/>
                </a:lnTo>
                <a:lnTo>
                  <a:pt x="8135" y="16377"/>
                </a:lnTo>
                <a:lnTo>
                  <a:pt x="8145" y="16244"/>
                </a:lnTo>
                <a:lnTo>
                  <a:pt x="8176" y="15827"/>
                </a:lnTo>
                <a:lnTo>
                  <a:pt x="8202" y="15411"/>
                </a:lnTo>
                <a:lnTo>
                  <a:pt x="8213" y="14987"/>
                </a:lnTo>
                <a:lnTo>
                  <a:pt x="8223" y="14570"/>
                </a:lnTo>
                <a:lnTo>
                  <a:pt x="8223" y="14154"/>
                </a:lnTo>
                <a:lnTo>
                  <a:pt x="8218" y="13729"/>
                </a:lnTo>
                <a:lnTo>
                  <a:pt x="8208" y="13305"/>
                </a:lnTo>
                <a:lnTo>
                  <a:pt x="8192" y="12889"/>
                </a:lnTo>
                <a:lnTo>
                  <a:pt x="8171" y="12464"/>
                </a:lnTo>
                <a:lnTo>
                  <a:pt x="8151" y="12039"/>
                </a:lnTo>
                <a:lnTo>
                  <a:pt x="8099" y="11199"/>
                </a:lnTo>
                <a:lnTo>
                  <a:pt x="7984" y="9517"/>
                </a:lnTo>
                <a:lnTo>
                  <a:pt x="9116" y="9450"/>
                </a:lnTo>
                <a:lnTo>
                  <a:pt x="10248" y="9384"/>
                </a:lnTo>
                <a:lnTo>
                  <a:pt x="12506" y="9234"/>
                </a:lnTo>
                <a:lnTo>
                  <a:pt x="12584" y="9225"/>
                </a:lnTo>
                <a:lnTo>
                  <a:pt x="12662" y="9200"/>
                </a:lnTo>
                <a:lnTo>
                  <a:pt x="12734" y="9167"/>
                </a:lnTo>
                <a:lnTo>
                  <a:pt x="12802" y="9126"/>
                </a:lnTo>
                <a:lnTo>
                  <a:pt x="12864" y="9067"/>
                </a:lnTo>
                <a:lnTo>
                  <a:pt x="12921" y="9009"/>
                </a:lnTo>
                <a:lnTo>
                  <a:pt x="12973" y="8942"/>
                </a:lnTo>
                <a:lnTo>
                  <a:pt x="13015" y="8867"/>
                </a:lnTo>
                <a:lnTo>
                  <a:pt x="13056" y="8784"/>
                </a:lnTo>
                <a:lnTo>
                  <a:pt x="13093" y="8693"/>
                </a:lnTo>
                <a:lnTo>
                  <a:pt x="13119" y="8601"/>
                </a:lnTo>
                <a:lnTo>
                  <a:pt x="13144" y="8509"/>
                </a:lnTo>
                <a:lnTo>
                  <a:pt x="13165" y="8410"/>
                </a:lnTo>
                <a:lnTo>
                  <a:pt x="13176" y="8310"/>
                </a:lnTo>
                <a:lnTo>
                  <a:pt x="13186" y="8210"/>
                </a:lnTo>
                <a:lnTo>
                  <a:pt x="13186" y="8102"/>
                </a:lnTo>
                <a:lnTo>
                  <a:pt x="13186" y="8002"/>
                </a:lnTo>
                <a:lnTo>
                  <a:pt x="13176" y="7893"/>
                </a:lnTo>
                <a:lnTo>
                  <a:pt x="13160" y="7793"/>
                </a:lnTo>
                <a:lnTo>
                  <a:pt x="13144" y="7694"/>
                </a:lnTo>
                <a:lnTo>
                  <a:pt x="13119" y="7602"/>
                </a:lnTo>
                <a:lnTo>
                  <a:pt x="13093" y="7510"/>
                </a:lnTo>
                <a:lnTo>
                  <a:pt x="13056" y="7419"/>
                </a:lnTo>
                <a:lnTo>
                  <a:pt x="13015" y="7344"/>
                </a:lnTo>
                <a:lnTo>
                  <a:pt x="12968" y="7261"/>
                </a:lnTo>
                <a:lnTo>
                  <a:pt x="12921" y="7194"/>
                </a:lnTo>
                <a:lnTo>
                  <a:pt x="12864" y="7136"/>
                </a:lnTo>
                <a:lnTo>
                  <a:pt x="12802" y="7078"/>
                </a:lnTo>
                <a:lnTo>
                  <a:pt x="12734" y="7036"/>
                </a:lnTo>
                <a:lnTo>
                  <a:pt x="12662" y="7003"/>
                </a:lnTo>
                <a:lnTo>
                  <a:pt x="12584" y="6978"/>
                </a:lnTo>
                <a:lnTo>
                  <a:pt x="12506" y="6969"/>
                </a:lnTo>
                <a:lnTo>
                  <a:pt x="10170" y="6811"/>
                </a:lnTo>
                <a:lnTo>
                  <a:pt x="9002" y="6744"/>
                </a:lnTo>
                <a:lnTo>
                  <a:pt x="7829" y="6686"/>
                </a:lnTo>
                <a:lnTo>
                  <a:pt x="7756" y="5213"/>
                </a:lnTo>
                <a:lnTo>
                  <a:pt x="7714" y="4472"/>
                </a:lnTo>
                <a:lnTo>
                  <a:pt x="7673" y="3739"/>
                </a:lnTo>
                <a:lnTo>
                  <a:pt x="7621" y="3006"/>
                </a:lnTo>
                <a:lnTo>
                  <a:pt x="7564" y="2274"/>
                </a:lnTo>
                <a:lnTo>
                  <a:pt x="7496" y="1541"/>
                </a:lnTo>
                <a:lnTo>
                  <a:pt x="7413" y="817"/>
                </a:lnTo>
                <a:lnTo>
                  <a:pt x="7398" y="700"/>
                </a:lnTo>
                <a:lnTo>
                  <a:pt x="7377" y="584"/>
                </a:lnTo>
                <a:lnTo>
                  <a:pt x="7346" y="492"/>
                </a:lnTo>
                <a:lnTo>
                  <a:pt x="7315" y="401"/>
                </a:lnTo>
                <a:lnTo>
                  <a:pt x="7278" y="317"/>
                </a:lnTo>
                <a:lnTo>
                  <a:pt x="7237" y="251"/>
                </a:lnTo>
                <a:lnTo>
                  <a:pt x="7190" y="184"/>
                </a:lnTo>
                <a:lnTo>
                  <a:pt x="7143" y="134"/>
                </a:lnTo>
                <a:lnTo>
                  <a:pt x="7092" y="93"/>
                </a:lnTo>
                <a:lnTo>
                  <a:pt x="7040" y="59"/>
                </a:lnTo>
                <a:lnTo>
                  <a:pt x="6983" y="34"/>
                </a:lnTo>
                <a:lnTo>
                  <a:pt x="6925" y="18"/>
                </a:lnTo>
                <a:lnTo>
                  <a:pt x="68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F3C695A-51F4-EA6B-985C-3B1A0A18F02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30928" y="6339160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z="3200"/>
              <a:pPr/>
              <a:t>6</a:t>
            </a:fld>
            <a:endParaRPr lang="en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0A435FC-0692-9C42-F7FD-7CB4148E3B4C}"/>
              </a:ext>
            </a:extLst>
          </p:cNvPr>
          <p:cNvSpPr txBox="1"/>
          <p:nvPr/>
        </p:nvSpPr>
        <p:spPr>
          <a:xfrm>
            <a:off x="3727192" y="4823111"/>
            <a:ext cx="2237128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733" dirty="0">
                <a:latin typeface="arial" panose="020B0604020202020204" pitchFamily="34" charset="0"/>
              </a:rPr>
              <a:t>MFCC</a:t>
            </a:r>
            <a:endParaRPr lang="zh-TW" altLang="en-US" sz="3733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EA36C9-9F9B-91F8-4065-1DA183F01172}"/>
              </a:ext>
            </a:extLst>
          </p:cNvPr>
          <p:cNvSpPr txBox="1"/>
          <p:nvPr/>
        </p:nvSpPr>
        <p:spPr>
          <a:xfrm>
            <a:off x="3661029" y="5456563"/>
            <a:ext cx="4113201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733" dirty="0">
                <a:latin typeface="arial" panose="020B0604020202020204" pitchFamily="34" charset="0"/>
              </a:rPr>
              <a:t>梅爾頻率倒譜係數</a:t>
            </a:r>
            <a:endParaRPr lang="zh-TW" altLang="en-US" sz="3733" dirty="0"/>
          </a:p>
        </p:txBody>
      </p:sp>
    </p:spTree>
    <p:extLst>
      <p:ext uri="{BB962C8B-B14F-4D97-AF65-F5344CB8AC3E}">
        <p14:creationId xmlns:p14="http://schemas.microsoft.com/office/powerpoint/2010/main" val="12689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BE4EEBE-A4FB-6E12-1F8C-AB7B3CDE5861}"/>
              </a:ext>
            </a:extLst>
          </p:cNvPr>
          <p:cNvSpPr/>
          <p:nvPr/>
        </p:nvSpPr>
        <p:spPr>
          <a:xfrm>
            <a:off x="203200" y="633258"/>
            <a:ext cx="1110827" cy="1236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>
              <a:solidFill>
                <a:schemeClr val="bg1"/>
              </a:solidFill>
            </a:endParaRPr>
          </a:p>
        </p:txBody>
      </p:sp>
      <p:sp>
        <p:nvSpPr>
          <p:cNvPr id="17" name="Google Shape;2126;p64">
            <a:extLst>
              <a:ext uri="{FF2B5EF4-FFF2-40B4-BE49-F238E27FC236}">
                <a16:creationId xmlns:a16="http://schemas.microsoft.com/office/drawing/2014/main" id="{A2AC3F08-5BB3-175F-C52C-2BC2BB6319CB}"/>
              </a:ext>
            </a:extLst>
          </p:cNvPr>
          <p:cNvSpPr/>
          <p:nvPr/>
        </p:nvSpPr>
        <p:spPr>
          <a:xfrm>
            <a:off x="350424" y="950977"/>
            <a:ext cx="542369" cy="578636"/>
          </a:xfrm>
          <a:custGeom>
            <a:avLst/>
            <a:gdLst/>
            <a:ahLst/>
            <a:cxnLst/>
            <a:rect l="l" t="t" r="r" b="b"/>
            <a:pathLst>
              <a:path w="39589" h="56655" extrusionOk="0">
                <a:moveTo>
                  <a:pt x="36479" y="0"/>
                </a:moveTo>
                <a:lnTo>
                  <a:pt x="36386" y="9"/>
                </a:lnTo>
                <a:lnTo>
                  <a:pt x="36287" y="25"/>
                </a:lnTo>
                <a:lnTo>
                  <a:pt x="36194" y="50"/>
                </a:lnTo>
                <a:lnTo>
                  <a:pt x="36101" y="84"/>
                </a:lnTo>
                <a:lnTo>
                  <a:pt x="36007" y="125"/>
                </a:lnTo>
                <a:lnTo>
                  <a:pt x="35914" y="175"/>
                </a:lnTo>
                <a:lnTo>
                  <a:pt x="35820" y="242"/>
                </a:lnTo>
                <a:lnTo>
                  <a:pt x="35727" y="308"/>
                </a:lnTo>
                <a:lnTo>
                  <a:pt x="35633" y="392"/>
                </a:lnTo>
                <a:lnTo>
                  <a:pt x="35540" y="483"/>
                </a:lnTo>
                <a:lnTo>
                  <a:pt x="33723" y="2365"/>
                </a:lnTo>
                <a:lnTo>
                  <a:pt x="31916" y="4255"/>
                </a:lnTo>
                <a:lnTo>
                  <a:pt x="28298" y="8034"/>
                </a:lnTo>
                <a:lnTo>
                  <a:pt x="26497" y="9924"/>
                </a:lnTo>
                <a:lnTo>
                  <a:pt x="24685" y="11806"/>
                </a:lnTo>
                <a:lnTo>
                  <a:pt x="22878" y="13679"/>
                </a:lnTo>
                <a:lnTo>
                  <a:pt x="21067" y="15535"/>
                </a:lnTo>
                <a:lnTo>
                  <a:pt x="19245" y="17384"/>
                </a:lnTo>
                <a:lnTo>
                  <a:pt x="18331" y="18308"/>
                </a:lnTo>
                <a:lnTo>
                  <a:pt x="17417" y="19215"/>
                </a:lnTo>
                <a:lnTo>
                  <a:pt x="16504" y="20131"/>
                </a:lnTo>
                <a:lnTo>
                  <a:pt x="15585" y="21030"/>
                </a:lnTo>
                <a:lnTo>
                  <a:pt x="14666" y="21929"/>
                </a:lnTo>
                <a:lnTo>
                  <a:pt x="13742" y="22820"/>
                </a:lnTo>
                <a:lnTo>
                  <a:pt x="12818" y="23711"/>
                </a:lnTo>
                <a:lnTo>
                  <a:pt x="11889" y="24594"/>
                </a:lnTo>
                <a:lnTo>
                  <a:pt x="10954" y="25468"/>
                </a:lnTo>
                <a:lnTo>
                  <a:pt x="10020" y="26334"/>
                </a:lnTo>
                <a:lnTo>
                  <a:pt x="9080" y="27191"/>
                </a:lnTo>
                <a:lnTo>
                  <a:pt x="8141" y="28040"/>
                </a:lnTo>
                <a:lnTo>
                  <a:pt x="7196" y="28889"/>
                </a:lnTo>
                <a:lnTo>
                  <a:pt x="6246" y="29722"/>
                </a:lnTo>
                <a:lnTo>
                  <a:pt x="6017" y="29913"/>
                </a:lnTo>
                <a:lnTo>
                  <a:pt x="5784" y="30113"/>
                </a:lnTo>
                <a:lnTo>
                  <a:pt x="5285" y="30496"/>
                </a:lnTo>
                <a:lnTo>
                  <a:pt x="4766" y="30896"/>
                </a:lnTo>
                <a:lnTo>
                  <a:pt x="4237" y="31304"/>
                </a:lnTo>
                <a:lnTo>
                  <a:pt x="3967" y="31520"/>
                </a:lnTo>
                <a:lnTo>
                  <a:pt x="3697" y="31737"/>
                </a:lnTo>
                <a:lnTo>
                  <a:pt x="3427" y="31961"/>
                </a:lnTo>
                <a:lnTo>
                  <a:pt x="3157" y="32195"/>
                </a:lnTo>
                <a:lnTo>
                  <a:pt x="2897" y="32428"/>
                </a:lnTo>
                <a:lnTo>
                  <a:pt x="2638" y="32669"/>
                </a:lnTo>
                <a:lnTo>
                  <a:pt x="2384" y="32927"/>
                </a:lnTo>
                <a:lnTo>
                  <a:pt x="2134" y="33185"/>
                </a:lnTo>
                <a:lnTo>
                  <a:pt x="1896" y="33460"/>
                </a:lnTo>
                <a:lnTo>
                  <a:pt x="1667" y="33743"/>
                </a:lnTo>
                <a:lnTo>
                  <a:pt x="1444" y="34034"/>
                </a:lnTo>
                <a:lnTo>
                  <a:pt x="1340" y="34193"/>
                </a:lnTo>
                <a:lnTo>
                  <a:pt x="1236" y="34343"/>
                </a:lnTo>
                <a:lnTo>
                  <a:pt x="1132" y="34501"/>
                </a:lnTo>
                <a:lnTo>
                  <a:pt x="1039" y="34659"/>
                </a:lnTo>
                <a:lnTo>
                  <a:pt x="946" y="34825"/>
                </a:lnTo>
                <a:lnTo>
                  <a:pt x="852" y="34992"/>
                </a:lnTo>
                <a:lnTo>
                  <a:pt x="769" y="35167"/>
                </a:lnTo>
                <a:lnTo>
                  <a:pt x="686" y="35342"/>
                </a:lnTo>
                <a:lnTo>
                  <a:pt x="608" y="35516"/>
                </a:lnTo>
                <a:lnTo>
                  <a:pt x="530" y="35700"/>
                </a:lnTo>
                <a:lnTo>
                  <a:pt x="463" y="35883"/>
                </a:lnTo>
                <a:lnTo>
                  <a:pt x="395" y="36074"/>
                </a:lnTo>
                <a:lnTo>
                  <a:pt x="333" y="36266"/>
                </a:lnTo>
                <a:lnTo>
                  <a:pt x="276" y="36457"/>
                </a:lnTo>
                <a:lnTo>
                  <a:pt x="224" y="36657"/>
                </a:lnTo>
                <a:lnTo>
                  <a:pt x="177" y="36865"/>
                </a:lnTo>
                <a:lnTo>
                  <a:pt x="136" y="37073"/>
                </a:lnTo>
                <a:lnTo>
                  <a:pt x="99" y="37290"/>
                </a:lnTo>
                <a:lnTo>
                  <a:pt x="68" y="37506"/>
                </a:lnTo>
                <a:lnTo>
                  <a:pt x="42" y="37731"/>
                </a:lnTo>
                <a:lnTo>
                  <a:pt x="22" y="37956"/>
                </a:lnTo>
                <a:lnTo>
                  <a:pt x="11" y="38189"/>
                </a:lnTo>
                <a:lnTo>
                  <a:pt x="1" y="38422"/>
                </a:lnTo>
                <a:lnTo>
                  <a:pt x="1" y="38663"/>
                </a:lnTo>
                <a:lnTo>
                  <a:pt x="1" y="38905"/>
                </a:lnTo>
                <a:lnTo>
                  <a:pt x="11" y="39155"/>
                </a:lnTo>
                <a:lnTo>
                  <a:pt x="32" y="39421"/>
                </a:lnTo>
                <a:lnTo>
                  <a:pt x="58" y="39696"/>
                </a:lnTo>
                <a:lnTo>
                  <a:pt x="84" y="39962"/>
                </a:lnTo>
                <a:lnTo>
                  <a:pt x="125" y="40229"/>
                </a:lnTo>
                <a:lnTo>
                  <a:pt x="167" y="40503"/>
                </a:lnTo>
                <a:lnTo>
                  <a:pt x="214" y="40778"/>
                </a:lnTo>
                <a:lnTo>
                  <a:pt x="271" y="41053"/>
                </a:lnTo>
                <a:lnTo>
                  <a:pt x="333" y="41319"/>
                </a:lnTo>
                <a:lnTo>
                  <a:pt x="400" y="41594"/>
                </a:lnTo>
                <a:lnTo>
                  <a:pt x="468" y="41869"/>
                </a:lnTo>
                <a:lnTo>
                  <a:pt x="546" y="42152"/>
                </a:lnTo>
                <a:lnTo>
                  <a:pt x="629" y="42426"/>
                </a:lnTo>
                <a:lnTo>
                  <a:pt x="712" y="42701"/>
                </a:lnTo>
                <a:lnTo>
                  <a:pt x="805" y="42976"/>
                </a:lnTo>
                <a:lnTo>
                  <a:pt x="899" y="43259"/>
                </a:lnTo>
                <a:lnTo>
                  <a:pt x="997" y="43534"/>
                </a:lnTo>
                <a:lnTo>
                  <a:pt x="1101" y="43808"/>
                </a:lnTo>
                <a:lnTo>
                  <a:pt x="1210" y="44092"/>
                </a:lnTo>
                <a:lnTo>
                  <a:pt x="1439" y="44641"/>
                </a:lnTo>
                <a:lnTo>
                  <a:pt x="1678" y="45199"/>
                </a:lnTo>
                <a:lnTo>
                  <a:pt x="1927" y="45748"/>
                </a:lnTo>
                <a:lnTo>
                  <a:pt x="2191" y="46306"/>
                </a:lnTo>
                <a:lnTo>
                  <a:pt x="2461" y="46856"/>
                </a:lnTo>
                <a:lnTo>
                  <a:pt x="2742" y="47397"/>
                </a:lnTo>
                <a:lnTo>
                  <a:pt x="3027" y="47938"/>
                </a:lnTo>
                <a:lnTo>
                  <a:pt x="3323" y="48479"/>
                </a:lnTo>
                <a:lnTo>
                  <a:pt x="3619" y="49012"/>
                </a:lnTo>
                <a:lnTo>
                  <a:pt x="3915" y="49536"/>
                </a:lnTo>
                <a:lnTo>
                  <a:pt x="4216" y="50061"/>
                </a:lnTo>
                <a:lnTo>
                  <a:pt x="4813" y="51085"/>
                </a:lnTo>
                <a:lnTo>
                  <a:pt x="5394" y="52076"/>
                </a:lnTo>
                <a:lnTo>
                  <a:pt x="5960" y="53033"/>
                </a:lnTo>
                <a:lnTo>
                  <a:pt x="6485" y="53957"/>
                </a:lnTo>
                <a:lnTo>
                  <a:pt x="6734" y="54398"/>
                </a:lnTo>
                <a:lnTo>
                  <a:pt x="6973" y="54823"/>
                </a:lnTo>
                <a:lnTo>
                  <a:pt x="7191" y="55239"/>
                </a:lnTo>
                <a:lnTo>
                  <a:pt x="7398" y="55647"/>
                </a:lnTo>
                <a:lnTo>
                  <a:pt x="7471" y="55789"/>
                </a:lnTo>
                <a:lnTo>
                  <a:pt x="7549" y="55914"/>
                </a:lnTo>
                <a:lnTo>
                  <a:pt x="7632" y="56038"/>
                </a:lnTo>
                <a:lnTo>
                  <a:pt x="7720" y="56138"/>
                </a:lnTo>
                <a:lnTo>
                  <a:pt x="7808" y="56238"/>
                </a:lnTo>
                <a:lnTo>
                  <a:pt x="7897" y="56322"/>
                </a:lnTo>
                <a:lnTo>
                  <a:pt x="7990" y="56396"/>
                </a:lnTo>
                <a:lnTo>
                  <a:pt x="8089" y="56463"/>
                </a:lnTo>
                <a:lnTo>
                  <a:pt x="8182" y="56513"/>
                </a:lnTo>
                <a:lnTo>
                  <a:pt x="8286" y="56563"/>
                </a:lnTo>
                <a:lnTo>
                  <a:pt x="8385" y="56596"/>
                </a:lnTo>
                <a:lnTo>
                  <a:pt x="8488" y="56621"/>
                </a:lnTo>
                <a:lnTo>
                  <a:pt x="8592" y="56638"/>
                </a:lnTo>
                <a:lnTo>
                  <a:pt x="8696" y="56646"/>
                </a:lnTo>
                <a:lnTo>
                  <a:pt x="8800" y="56655"/>
                </a:lnTo>
                <a:lnTo>
                  <a:pt x="8909" y="56646"/>
                </a:lnTo>
                <a:lnTo>
                  <a:pt x="9013" y="56630"/>
                </a:lnTo>
                <a:lnTo>
                  <a:pt x="9117" y="56605"/>
                </a:lnTo>
                <a:lnTo>
                  <a:pt x="9226" y="56580"/>
                </a:lnTo>
                <a:lnTo>
                  <a:pt x="9329" y="56538"/>
                </a:lnTo>
                <a:lnTo>
                  <a:pt x="9433" y="56496"/>
                </a:lnTo>
                <a:lnTo>
                  <a:pt x="9537" y="56446"/>
                </a:lnTo>
                <a:lnTo>
                  <a:pt x="9636" y="56388"/>
                </a:lnTo>
                <a:lnTo>
                  <a:pt x="9734" y="56330"/>
                </a:lnTo>
                <a:lnTo>
                  <a:pt x="9833" y="56263"/>
                </a:lnTo>
                <a:lnTo>
                  <a:pt x="9932" y="56188"/>
                </a:lnTo>
                <a:lnTo>
                  <a:pt x="10025" y="56113"/>
                </a:lnTo>
                <a:lnTo>
                  <a:pt x="10113" y="56022"/>
                </a:lnTo>
                <a:lnTo>
                  <a:pt x="10202" y="55939"/>
                </a:lnTo>
                <a:lnTo>
                  <a:pt x="10285" y="55847"/>
                </a:lnTo>
                <a:lnTo>
                  <a:pt x="10368" y="55747"/>
                </a:lnTo>
                <a:lnTo>
                  <a:pt x="10446" y="55647"/>
                </a:lnTo>
                <a:lnTo>
                  <a:pt x="11286" y="54532"/>
                </a:lnTo>
                <a:lnTo>
                  <a:pt x="12127" y="53433"/>
                </a:lnTo>
                <a:lnTo>
                  <a:pt x="12974" y="52342"/>
                </a:lnTo>
                <a:lnTo>
                  <a:pt x="13830" y="51268"/>
                </a:lnTo>
                <a:lnTo>
                  <a:pt x="14687" y="50211"/>
                </a:lnTo>
                <a:lnTo>
                  <a:pt x="15543" y="49162"/>
                </a:lnTo>
                <a:lnTo>
                  <a:pt x="16410" y="48121"/>
                </a:lnTo>
                <a:lnTo>
                  <a:pt x="17277" y="47097"/>
                </a:lnTo>
                <a:lnTo>
                  <a:pt x="18154" y="46081"/>
                </a:lnTo>
                <a:lnTo>
                  <a:pt x="19027" y="45082"/>
                </a:lnTo>
                <a:lnTo>
                  <a:pt x="19909" y="44083"/>
                </a:lnTo>
                <a:lnTo>
                  <a:pt x="20792" y="43101"/>
                </a:lnTo>
                <a:lnTo>
                  <a:pt x="21679" y="42127"/>
                </a:lnTo>
                <a:lnTo>
                  <a:pt x="22567" y="41153"/>
                </a:lnTo>
                <a:lnTo>
                  <a:pt x="23460" y="40195"/>
                </a:lnTo>
                <a:lnTo>
                  <a:pt x="24358" y="39238"/>
                </a:lnTo>
                <a:lnTo>
                  <a:pt x="25256" y="38289"/>
                </a:lnTo>
                <a:lnTo>
                  <a:pt x="26154" y="37348"/>
                </a:lnTo>
                <a:lnTo>
                  <a:pt x="27057" y="36407"/>
                </a:lnTo>
                <a:lnTo>
                  <a:pt x="27966" y="35475"/>
                </a:lnTo>
                <a:lnTo>
                  <a:pt x="29783" y="33618"/>
                </a:lnTo>
                <a:lnTo>
                  <a:pt x="31605" y="31778"/>
                </a:lnTo>
                <a:lnTo>
                  <a:pt x="33437" y="29938"/>
                </a:lnTo>
                <a:lnTo>
                  <a:pt x="35275" y="28107"/>
                </a:lnTo>
                <a:lnTo>
                  <a:pt x="38956" y="24435"/>
                </a:lnTo>
                <a:lnTo>
                  <a:pt x="39013" y="24377"/>
                </a:lnTo>
                <a:lnTo>
                  <a:pt x="39070" y="24310"/>
                </a:lnTo>
                <a:lnTo>
                  <a:pt x="39122" y="24244"/>
                </a:lnTo>
                <a:lnTo>
                  <a:pt x="39174" y="24169"/>
                </a:lnTo>
                <a:lnTo>
                  <a:pt x="39220" y="24094"/>
                </a:lnTo>
                <a:lnTo>
                  <a:pt x="39262" y="24019"/>
                </a:lnTo>
                <a:lnTo>
                  <a:pt x="39303" y="23936"/>
                </a:lnTo>
                <a:lnTo>
                  <a:pt x="39340" y="23853"/>
                </a:lnTo>
                <a:lnTo>
                  <a:pt x="39376" y="23769"/>
                </a:lnTo>
                <a:lnTo>
                  <a:pt x="39407" y="23678"/>
                </a:lnTo>
                <a:lnTo>
                  <a:pt x="39464" y="23503"/>
                </a:lnTo>
                <a:lnTo>
                  <a:pt x="39511" y="23311"/>
                </a:lnTo>
                <a:lnTo>
                  <a:pt x="39547" y="23120"/>
                </a:lnTo>
                <a:lnTo>
                  <a:pt x="39568" y="22928"/>
                </a:lnTo>
                <a:lnTo>
                  <a:pt x="39584" y="22729"/>
                </a:lnTo>
                <a:lnTo>
                  <a:pt x="39589" y="22529"/>
                </a:lnTo>
                <a:lnTo>
                  <a:pt x="39584" y="22329"/>
                </a:lnTo>
                <a:lnTo>
                  <a:pt x="39568" y="22129"/>
                </a:lnTo>
                <a:lnTo>
                  <a:pt x="39547" y="21938"/>
                </a:lnTo>
                <a:lnTo>
                  <a:pt x="39511" y="21746"/>
                </a:lnTo>
                <a:lnTo>
                  <a:pt x="39475" y="21555"/>
                </a:lnTo>
                <a:lnTo>
                  <a:pt x="39423" y="21380"/>
                </a:lnTo>
                <a:lnTo>
                  <a:pt x="39366" y="21205"/>
                </a:lnTo>
                <a:lnTo>
                  <a:pt x="39303" y="21047"/>
                </a:lnTo>
                <a:lnTo>
                  <a:pt x="39231" y="20889"/>
                </a:lnTo>
                <a:lnTo>
                  <a:pt x="39148" y="20747"/>
                </a:lnTo>
                <a:lnTo>
                  <a:pt x="39065" y="20622"/>
                </a:lnTo>
                <a:lnTo>
                  <a:pt x="38971" y="20506"/>
                </a:lnTo>
                <a:lnTo>
                  <a:pt x="38873" y="20414"/>
                </a:lnTo>
                <a:lnTo>
                  <a:pt x="38821" y="20373"/>
                </a:lnTo>
                <a:lnTo>
                  <a:pt x="38769" y="20331"/>
                </a:lnTo>
                <a:lnTo>
                  <a:pt x="38712" y="20298"/>
                </a:lnTo>
                <a:lnTo>
                  <a:pt x="38655" y="20264"/>
                </a:lnTo>
                <a:lnTo>
                  <a:pt x="38597" y="20248"/>
                </a:lnTo>
                <a:lnTo>
                  <a:pt x="38540" y="20223"/>
                </a:lnTo>
                <a:lnTo>
                  <a:pt x="38478" y="20214"/>
                </a:lnTo>
                <a:lnTo>
                  <a:pt x="38416" y="20206"/>
                </a:lnTo>
                <a:lnTo>
                  <a:pt x="38353" y="20198"/>
                </a:lnTo>
                <a:lnTo>
                  <a:pt x="38291" y="20206"/>
                </a:lnTo>
                <a:lnTo>
                  <a:pt x="38224" y="20214"/>
                </a:lnTo>
                <a:lnTo>
                  <a:pt x="38156" y="20223"/>
                </a:lnTo>
                <a:lnTo>
                  <a:pt x="38089" y="20248"/>
                </a:lnTo>
                <a:lnTo>
                  <a:pt x="38021" y="20273"/>
                </a:lnTo>
                <a:lnTo>
                  <a:pt x="37949" y="20306"/>
                </a:lnTo>
                <a:lnTo>
                  <a:pt x="37881" y="20348"/>
                </a:lnTo>
                <a:lnTo>
                  <a:pt x="37393" y="20656"/>
                </a:lnTo>
                <a:lnTo>
                  <a:pt x="36905" y="20964"/>
                </a:lnTo>
                <a:lnTo>
                  <a:pt x="36417" y="21280"/>
                </a:lnTo>
                <a:lnTo>
                  <a:pt x="35929" y="21605"/>
                </a:lnTo>
                <a:lnTo>
                  <a:pt x="35446" y="21929"/>
                </a:lnTo>
                <a:lnTo>
                  <a:pt x="34964" y="22262"/>
                </a:lnTo>
                <a:lnTo>
                  <a:pt x="34486" y="22595"/>
                </a:lnTo>
                <a:lnTo>
                  <a:pt x="34003" y="22937"/>
                </a:lnTo>
                <a:lnTo>
                  <a:pt x="33526" y="23286"/>
                </a:lnTo>
                <a:lnTo>
                  <a:pt x="33048" y="23636"/>
                </a:lnTo>
                <a:lnTo>
                  <a:pt x="32576" y="23994"/>
                </a:lnTo>
                <a:lnTo>
                  <a:pt x="32098" y="24352"/>
                </a:lnTo>
                <a:lnTo>
                  <a:pt x="31626" y="24718"/>
                </a:lnTo>
                <a:lnTo>
                  <a:pt x="31158" y="25093"/>
                </a:lnTo>
                <a:lnTo>
                  <a:pt x="30686" y="25468"/>
                </a:lnTo>
                <a:lnTo>
                  <a:pt x="30219" y="25851"/>
                </a:lnTo>
                <a:lnTo>
                  <a:pt x="29752" y="26234"/>
                </a:lnTo>
                <a:lnTo>
                  <a:pt x="29284" y="26625"/>
                </a:lnTo>
                <a:lnTo>
                  <a:pt x="28360" y="27416"/>
                </a:lnTo>
                <a:lnTo>
                  <a:pt x="27436" y="28232"/>
                </a:lnTo>
                <a:lnTo>
                  <a:pt x="26523" y="29056"/>
                </a:lnTo>
                <a:lnTo>
                  <a:pt x="25609" y="29897"/>
                </a:lnTo>
                <a:lnTo>
                  <a:pt x="24706" y="30763"/>
                </a:lnTo>
                <a:lnTo>
                  <a:pt x="23803" y="31637"/>
                </a:lnTo>
                <a:lnTo>
                  <a:pt x="22910" y="32519"/>
                </a:lnTo>
                <a:lnTo>
                  <a:pt x="22017" y="33427"/>
                </a:lnTo>
                <a:lnTo>
                  <a:pt x="21134" y="34343"/>
                </a:lnTo>
                <a:lnTo>
                  <a:pt x="20252" y="35275"/>
                </a:lnTo>
                <a:lnTo>
                  <a:pt x="19380" y="36216"/>
                </a:lnTo>
                <a:lnTo>
                  <a:pt x="18507" y="37165"/>
                </a:lnTo>
                <a:lnTo>
                  <a:pt x="17646" y="38131"/>
                </a:lnTo>
                <a:lnTo>
                  <a:pt x="16784" y="39113"/>
                </a:lnTo>
                <a:lnTo>
                  <a:pt x="15927" y="40095"/>
                </a:lnTo>
                <a:lnTo>
                  <a:pt x="15076" y="41094"/>
                </a:lnTo>
                <a:lnTo>
                  <a:pt x="14235" y="42102"/>
                </a:lnTo>
                <a:lnTo>
                  <a:pt x="13394" y="43117"/>
                </a:lnTo>
                <a:lnTo>
                  <a:pt x="12558" y="44142"/>
                </a:lnTo>
                <a:lnTo>
                  <a:pt x="11728" y="45174"/>
                </a:lnTo>
                <a:lnTo>
                  <a:pt x="10902" y="46215"/>
                </a:lnTo>
                <a:lnTo>
                  <a:pt x="10077" y="47264"/>
                </a:lnTo>
                <a:lnTo>
                  <a:pt x="9262" y="48313"/>
                </a:lnTo>
                <a:lnTo>
                  <a:pt x="8540" y="46822"/>
                </a:lnTo>
                <a:lnTo>
                  <a:pt x="7819" y="45340"/>
                </a:lnTo>
                <a:lnTo>
                  <a:pt x="7455" y="44599"/>
                </a:lnTo>
                <a:lnTo>
                  <a:pt x="7087" y="43867"/>
                </a:lnTo>
                <a:lnTo>
                  <a:pt x="6718" y="43142"/>
                </a:lnTo>
                <a:lnTo>
                  <a:pt x="6344" y="42418"/>
                </a:lnTo>
                <a:lnTo>
                  <a:pt x="6012" y="41785"/>
                </a:lnTo>
                <a:lnTo>
                  <a:pt x="5716" y="41236"/>
                </a:lnTo>
                <a:lnTo>
                  <a:pt x="5472" y="40770"/>
                </a:lnTo>
                <a:lnTo>
                  <a:pt x="5265" y="40370"/>
                </a:lnTo>
                <a:lnTo>
                  <a:pt x="5182" y="40195"/>
                </a:lnTo>
                <a:lnTo>
                  <a:pt x="5109" y="40029"/>
                </a:lnTo>
                <a:lnTo>
                  <a:pt x="5047" y="39871"/>
                </a:lnTo>
                <a:lnTo>
                  <a:pt x="5000" y="39729"/>
                </a:lnTo>
                <a:lnTo>
                  <a:pt x="4964" y="39596"/>
                </a:lnTo>
                <a:lnTo>
                  <a:pt x="4938" y="39463"/>
                </a:lnTo>
                <a:lnTo>
                  <a:pt x="4927" y="39346"/>
                </a:lnTo>
                <a:lnTo>
                  <a:pt x="4927" y="39288"/>
                </a:lnTo>
                <a:lnTo>
                  <a:pt x="4932" y="39230"/>
                </a:lnTo>
                <a:lnTo>
                  <a:pt x="4938" y="39171"/>
                </a:lnTo>
                <a:lnTo>
                  <a:pt x="4943" y="39121"/>
                </a:lnTo>
                <a:lnTo>
                  <a:pt x="4958" y="39063"/>
                </a:lnTo>
                <a:lnTo>
                  <a:pt x="4974" y="39013"/>
                </a:lnTo>
                <a:lnTo>
                  <a:pt x="5015" y="38905"/>
                </a:lnTo>
                <a:lnTo>
                  <a:pt x="5073" y="38797"/>
                </a:lnTo>
                <a:lnTo>
                  <a:pt x="5140" y="38688"/>
                </a:lnTo>
                <a:lnTo>
                  <a:pt x="5223" y="38580"/>
                </a:lnTo>
                <a:lnTo>
                  <a:pt x="5322" y="38464"/>
                </a:lnTo>
                <a:lnTo>
                  <a:pt x="5431" y="38347"/>
                </a:lnTo>
                <a:lnTo>
                  <a:pt x="5561" y="38222"/>
                </a:lnTo>
                <a:lnTo>
                  <a:pt x="5701" y="38089"/>
                </a:lnTo>
                <a:lnTo>
                  <a:pt x="6028" y="37806"/>
                </a:lnTo>
                <a:lnTo>
                  <a:pt x="6874" y="37082"/>
                </a:lnTo>
                <a:lnTo>
                  <a:pt x="8239" y="35899"/>
                </a:lnTo>
                <a:lnTo>
                  <a:pt x="9599" y="34709"/>
                </a:lnTo>
                <a:lnTo>
                  <a:pt x="10954" y="33502"/>
                </a:lnTo>
                <a:lnTo>
                  <a:pt x="12304" y="32286"/>
                </a:lnTo>
                <a:lnTo>
                  <a:pt x="13654" y="31062"/>
                </a:lnTo>
                <a:lnTo>
                  <a:pt x="14993" y="29822"/>
                </a:lnTo>
                <a:lnTo>
                  <a:pt x="16332" y="28565"/>
                </a:lnTo>
                <a:lnTo>
                  <a:pt x="17666" y="27308"/>
                </a:lnTo>
                <a:lnTo>
                  <a:pt x="18975" y="26059"/>
                </a:lnTo>
                <a:lnTo>
                  <a:pt x="20283" y="24802"/>
                </a:lnTo>
                <a:lnTo>
                  <a:pt x="21591" y="23536"/>
                </a:lnTo>
                <a:lnTo>
                  <a:pt x="22894" y="22254"/>
                </a:lnTo>
                <a:lnTo>
                  <a:pt x="24197" y="20972"/>
                </a:lnTo>
                <a:lnTo>
                  <a:pt x="25500" y="19665"/>
                </a:lnTo>
                <a:lnTo>
                  <a:pt x="26793" y="18358"/>
                </a:lnTo>
                <a:lnTo>
                  <a:pt x="28080" y="17026"/>
                </a:lnTo>
                <a:lnTo>
                  <a:pt x="29362" y="15685"/>
                </a:lnTo>
                <a:lnTo>
                  <a:pt x="30001" y="15003"/>
                </a:lnTo>
                <a:lnTo>
                  <a:pt x="30639" y="14320"/>
                </a:lnTo>
                <a:lnTo>
                  <a:pt x="31273" y="13637"/>
                </a:lnTo>
                <a:lnTo>
                  <a:pt x="31901" y="12946"/>
                </a:lnTo>
                <a:lnTo>
                  <a:pt x="32534" y="12247"/>
                </a:lnTo>
                <a:lnTo>
                  <a:pt x="33162" y="11548"/>
                </a:lnTo>
                <a:lnTo>
                  <a:pt x="33785" y="10840"/>
                </a:lnTo>
                <a:lnTo>
                  <a:pt x="34408" y="10132"/>
                </a:lnTo>
                <a:lnTo>
                  <a:pt x="35026" y="9416"/>
                </a:lnTo>
                <a:lnTo>
                  <a:pt x="35644" y="8692"/>
                </a:lnTo>
                <a:lnTo>
                  <a:pt x="36256" y="7968"/>
                </a:lnTo>
                <a:lnTo>
                  <a:pt x="36864" y="7235"/>
                </a:lnTo>
                <a:lnTo>
                  <a:pt x="37471" y="6494"/>
                </a:lnTo>
                <a:lnTo>
                  <a:pt x="38078" y="5753"/>
                </a:lnTo>
                <a:lnTo>
                  <a:pt x="38161" y="5637"/>
                </a:lnTo>
                <a:lnTo>
                  <a:pt x="38239" y="5520"/>
                </a:lnTo>
                <a:lnTo>
                  <a:pt x="38317" y="5403"/>
                </a:lnTo>
                <a:lnTo>
                  <a:pt x="38379" y="5279"/>
                </a:lnTo>
                <a:lnTo>
                  <a:pt x="38442" y="5154"/>
                </a:lnTo>
                <a:lnTo>
                  <a:pt x="38499" y="5029"/>
                </a:lnTo>
                <a:lnTo>
                  <a:pt x="38551" y="4896"/>
                </a:lnTo>
                <a:lnTo>
                  <a:pt x="38592" y="4762"/>
                </a:lnTo>
                <a:lnTo>
                  <a:pt x="38629" y="4629"/>
                </a:lnTo>
                <a:lnTo>
                  <a:pt x="38665" y="4496"/>
                </a:lnTo>
                <a:lnTo>
                  <a:pt x="38691" y="4354"/>
                </a:lnTo>
                <a:lnTo>
                  <a:pt x="38717" y="4213"/>
                </a:lnTo>
                <a:lnTo>
                  <a:pt x="38732" y="4071"/>
                </a:lnTo>
                <a:lnTo>
                  <a:pt x="38743" y="3930"/>
                </a:lnTo>
                <a:lnTo>
                  <a:pt x="38753" y="3788"/>
                </a:lnTo>
                <a:lnTo>
                  <a:pt x="38758" y="3647"/>
                </a:lnTo>
                <a:lnTo>
                  <a:pt x="38753" y="3505"/>
                </a:lnTo>
                <a:lnTo>
                  <a:pt x="38748" y="3364"/>
                </a:lnTo>
                <a:lnTo>
                  <a:pt x="38738" y="3214"/>
                </a:lnTo>
                <a:lnTo>
                  <a:pt x="38722" y="3072"/>
                </a:lnTo>
                <a:lnTo>
                  <a:pt x="38707" y="2931"/>
                </a:lnTo>
                <a:lnTo>
                  <a:pt x="38681" y="2789"/>
                </a:lnTo>
                <a:lnTo>
                  <a:pt x="38655" y="2648"/>
                </a:lnTo>
                <a:lnTo>
                  <a:pt x="38623" y="2515"/>
                </a:lnTo>
                <a:lnTo>
                  <a:pt x="38592" y="2373"/>
                </a:lnTo>
                <a:lnTo>
                  <a:pt x="38551" y="2240"/>
                </a:lnTo>
                <a:lnTo>
                  <a:pt x="38509" y="2107"/>
                </a:lnTo>
                <a:lnTo>
                  <a:pt x="38468" y="1973"/>
                </a:lnTo>
                <a:lnTo>
                  <a:pt x="38416" y="1840"/>
                </a:lnTo>
                <a:lnTo>
                  <a:pt x="38364" y="1715"/>
                </a:lnTo>
                <a:lnTo>
                  <a:pt x="38312" y="1590"/>
                </a:lnTo>
                <a:lnTo>
                  <a:pt x="38255" y="1474"/>
                </a:lnTo>
                <a:lnTo>
                  <a:pt x="38193" y="1357"/>
                </a:lnTo>
                <a:lnTo>
                  <a:pt x="38130" y="1241"/>
                </a:lnTo>
                <a:lnTo>
                  <a:pt x="38068" y="1124"/>
                </a:lnTo>
                <a:lnTo>
                  <a:pt x="38000" y="1024"/>
                </a:lnTo>
                <a:lnTo>
                  <a:pt x="37928" y="916"/>
                </a:lnTo>
                <a:lnTo>
                  <a:pt x="37855" y="816"/>
                </a:lnTo>
                <a:lnTo>
                  <a:pt x="37782" y="725"/>
                </a:lnTo>
                <a:lnTo>
                  <a:pt x="37705" y="633"/>
                </a:lnTo>
                <a:lnTo>
                  <a:pt x="37627" y="550"/>
                </a:lnTo>
                <a:lnTo>
                  <a:pt x="37544" y="475"/>
                </a:lnTo>
                <a:lnTo>
                  <a:pt x="37461" y="400"/>
                </a:lnTo>
                <a:lnTo>
                  <a:pt x="37378" y="333"/>
                </a:lnTo>
                <a:lnTo>
                  <a:pt x="37294" y="267"/>
                </a:lnTo>
                <a:lnTo>
                  <a:pt x="37206" y="208"/>
                </a:lnTo>
                <a:lnTo>
                  <a:pt x="37118" y="158"/>
                </a:lnTo>
                <a:lnTo>
                  <a:pt x="37030" y="117"/>
                </a:lnTo>
                <a:lnTo>
                  <a:pt x="36941" y="84"/>
                </a:lnTo>
                <a:lnTo>
                  <a:pt x="36848" y="50"/>
                </a:lnTo>
                <a:lnTo>
                  <a:pt x="36755" y="25"/>
                </a:lnTo>
                <a:lnTo>
                  <a:pt x="36666" y="9"/>
                </a:lnTo>
                <a:lnTo>
                  <a:pt x="36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B99552-DB46-E23F-ADA4-749E1AFF3659}"/>
              </a:ext>
            </a:extLst>
          </p:cNvPr>
          <p:cNvSpPr/>
          <p:nvPr/>
        </p:nvSpPr>
        <p:spPr>
          <a:xfrm>
            <a:off x="-115502" y="6012209"/>
            <a:ext cx="1008295" cy="10719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>
              <a:solidFill>
                <a:schemeClr val="bg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5BF34EEE-2617-A13F-A5AF-0F9728DC725C}"/>
              </a:ext>
            </a:extLst>
          </p:cNvPr>
          <p:cNvGrpSpPr/>
          <p:nvPr/>
        </p:nvGrpSpPr>
        <p:grpSpPr>
          <a:xfrm>
            <a:off x="408161" y="526180"/>
            <a:ext cx="11126672" cy="6234404"/>
            <a:chOff x="306121" y="394635"/>
            <a:chExt cx="8345004" cy="467580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347F7ECB-1036-C657-FD32-D739A7353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091" y="443662"/>
              <a:ext cx="1357163" cy="13571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4DB765D4-D454-A3FE-4B4C-1E4782D53CC5}"/>
                </a:ext>
              </a:extLst>
            </p:cNvPr>
            <p:cNvGrpSpPr/>
            <p:nvPr/>
          </p:nvGrpSpPr>
          <p:grpSpPr>
            <a:xfrm>
              <a:off x="3512745" y="394635"/>
              <a:ext cx="1455219" cy="1455219"/>
              <a:chOff x="2568141" y="173254"/>
              <a:chExt cx="2011680" cy="201168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圖片 4" descr="一張含有 電腦, 相框 的圖片&#10;&#10;自動產生的描述">
                <a:extLst>
                  <a:ext uri="{FF2B5EF4-FFF2-40B4-BE49-F238E27FC236}">
                    <a16:creationId xmlns:a16="http://schemas.microsoft.com/office/drawing/2014/main" id="{B75ED436-E8F0-3E51-E249-8902D3EB3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8141" y="173254"/>
                <a:ext cx="2011680" cy="2011680"/>
              </a:xfrm>
              <a:prstGeom prst="rect">
                <a:avLst/>
              </a:prstGeom>
            </p:spPr>
          </p:pic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7FB6C18D-8CB9-FD9E-F895-EDAB3E658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6746" y="504624"/>
                <a:ext cx="674470" cy="674470"/>
              </a:xfrm>
              <a:prstGeom prst="rect">
                <a:avLst/>
              </a:prstGeom>
            </p:spPr>
          </p:pic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A2886A3-357D-9535-0215-7F5D9BFC7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6455" y="474943"/>
              <a:ext cx="1294600" cy="1294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17DB657-B9B7-587A-C002-06A08863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062" y="2642631"/>
              <a:ext cx="1866526" cy="186652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14E7AB81-BF34-7492-ECFF-3F593E9E4D7D}"/>
                </a:ext>
              </a:extLst>
            </p:cNvPr>
            <p:cNvCxnSpPr>
              <a:cxnSpLocks/>
            </p:cNvCxnSpPr>
            <p:nvPr/>
          </p:nvCxnSpPr>
          <p:spPr>
            <a:xfrm>
              <a:off x="2435783" y="1147209"/>
              <a:ext cx="87483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箭頭接點 11">
              <a:extLst>
                <a:ext uri="{FF2B5EF4-FFF2-40B4-BE49-F238E27FC236}">
                  <a16:creationId xmlns:a16="http://schemas.microsoft.com/office/drawing/2014/main" id="{D0D3785B-6226-9A85-3F74-47DE897F2B93}"/>
                </a:ext>
              </a:extLst>
            </p:cNvPr>
            <p:cNvCxnSpPr>
              <a:cxnSpLocks/>
            </p:cNvCxnSpPr>
            <p:nvPr/>
          </p:nvCxnSpPr>
          <p:spPr>
            <a:xfrm>
              <a:off x="5196629" y="1166658"/>
              <a:ext cx="87483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C65E4CDB-4515-F3E0-1DFA-0830F6C4C5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4388" y="3653416"/>
              <a:ext cx="357442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肘形接點 14">
              <a:extLst>
                <a:ext uri="{FF2B5EF4-FFF2-40B4-BE49-F238E27FC236}">
                  <a16:creationId xmlns:a16="http://schemas.microsoft.com/office/drawing/2014/main" id="{8BFB967C-7346-2705-0F57-18A0D890A842}"/>
                </a:ext>
              </a:extLst>
            </p:cNvPr>
            <p:cNvCxnSpPr>
              <a:cxnSpLocks/>
            </p:cNvCxnSpPr>
            <p:nvPr/>
          </p:nvCxnSpPr>
          <p:spPr>
            <a:xfrm>
              <a:off x="7879010" y="1147209"/>
              <a:ext cx="160620" cy="2453651"/>
            </a:xfrm>
            <a:prstGeom prst="bentConnector3">
              <a:avLst>
                <a:gd name="adj1" fmla="val 559929"/>
              </a:avLst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6A7EE95-4860-2558-D9F3-FB93C9C1C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2750" r="93000">
                          <a14:foregroundMark x1="13000" y1="49833" x2="13000" y2="49833"/>
                          <a14:foregroundMark x1="11625" y1="50167" x2="11625" y2="50167"/>
                          <a14:foregroundMark x1="2750" y1="55500" x2="10000" y2="51500"/>
                          <a14:foregroundMark x1="14500" y1="55833" x2="7500" y2="59000"/>
                          <a14:foregroundMark x1="7500" y1="59000" x2="6500" y2="60000"/>
                          <a14:foregroundMark x1="17000" y1="62500" x2="7125" y2="66833"/>
                          <a14:foregroundMark x1="15638" y1="70041" x2="9000" y2="73667"/>
                          <a14:foregroundMark x1="19375" y1="68000" x2="17138" y2="69222"/>
                          <a14:foregroundMark x1="17875" y1="61500" x2="13125" y2="63167"/>
                          <a14:foregroundMark x1="7500" y1="60667" x2="4875" y2="61667"/>
                          <a14:foregroundMark x1="89500" y1="38333" x2="92625" y2="45167"/>
                          <a14:foregroundMark x1="91500" y1="39500" x2="93000" y2="42000"/>
                          <a14:backgroundMark x1="11125" y1="54000" x2="2625" y2="58667"/>
                          <a14:backgroundMark x1="16125" y1="67333" x2="6125" y2="696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246310">
              <a:off x="5906064" y="2541003"/>
              <a:ext cx="2745061" cy="2058796"/>
            </a:xfrm>
            <a:prstGeom prst="rect">
              <a:avLst/>
            </a:prstGeom>
          </p:spPr>
        </p:pic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FECCC1D0-86EA-97FD-4E55-AF0FA03FEAB4}"/>
                </a:ext>
              </a:extLst>
            </p:cNvPr>
            <p:cNvSpPr txBox="1"/>
            <p:nvPr/>
          </p:nvSpPr>
          <p:spPr>
            <a:xfrm>
              <a:off x="910919" y="2048530"/>
              <a:ext cx="857447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733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講話</a:t>
              </a:r>
              <a:endParaRPr lang="en-US" altLang="zh-TW" sz="3733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EE2602B5-DD49-2EB2-0AA5-39EBA69BFDF6}"/>
                </a:ext>
              </a:extLst>
            </p:cNvPr>
            <p:cNvSpPr txBox="1"/>
            <p:nvPr/>
          </p:nvSpPr>
          <p:spPr>
            <a:xfrm>
              <a:off x="3088436" y="2048530"/>
              <a:ext cx="2259272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733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電腦</a:t>
              </a:r>
              <a:r>
                <a:rPr lang="en-US" altLang="zh-TW" sz="3733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 (</a:t>
              </a:r>
              <a:r>
                <a:rPr lang="zh-TW" altLang="en-US" sz="3733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麥克風</a:t>
              </a:r>
              <a:r>
                <a:rPr lang="en-US" altLang="zh-TW" sz="3733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)</a:t>
              </a: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77A23C2-62E9-9841-06B8-252E9C184EBA}"/>
                </a:ext>
              </a:extLst>
            </p:cNvPr>
            <p:cNvSpPr txBox="1"/>
            <p:nvPr/>
          </p:nvSpPr>
          <p:spPr>
            <a:xfrm>
              <a:off x="6221126" y="2048530"/>
              <a:ext cx="1576393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733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深度模型</a:t>
              </a:r>
              <a:endParaRPr lang="en-US" altLang="zh-TW" sz="3733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66B1E33-BE4C-64A0-4647-61071400F85E}"/>
                </a:ext>
              </a:extLst>
            </p:cNvPr>
            <p:cNvSpPr txBox="1"/>
            <p:nvPr/>
          </p:nvSpPr>
          <p:spPr>
            <a:xfrm>
              <a:off x="6163276" y="4570349"/>
              <a:ext cx="1576393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733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藍芽模組</a:t>
              </a:r>
              <a:endParaRPr lang="en-US" altLang="zh-TW" sz="3733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F4765E1-0EFF-6AD6-0390-210DE25AC08E}"/>
                </a:ext>
              </a:extLst>
            </p:cNvPr>
            <p:cNvSpPr txBox="1"/>
            <p:nvPr/>
          </p:nvSpPr>
          <p:spPr>
            <a:xfrm>
              <a:off x="3527849" y="3947056"/>
              <a:ext cx="1935867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733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傳給機器人</a:t>
              </a:r>
              <a:endParaRPr lang="en-US" altLang="zh-TW" sz="3733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E1894C13-CDCC-2816-4EFF-F529B2078427}"/>
                </a:ext>
              </a:extLst>
            </p:cNvPr>
            <p:cNvSpPr txBox="1"/>
            <p:nvPr/>
          </p:nvSpPr>
          <p:spPr>
            <a:xfrm>
              <a:off x="306121" y="4570349"/>
              <a:ext cx="2295340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733" dirty="0">
                  <a:latin typeface="jf-openhuninn-1.1" panose="020F0500000000000000" pitchFamily="34" charset="-120"/>
                  <a:ea typeface="jf-openhuninn-1.1" panose="020F0500000000000000" pitchFamily="34" charset="-120"/>
                </a:rPr>
                <a:t>機器人做動作</a:t>
              </a:r>
              <a:endParaRPr lang="en-US" altLang="zh-TW" sz="3733" dirty="0">
                <a:latin typeface="jf-openhuninn-1.1" panose="020F0500000000000000" pitchFamily="34" charset="-120"/>
                <a:ea typeface="jf-openhuninn-1.1" panose="020F0500000000000000" pitchFamily="34" charset="-120"/>
              </a:endParaRPr>
            </a:p>
          </p:txBody>
        </p:sp>
      </p:grpSp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F11C5082-C1E2-3A47-E85E-09758D1837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563614" y="6333200"/>
            <a:ext cx="715537" cy="524800"/>
          </a:xfrm>
        </p:spPr>
        <p:txBody>
          <a:bodyPr/>
          <a:lstStyle/>
          <a:p>
            <a:fld id="{00000000-1234-1234-1234-123412341234}" type="slidenum">
              <a:rPr lang="en" sz="3200"/>
              <a:pPr/>
              <a:t>7</a:t>
            </a:fld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41850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94;p38">
            <a:extLst>
              <a:ext uri="{FF2B5EF4-FFF2-40B4-BE49-F238E27FC236}">
                <a16:creationId xmlns:a16="http://schemas.microsoft.com/office/drawing/2014/main" id="{99D3523D-D588-9D96-CACF-3E5D790D6D57}"/>
              </a:ext>
            </a:extLst>
          </p:cNvPr>
          <p:cNvSpPr txBox="1">
            <a:spLocks/>
          </p:cNvSpPr>
          <p:nvPr/>
        </p:nvSpPr>
        <p:spPr>
          <a:xfrm>
            <a:off x="2703561" y="2766787"/>
            <a:ext cx="6473848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Do Hyeon"/>
              <a:buNone/>
              <a:defRPr sz="52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Bebas Neue"/>
              <a:buNone/>
              <a:defRPr sz="5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zh-TW" altLang="en-US" sz="11733" dirty="0">
                <a:solidFill>
                  <a:schemeClr val="tx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展示時間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0F9FFF9-936C-9C42-90A6-87172750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294" y="3781226"/>
            <a:ext cx="2488701" cy="2488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2874E5-29C1-E36F-2D29-6147A9B1DAD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60400" y="6269927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z="3200"/>
              <a:pPr/>
              <a:t>8</a:t>
            </a:fld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738032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6E32402-679F-08A5-FF44-C91711B070F3}"/>
              </a:ext>
            </a:extLst>
          </p:cNvPr>
          <p:cNvSpPr/>
          <p:nvPr/>
        </p:nvSpPr>
        <p:spPr>
          <a:xfrm>
            <a:off x="7553094" y="485698"/>
            <a:ext cx="1506653" cy="13976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9D38C63-BE1E-181E-F98C-A181FFA09150}"/>
              </a:ext>
            </a:extLst>
          </p:cNvPr>
          <p:cNvSpPr/>
          <p:nvPr/>
        </p:nvSpPr>
        <p:spPr>
          <a:xfrm rot="1922779">
            <a:off x="948815" y="1069182"/>
            <a:ext cx="1164764" cy="4294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>
              <a:solidFill>
                <a:schemeClr val="bg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58364CF-BB53-871F-2780-0E23598E6652}"/>
              </a:ext>
            </a:extLst>
          </p:cNvPr>
          <p:cNvSpPr txBox="1"/>
          <p:nvPr/>
        </p:nvSpPr>
        <p:spPr>
          <a:xfrm>
            <a:off x="3033870" y="623662"/>
            <a:ext cx="7146927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733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機器人就能做到以下台語指令</a:t>
            </a:r>
            <a:r>
              <a:rPr lang="en-US" altLang="zh-TW" sz="3733" dirty="0">
                <a:solidFill>
                  <a:schemeClr val="bg1"/>
                </a:solidFill>
                <a:latin typeface="jf-openhuninn-1.1" panose="020F0500000000000000" pitchFamily="34" charset="-120"/>
                <a:ea typeface="jf-openhuninn-1.1" panose="020F0500000000000000" pitchFamily="34" charset="-120"/>
              </a:rPr>
              <a:t>: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6DCEB8EC-81CF-0DE7-F65E-D06B41874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218511"/>
              </p:ext>
            </p:extLst>
          </p:nvPr>
        </p:nvGraphicFramePr>
        <p:xfrm>
          <a:off x="1646903" y="1428412"/>
          <a:ext cx="8898193" cy="4959304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4318868">
                  <a:extLst>
                    <a:ext uri="{9D8B030D-6E8A-4147-A177-3AD203B41FA5}">
                      <a16:colId xmlns:a16="http://schemas.microsoft.com/office/drawing/2014/main" val="3140400089"/>
                    </a:ext>
                  </a:extLst>
                </a:gridCol>
                <a:gridCol w="4579325">
                  <a:extLst>
                    <a:ext uri="{9D8B030D-6E8A-4147-A177-3AD203B41FA5}">
                      <a16:colId xmlns:a16="http://schemas.microsoft.com/office/drawing/2014/main" val="3049297459"/>
                    </a:ext>
                  </a:extLst>
                </a:gridCol>
              </a:tblGrid>
              <a:tr h="1851974">
                <a:tc>
                  <a:txBody>
                    <a:bodyPr/>
                    <a:lstStyle/>
                    <a:p>
                      <a:pPr algn="ctr"/>
                      <a:endParaRPr lang="en-US" altLang="zh-TW" sz="4900" b="0" dirty="0">
                        <a:solidFill>
                          <a:schemeClr val="tx1"/>
                        </a:solidFill>
                        <a:latin typeface="jf-openhuninn-1.1" panose="020F0500000000000000" pitchFamily="34" charset="-120"/>
                        <a:ea typeface="jf-openhuninn-1.1" panose="020F0500000000000000" pitchFamily="34" charset="-120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48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+mn-cs"/>
                          <a:sym typeface="Arial"/>
                        </a:rPr>
                        <a:t>Kiânn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3200" b="0" dirty="0">
                          <a:solidFill>
                            <a:schemeClr val="tx1"/>
                          </a:solidFill>
                          <a:latin typeface="jf-openhuninn-1.1" panose="020F0500000000000000" pitchFamily="34" charset="-120"/>
                          <a:ea typeface="jf-openhuninn-1.1" panose="020F0500000000000000" pitchFamily="34" charset="-120"/>
                        </a:rPr>
                        <a:t>前進</a:t>
                      </a:r>
                      <a:endParaRPr lang="en-US" altLang="zh-TW" sz="3200" b="0" dirty="0">
                        <a:solidFill>
                          <a:schemeClr val="tx1"/>
                        </a:solidFill>
                        <a:latin typeface="jf-openhuninn-1.1" panose="020F0500000000000000" pitchFamily="34" charset="-120"/>
                        <a:ea typeface="jf-openhuninn-1.1" panose="020F0500000000000000" pitchFamily="34" charset="-120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400" b="0" i="0" u="none" strike="noStrike" cap="non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+mn-cs"/>
                        <a:sym typeface="Arial"/>
                      </a:endParaRPr>
                    </a:p>
                  </a:txBody>
                  <a:tcPr marL="125073" marR="125073" marT="62536" marB="625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4300" b="0" i="0" u="none" strike="noStrike" cap="non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48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+mn-cs"/>
                          <a:sym typeface="Arial"/>
                        </a:rPr>
                        <a:t>lí hó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jf-openhuninn-1.1" panose="020F0500000000000000" pitchFamily="34" charset="-120"/>
                          <a:ea typeface="jf-openhuninn-1.1" panose="020F0500000000000000" pitchFamily="34" charset="-120"/>
                          <a:cs typeface="+mn-cs"/>
                          <a:sym typeface="Arial"/>
                        </a:rPr>
                        <a:t>你好</a:t>
                      </a:r>
                      <a:endParaRPr lang="en-US" altLang="zh-TW" sz="3200" b="0" i="0" u="none" strike="noStrike" cap="none" dirty="0">
                        <a:solidFill>
                          <a:schemeClr val="tx1"/>
                        </a:solidFill>
                        <a:latin typeface="jf-openhuninn-1.1" panose="020F0500000000000000" pitchFamily="34" charset="-120"/>
                        <a:ea typeface="jf-openhuninn-1.1" panose="020F0500000000000000" pitchFamily="34" charset="-120"/>
                        <a:cs typeface="+mn-cs"/>
                        <a:sym typeface="Arial"/>
                      </a:endParaRPr>
                    </a:p>
                  </a:txBody>
                  <a:tcPr marL="125073" marR="125073" marT="62536" marB="6253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686282"/>
                  </a:ext>
                </a:extLst>
              </a:tr>
              <a:tr h="2239631">
                <a:tc>
                  <a:txBody>
                    <a:bodyPr/>
                    <a:lstStyle/>
                    <a:p>
                      <a:pPr algn="ctr"/>
                      <a:endParaRPr lang="en-US" altLang="zh-TW" sz="4900" b="0" dirty="0">
                        <a:solidFill>
                          <a:schemeClr val="tx1"/>
                        </a:solidFill>
                        <a:latin typeface="jf-openhuninn-1.1" panose="020F0500000000000000" pitchFamily="34" charset="-120"/>
                        <a:ea typeface="jf-openhuninn-1.1" panose="020F0500000000000000" pitchFamily="34" charset="-120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48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+mn-cs"/>
                          <a:sym typeface="Arial"/>
                        </a:rPr>
                        <a:t>thè-āu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jf-openhuninn-1.1" panose="020F0500000000000000" pitchFamily="34" charset="-120"/>
                          <a:ea typeface="jf-openhuninn-1.1" panose="020F0500000000000000" pitchFamily="34" charset="-120"/>
                          <a:cs typeface="+mn-cs"/>
                          <a:sym typeface="Arial"/>
                        </a:rPr>
                        <a:t>後退</a:t>
                      </a:r>
                      <a:endParaRPr lang="en-US" altLang="zh-TW" sz="3200" b="0" i="0" u="none" strike="noStrike" cap="none" dirty="0">
                        <a:solidFill>
                          <a:schemeClr val="tx1"/>
                        </a:solidFill>
                        <a:latin typeface="jf-openhuninn-1.1" panose="020F0500000000000000" pitchFamily="34" charset="-120"/>
                        <a:ea typeface="jf-openhuninn-1.1" panose="020F0500000000000000" pitchFamily="34" charset="-120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zh-TW" altLang="en-US" sz="2700" b="0" i="0" u="none" strike="noStrike" cap="non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+mn-cs"/>
                        <a:sym typeface="Arial"/>
                      </a:endParaRPr>
                    </a:p>
                  </a:txBody>
                  <a:tcPr marL="125073" marR="125073" marT="62536" marB="6253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4300" b="0" i="0" u="none" strike="noStrike" cap="non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zh-TW" sz="48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+mn-cs"/>
                          <a:sym typeface="Arial"/>
                        </a:rPr>
                        <a:t>to-</a:t>
                      </a:r>
                      <a:r>
                        <a:rPr lang="en-US" altLang="zh-TW" sz="4800" b="0" i="0" u="none" strike="noStrike" cap="none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jf open 粉圓 1.1" panose="020F0500000000000000" pitchFamily="34" charset="-120"/>
                          <a:ea typeface="jf open 粉圓 1.1" panose="020F0500000000000000" pitchFamily="34" charset="-120"/>
                          <a:cs typeface="+mn-cs"/>
                          <a:sym typeface="Arial"/>
                        </a:rPr>
                        <a:t>siā</a:t>
                      </a:r>
                      <a:endParaRPr lang="en-US" altLang="zh-TW" sz="4800" b="0" i="0" u="none" strike="noStrike" cap="non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jf open 粉圓 1.1" panose="020F0500000000000000" pitchFamily="34" charset="-120"/>
                        <a:ea typeface="jf open 粉圓 1.1" panose="020F0500000000000000" pitchFamily="34" charset="-120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3200" b="0" i="0" u="none" strike="noStrike" cap="none" dirty="0">
                          <a:solidFill>
                            <a:schemeClr val="tx1"/>
                          </a:solidFill>
                          <a:latin typeface="jf-openhuninn-1.1" panose="020F0500000000000000" pitchFamily="34" charset="-120"/>
                          <a:ea typeface="jf-openhuninn-1.1" panose="020F0500000000000000" pitchFamily="34" charset="-120"/>
                          <a:cs typeface="+mn-cs"/>
                          <a:sym typeface="Arial"/>
                        </a:rPr>
                        <a:t>謝謝</a:t>
                      </a:r>
                      <a:endParaRPr lang="en-US" altLang="zh-TW" sz="3200" b="0" i="0" u="none" strike="noStrike" cap="none" dirty="0">
                        <a:solidFill>
                          <a:schemeClr val="tx1"/>
                        </a:solidFill>
                        <a:latin typeface="jf-openhuninn-1.1" panose="020F0500000000000000" pitchFamily="34" charset="-120"/>
                        <a:ea typeface="jf-openhuninn-1.1" panose="020F0500000000000000" pitchFamily="34" charset="-120"/>
                        <a:cs typeface="+mn-cs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zh-TW" sz="2700" b="0" i="0" u="none" strike="noStrike" cap="none" dirty="0">
                        <a:solidFill>
                          <a:schemeClr val="tx1"/>
                        </a:solidFill>
                        <a:latin typeface="jf-openhuninn-1.1" panose="020F0500000000000000" pitchFamily="34" charset="-120"/>
                        <a:ea typeface="jf-openhuninn-1.1" panose="020F0500000000000000" pitchFamily="34" charset="-120"/>
                        <a:cs typeface="+mn-cs"/>
                        <a:sym typeface="Arial"/>
                      </a:endParaRPr>
                    </a:p>
                  </a:txBody>
                  <a:tcPr marL="125073" marR="125073" marT="62536" marB="6253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  <a:alpha val="8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110438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409E9E5-E8F0-2760-CF0F-FE81D5BAE0AE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1460400" y="6291136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z="3200"/>
              <a:pPr/>
              <a:t>9</a:t>
            </a:fld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99146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kumimoji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6932</TotalTime>
  <Words>147</Words>
  <Application>Microsoft Office PowerPoint</Application>
  <PresentationFormat>寬螢幕</PresentationFormat>
  <Paragraphs>57</Paragraphs>
  <Slides>11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1" baseType="lpstr">
      <vt:lpstr>Do Hyeon</vt:lpstr>
      <vt:lpstr>jf open 粉圓 1.1</vt:lpstr>
      <vt:lpstr>jf-openhuninn-1.1</vt:lpstr>
      <vt:lpstr>Arial</vt:lpstr>
      <vt:lpstr>Arial</vt:lpstr>
      <vt:lpstr>Bebas Neue</vt:lpstr>
      <vt:lpstr>Calibri</vt:lpstr>
      <vt:lpstr>Century Gothic</vt:lpstr>
      <vt:lpstr>Didact Gothic</vt:lpstr>
      <vt:lpstr>Kawaii Robots Pitch Deck by Slidesgo</vt:lpstr>
      <vt:lpstr>  AI機器人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AI機器人</dc:title>
  <dc:creator>均庭 顏</dc:creator>
  <cp:lastModifiedBy>均庭 顏</cp:lastModifiedBy>
  <cp:revision>16</cp:revision>
  <dcterms:created xsi:type="dcterms:W3CDTF">2022-11-29T13:31:46Z</dcterms:created>
  <dcterms:modified xsi:type="dcterms:W3CDTF">2022-12-14T17:05:22Z</dcterms:modified>
</cp:coreProperties>
</file>